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D8D7"/>
    <a:srgbClr val="2E3B3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23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1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1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notesSlide" Target="../notesSlides/notesSlide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s5"/>
          <p:cNvPicPr>
            <a:picLocks noChangeAspect="1"/>
          </p:cNvPicPr>
          <p:nvPr/>
        </p:nvPicPr>
        <p:blipFill>
          <a:blip r:embed="rId5"/>
          <a:stretch>
            <a:fillRect/>
          </a:stretch>
        </p:blipFill>
        <p:spPr>
          <a:xfrm>
            <a:off x="697230" y="1884680"/>
            <a:ext cx="6878955" cy="1476375"/>
          </a:xfrm>
          <a:prstGeom prst="rect">
            <a:avLst/>
          </a:prstGeom>
        </p:spPr>
      </p:pic>
      <p:sp>
        <p:nvSpPr>
          <p:cNvPr id="7" name="文本框 6"/>
          <p:cNvSpPr txBox="1"/>
          <p:nvPr/>
        </p:nvSpPr>
        <p:spPr>
          <a:xfrm>
            <a:off x="2512695" y="3435985"/>
            <a:ext cx="3248660" cy="460375"/>
          </a:xfrm>
          <a:prstGeom prst="rect">
            <a:avLst/>
          </a:prstGeom>
          <a:noFill/>
        </p:spPr>
        <p:txBody>
          <a:bodyPr wrap="square" rtlCol="0">
            <a:spAutoFit/>
          </a:bodyPr>
          <a:lstStyle/>
          <a:p>
            <a:pPr algn="dist"/>
            <a:r>
              <a:rPr lang="zh-CN" altLang="en-US" sz="2400">
                <a:solidFill>
                  <a:schemeClr val="bg1"/>
                </a:solidFill>
                <a:latin typeface="德彪钢笔行书字库" panose="02000000000000000000" charset="-122"/>
                <a:ea typeface="德彪钢笔行书字库" panose="02000000000000000000" charset="-122"/>
                <a:cs typeface="德彪钢笔行书字库" panose="02000000000000000000" charset="-122"/>
              </a:rPr>
              <a:t>淳淳教诲 念念不忘</a:t>
            </a:r>
          </a:p>
        </p:txBody>
      </p:sp>
      <p:sp>
        <p:nvSpPr>
          <p:cNvPr id="8" name="文本框 7"/>
          <p:cNvSpPr txBox="1"/>
          <p:nvPr/>
        </p:nvSpPr>
        <p:spPr>
          <a:xfrm>
            <a:off x="3232150" y="3896360"/>
            <a:ext cx="1667444" cy="338554"/>
          </a:xfrm>
          <a:prstGeom prst="rect">
            <a:avLst/>
          </a:prstGeom>
          <a:noFill/>
        </p:spPr>
        <p:txBody>
          <a:bodyPr wrap="none" rtlCol="0">
            <a:spAutoFit/>
          </a:bodyPr>
          <a:lstStyle/>
          <a:p>
            <a:r>
              <a:rPr lang="zh-CN" altLang="en-US" sz="1600" smtClean="0">
                <a:solidFill>
                  <a:schemeClr val="bg1"/>
                </a:solidFill>
                <a:effectLst/>
                <a:latin typeface="思源黑体 CN Light" panose="020B0300000000000000" charset="-122"/>
                <a:ea typeface="思源黑体 CN Light" panose="020B0300000000000000" charset="-122"/>
              </a:rPr>
              <a:t>汇报人：</a:t>
            </a:r>
            <a:r>
              <a:rPr lang="en-US" altLang="zh-CN" sz="1600" smtClean="0">
                <a:solidFill>
                  <a:schemeClr val="bg1"/>
                </a:solidFill>
                <a:effectLst/>
                <a:latin typeface="思源黑体 CN Light" panose="020B0300000000000000" charset="-122"/>
                <a:ea typeface="思源黑体 CN Light" panose="020B0300000000000000" charset="-122"/>
              </a:rPr>
              <a:t>PPT818</a:t>
            </a:r>
            <a:endParaRPr lang="en-US" altLang="zh-CN" sz="1600">
              <a:solidFill>
                <a:schemeClr val="bg1"/>
              </a:solidFill>
              <a:effectLst/>
              <a:latin typeface="思源黑体 CN Light" panose="020B0300000000000000" charset="-122"/>
              <a:ea typeface="思源黑体 CN Light" panose="020B0300000000000000" charset="-122"/>
            </a:endParaRPr>
          </a:p>
        </p:txBody>
      </p:sp>
      <p:cxnSp>
        <p:nvCxnSpPr>
          <p:cNvPr id="9" name="直接连接符 8"/>
          <p:cNvCxnSpPr/>
          <p:nvPr/>
        </p:nvCxnSpPr>
        <p:spPr>
          <a:xfrm>
            <a:off x="5822950" y="3666490"/>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2320" y="3665855"/>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12" name="6 Forma libre"/>
          <p:cNvSpPr/>
          <p:nvPr/>
        </p:nvSpPr>
        <p:spPr bwMode="auto">
          <a:xfrm>
            <a:off x="3838549" y="2463120"/>
            <a:ext cx="1878147" cy="23915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049 h 515049"/>
              <a:gd name="connsiteX1-53" fmla="*/ 378576 w 502285"/>
              <a:gd name="connsiteY1-54" fmla="*/ 2121 h 515049"/>
              <a:gd name="connsiteX2-55" fmla="*/ 0 w 502285"/>
              <a:gd name="connsiteY2-56" fmla="*/ 0 h 515049"/>
              <a:gd name="connsiteX0-57" fmla="*/ 502285 w 502285"/>
              <a:gd name="connsiteY0-58" fmla="*/ 515049 h 515049"/>
              <a:gd name="connsiteX1-59" fmla="*/ 476473 w 502285"/>
              <a:gd name="connsiteY1-60" fmla="*/ 2121 h 515049"/>
              <a:gd name="connsiteX2-61" fmla="*/ 0 w 502285"/>
              <a:gd name="connsiteY2-62" fmla="*/ 0 h 515049"/>
            </a:gdLst>
            <a:ahLst/>
            <a:cxnLst>
              <a:cxn ang="0">
                <a:pos x="connsiteX0-1" y="connsiteY0-2"/>
              </a:cxn>
              <a:cxn ang="0">
                <a:pos x="connsiteX1-3" y="connsiteY1-4"/>
              </a:cxn>
              <a:cxn ang="0">
                <a:pos x="connsiteX2-5" y="connsiteY2-6"/>
              </a:cxn>
            </a:cxnLst>
            <a:rect l="l" t="t" r="r" b="b"/>
            <a:pathLst>
              <a:path w="502285" h="515049">
                <a:moveTo>
                  <a:pt x="502285" y="515049"/>
                </a:moveTo>
                <a:lnTo>
                  <a:pt x="476473" y="2121"/>
                </a:lnTo>
                <a:lnTo>
                  <a:pt x="0" y="0"/>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3" name="8 Forma libre"/>
          <p:cNvSpPr/>
          <p:nvPr/>
        </p:nvSpPr>
        <p:spPr bwMode="auto">
          <a:xfrm flipH="1">
            <a:off x="6297295" y="2701290"/>
            <a:ext cx="2648585" cy="39497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4" name="12 Forma libre"/>
          <p:cNvSpPr/>
          <p:nvPr/>
        </p:nvSpPr>
        <p:spPr bwMode="auto">
          <a:xfrm flipH="1" flipV="1">
            <a:off x="6864350" y="4641850"/>
            <a:ext cx="2157095" cy="69088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 name="15 Forma libre"/>
          <p:cNvSpPr/>
          <p:nvPr/>
        </p:nvSpPr>
        <p:spPr bwMode="auto">
          <a:xfrm flipV="1">
            <a:off x="2833798" y="4229927"/>
            <a:ext cx="2744313" cy="35756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 name="69 CuadroTexto"/>
          <p:cNvSpPr txBox="1"/>
          <p:nvPr/>
        </p:nvSpPr>
        <p:spPr>
          <a:xfrm>
            <a:off x="2199985" y="2027862"/>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 name="69 CuadroTexto"/>
          <p:cNvSpPr txBox="1"/>
          <p:nvPr/>
        </p:nvSpPr>
        <p:spPr>
          <a:xfrm>
            <a:off x="1195233" y="4152238"/>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5" name="69 CuadroTexto"/>
          <p:cNvSpPr txBox="1"/>
          <p:nvPr/>
        </p:nvSpPr>
        <p:spPr>
          <a:xfrm>
            <a:off x="9662606" y="2265730"/>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6" name="69 CuadroTexto"/>
          <p:cNvSpPr txBox="1"/>
          <p:nvPr/>
        </p:nvSpPr>
        <p:spPr>
          <a:xfrm>
            <a:off x="9740049" y="4895108"/>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1" name="Freeform 6"/>
          <p:cNvSpPr>
            <a:spLocks noChangeAspect="1" noEditPoints="1"/>
          </p:cNvSpPr>
          <p:nvPr/>
        </p:nvSpPr>
        <p:spPr bwMode="auto">
          <a:xfrm>
            <a:off x="1656071" y="2032733"/>
            <a:ext cx="356275"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4" name="Group 9"/>
          <p:cNvGrpSpPr>
            <a:grpSpLocks noChangeAspect="1"/>
          </p:cNvGrpSpPr>
          <p:nvPr/>
        </p:nvGrpSpPr>
        <p:grpSpPr bwMode="auto">
          <a:xfrm>
            <a:off x="751459" y="4088285"/>
            <a:ext cx="408611" cy="325268"/>
            <a:chOff x="6717" y="6983"/>
            <a:chExt cx="1613" cy="1284"/>
          </a:xfrm>
          <a:solidFill>
            <a:srgbClr val="FFFFFF"/>
          </a:solidFill>
        </p:grpSpPr>
        <p:sp>
          <p:nvSpPr>
            <p:cNvPr id="25"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7" name="Freeform 17"/>
          <p:cNvSpPr>
            <a:spLocks noChangeAspect="1" noEditPoints="1"/>
          </p:cNvSpPr>
          <p:nvPr/>
        </p:nvSpPr>
        <p:spPr bwMode="auto">
          <a:xfrm>
            <a:off x="9149237" y="2272985"/>
            <a:ext cx="244452" cy="276435"/>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8" name="Freeform 22"/>
          <p:cNvSpPr>
            <a:spLocks noChangeAspect="1" noEditPoints="1"/>
          </p:cNvSpPr>
          <p:nvPr/>
        </p:nvSpPr>
        <p:spPr bwMode="auto">
          <a:xfrm>
            <a:off x="9426267" y="4904931"/>
            <a:ext cx="302179"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pic>
        <p:nvPicPr>
          <p:cNvPr id="11" name="图片 10"/>
          <p:cNvPicPr>
            <a:picLocks noChangeAspect="1"/>
          </p:cNvPicPr>
          <p:nvPr/>
        </p:nvPicPr>
        <p:blipFill>
          <a:blip r:embed="rId5"/>
          <a:stretch>
            <a:fillRect/>
          </a:stretch>
        </p:blipFill>
        <p:spPr>
          <a:xfrm>
            <a:off x="3879850" y="1011555"/>
            <a:ext cx="3679825" cy="4410075"/>
          </a:xfrm>
          <a:prstGeom prst="rect">
            <a:avLst/>
          </a:prstGeo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师恩似海</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11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03</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6" name="椭圆 5"/>
          <p:cNvSpPr/>
          <p:nvPr/>
        </p:nvSpPr>
        <p:spPr>
          <a:xfrm>
            <a:off x="5283330" y="1909954"/>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1</a:t>
            </a:r>
          </a:p>
        </p:txBody>
      </p:sp>
      <p:cxnSp>
        <p:nvCxnSpPr>
          <p:cNvPr id="7" name="直接连接符 6"/>
          <p:cNvCxnSpPr/>
          <p:nvPr/>
        </p:nvCxnSpPr>
        <p:spPr>
          <a:xfrm>
            <a:off x="5860319" y="2213411"/>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11760" y="1885005"/>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p>
        </p:txBody>
      </p:sp>
      <p:sp>
        <p:nvSpPr>
          <p:cNvPr id="9" name="矩形 47"/>
          <p:cNvSpPr>
            <a:spLocks noChangeArrowheads="1"/>
          </p:cNvSpPr>
          <p:nvPr/>
        </p:nvSpPr>
        <p:spPr bwMode="auto">
          <a:xfrm>
            <a:off x="7011072" y="2206545"/>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0" name="椭圆 9"/>
          <p:cNvSpPr/>
          <p:nvPr/>
        </p:nvSpPr>
        <p:spPr>
          <a:xfrm>
            <a:off x="5283330" y="2698472"/>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2</a:t>
            </a:r>
          </a:p>
        </p:txBody>
      </p:sp>
      <p:cxnSp>
        <p:nvCxnSpPr>
          <p:cNvPr id="11" name="直接连接符 10"/>
          <p:cNvCxnSpPr/>
          <p:nvPr/>
        </p:nvCxnSpPr>
        <p:spPr>
          <a:xfrm>
            <a:off x="5860319" y="3001929"/>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011760" y="2673522"/>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13" name="矩形 47"/>
          <p:cNvSpPr>
            <a:spLocks noChangeArrowheads="1"/>
          </p:cNvSpPr>
          <p:nvPr/>
        </p:nvSpPr>
        <p:spPr bwMode="auto">
          <a:xfrm>
            <a:off x="7011072" y="2995063"/>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4" name="椭圆 13"/>
          <p:cNvSpPr/>
          <p:nvPr/>
        </p:nvSpPr>
        <p:spPr>
          <a:xfrm>
            <a:off x="5283330" y="3486990"/>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3</a:t>
            </a:r>
          </a:p>
        </p:txBody>
      </p:sp>
      <p:cxnSp>
        <p:nvCxnSpPr>
          <p:cNvPr id="15" name="直接连接符 14"/>
          <p:cNvCxnSpPr/>
          <p:nvPr/>
        </p:nvCxnSpPr>
        <p:spPr>
          <a:xfrm>
            <a:off x="5860319" y="3790447"/>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011760" y="3462040"/>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17" name="矩形 47"/>
          <p:cNvSpPr>
            <a:spLocks noChangeArrowheads="1"/>
          </p:cNvSpPr>
          <p:nvPr/>
        </p:nvSpPr>
        <p:spPr bwMode="auto">
          <a:xfrm>
            <a:off x="7011072" y="3783581"/>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8" name="椭圆 17"/>
          <p:cNvSpPr/>
          <p:nvPr/>
        </p:nvSpPr>
        <p:spPr>
          <a:xfrm>
            <a:off x="5283330" y="4275508"/>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4</a:t>
            </a:r>
          </a:p>
        </p:txBody>
      </p:sp>
      <p:cxnSp>
        <p:nvCxnSpPr>
          <p:cNvPr id="19" name="直接连接符 18"/>
          <p:cNvCxnSpPr/>
          <p:nvPr/>
        </p:nvCxnSpPr>
        <p:spPr>
          <a:xfrm>
            <a:off x="5860319" y="4490557"/>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011760" y="4250558"/>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1" name="矩形 47"/>
          <p:cNvSpPr>
            <a:spLocks noChangeArrowheads="1"/>
          </p:cNvSpPr>
          <p:nvPr/>
        </p:nvSpPr>
        <p:spPr bwMode="auto">
          <a:xfrm>
            <a:off x="7011072" y="4572099"/>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2" name="椭圆 21"/>
          <p:cNvSpPr/>
          <p:nvPr/>
        </p:nvSpPr>
        <p:spPr>
          <a:xfrm>
            <a:off x="5283330" y="5118984"/>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5</a:t>
            </a:r>
          </a:p>
        </p:txBody>
      </p:sp>
      <p:cxnSp>
        <p:nvCxnSpPr>
          <p:cNvPr id="23" name="直接连接符 22"/>
          <p:cNvCxnSpPr/>
          <p:nvPr/>
        </p:nvCxnSpPr>
        <p:spPr>
          <a:xfrm>
            <a:off x="5860319" y="5422442"/>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011760" y="5094035"/>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5" name="矩形 47"/>
          <p:cNvSpPr>
            <a:spLocks noChangeArrowheads="1"/>
          </p:cNvSpPr>
          <p:nvPr/>
        </p:nvSpPr>
        <p:spPr bwMode="auto">
          <a:xfrm>
            <a:off x="7011072" y="5415577"/>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pic>
        <p:nvPicPr>
          <p:cNvPr id="3" name="图片 2" descr="67784cb29ae0580c85efcc3b609b1b16"/>
          <p:cNvPicPr>
            <a:picLocks noChangeAspect="1"/>
          </p:cNvPicPr>
          <p:nvPr/>
        </p:nvPicPr>
        <p:blipFill>
          <a:blip r:embed="rId5"/>
          <a:srcRect/>
          <a:stretch>
            <a:fillRect/>
          </a:stretch>
        </p:blipFill>
        <p:spPr>
          <a:xfrm>
            <a:off x="777875" y="1107440"/>
            <a:ext cx="4104640" cy="4973320"/>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grpSp>
        <p:nvGrpSpPr>
          <p:cNvPr id="8" name="组合 7"/>
          <p:cNvGrpSpPr/>
          <p:nvPr/>
        </p:nvGrpSpPr>
        <p:grpSpPr>
          <a:xfrm>
            <a:off x="1261110" y="2056130"/>
            <a:ext cx="2335530" cy="3679825"/>
            <a:chOff x="2338" y="3148"/>
            <a:chExt cx="3678" cy="5795"/>
          </a:xfrm>
        </p:grpSpPr>
        <p:pic>
          <p:nvPicPr>
            <p:cNvPr id="5" name="图片 4"/>
            <p:cNvPicPr>
              <a:picLocks noChangeAspect="1"/>
            </p:cNvPicPr>
            <p:nvPr/>
          </p:nvPicPr>
          <p:blipFill>
            <a:blip r:embed="rId5"/>
            <a:srcRect l="13758" t="3901" r="13752" b="3888"/>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2"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3"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4"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9" name="组合 8"/>
          <p:cNvGrpSpPr/>
          <p:nvPr/>
        </p:nvGrpSpPr>
        <p:grpSpPr>
          <a:xfrm>
            <a:off x="3691255" y="2056130"/>
            <a:ext cx="2335530" cy="3679825"/>
            <a:chOff x="2338" y="3148"/>
            <a:chExt cx="3678" cy="5795"/>
          </a:xfrm>
        </p:grpSpPr>
        <p:pic>
          <p:nvPicPr>
            <p:cNvPr id="10" name="图片 9"/>
            <p:cNvPicPr>
              <a:picLocks noChangeAspect="1"/>
            </p:cNvPicPr>
            <p:nvPr/>
          </p:nvPicPr>
          <p:blipFill>
            <a:blip r:embed="rId5"/>
            <a:srcRect l="13758" t="3901" r="13752" b="3888"/>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11"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12"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13"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14" name="组合 13"/>
          <p:cNvGrpSpPr/>
          <p:nvPr/>
        </p:nvGrpSpPr>
        <p:grpSpPr>
          <a:xfrm>
            <a:off x="6121400" y="2056130"/>
            <a:ext cx="2335530" cy="3679825"/>
            <a:chOff x="2338" y="3148"/>
            <a:chExt cx="3678" cy="5795"/>
          </a:xfrm>
        </p:grpSpPr>
        <p:pic>
          <p:nvPicPr>
            <p:cNvPr id="15" name="图片 14"/>
            <p:cNvPicPr>
              <a:picLocks noChangeAspect="1"/>
            </p:cNvPicPr>
            <p:nvPr/>
          </p:nvPicPr>
          <p:blipFill>
            <a:blip r:embed="rId5"/>
            <a:srcRect l="13758" t="3901" r="13752" b="3888"/>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16"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17"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18"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19" name="组合 18"/>
          <p:cNvGrpSpPr/>
          <p:nvPr/>
        </p:nvGrpSpPr>
        <p:grpSpPr>
          <a:xfrm>
            <a:off x="8551545" y="2056130"/>
            <a:ext cx="2335530" cy="3679825"/>
            <a:chOff x="2338" y="3148"/>
            <a:chExt cx="3678" cy="5795"/>
          </a:xfrm>
        </p:grpSpPr>
        <p:pic>
          <p:nvPicPr>
            <p:cNvPr id="21" name="图片 20"/>
            <p:cNvPicPr>
              <a:picLocks noChangeAspect="1"/>
            </p:cNvPicPr>
            <p:nvPr/>
          </p:nvPicPr>
          <p:blipFill>
            <a:blip r:embed="rId5"/>
            <a:srcRect l="13758" t="3901" r="13752" b="3888"/>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22"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23"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24"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9" name="任意多边形 8"/>
          <p:cNvSpPr/>
          <p:nvPr/>
        </p:nvSpPr>
        <p:spPr>
          <a:xfrm>
            <a:off x="6132263" y="2136276"/>
            <a:ext cx="1796233" cy="1967669"/>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bg1">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KSO_Shape"/>
          <p:cNvSpPr/>
          <p:nvPr/>
        </p:nvSpPr>
        <p:spPr bwMode="auto">
          <a:xfrm>
            <a:off x="6809186" y="2521773"/>
            <a:ext cx="453509" cy="45158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2E3B37">
              <a:alpha val="75000"/>
            </a:srgbClr>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1" name="文本框 62"/>
          <p:cNvSpPr txBox="1"/>
          <p:nvPr/>
        </p:nvSpPr>
        <p:spPr>
          <a:xfrm>
            <a:off x="6474723" y="3076967"/>
            <a:ext cx="1237227" cy="403225"/>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cxnSp>
        <p:nvCxnSpPr>
          <p:cNvPr id="12" name="直接连接符 11"/>
          <p:cNvCxnSpPr/>
          <p:nvPr/>
        </p:nvCxnSpPr>
        <p:spPr>
          <a:xfrm>
            <a:off x="1625035" y="4233674"/>
            <a:ext cx="8837900" cy="0"/>
          </a:xfrm>
          <a:prstGeom prst="line">
            <a:avLst/>
          </a:prstGeom>
          <a:solidFill>
            <a:srgbClr val="FFFFFF"/>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24951"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4" name="椭圆 13"/>
          <p:cNvSpPr/>
          <p:nvPr/>
        </p:nvSpPr>
        <p:spPr>
          <a:xfrm>
            <a:off x="10389754"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5" name="椭圆 14"/>
          <p:cNvSpPr/>
          <p:nvPr/>
        </p:nvSpPr>
        <p:spPr>
          <a:xfrm>
            <a:off x="2943207"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6" name="椭圆 15"/>
          <p:cNvSpPr/>
          <p:nvPr/>
        </p:nvSpPr>
        <p:spPr>
          <a:xfrm>
            <a:off x="4939999"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7" name="椭圆 16"/>
          <p:cNvSpPr/>
          <p:nvPr/>
        </p:nvSpPr>
        <p:spPr>
          <a:xfrm>
            <a:off x="6972092"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椭圆 17"/>
          <p:cNvSpPr/>
          <p:nvPr/>
        </p:nvSpPr>
        <p:spPr>
          <a:xfrm>
            <a:off x="8751103"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 name="任意多边形 1"/>
          <p:cNvSpPr/>
          <p:nvPr/>
        </p:nvSpPr>
        <p:spPr>
          <a:xfrm>
            <a:off x="2244843" y="2363438"/>
            <a:ext cx="1575329" cy="1751921"/>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bg1">
              <a:alpha val="9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KSO_Shape"/>
          <p:cNvSpPr/>
          <p:nvPr/>
        </p:nvSpPr>
        <p:spPr bwMode="auto">
          <a:xfrm>
            <a:off x="2817251" y="2676668"/>
            <a:ext cx="430514" cy="43743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2E3B37"/>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文本框 59"/>
          <p:cNvSpPr txBox="1"/>
          <p:nvPr/>
        </p:nvSpPr>
        <p:spPr>
          <a:xfrm>
            <a:off x="2406333" y="3215403"/>
            <a:ext cx="1356872" cy="403225"/>
          </a:xfrm>
          <a:prstGeom prst="rect">
            <a:avLst/>
          </a:prstGeom>
          <a:noFill/>
        </p:spPr>
        <p:txBody>
          <a:bodyPr wrap="square" rtlCol="0">
            <a:spAutoFit/>
          </a:bodyPr>
          <a:lstStyle/>
          <a:p>
            <a:r>
              <a:rPr lang="zh-CN" altLang="en-US" sz="2030"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24" name="任意多边形 23"/>
          <p:cNvSpPr/>
          <p:nvPr/>
        </p:nvSpPr>
        <p:spPr>
          <a:xfrm>
            <a:off x="3785782" y="1573385"/>
            <a:ext cx="2368741" cy="2541973"/>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5" name="组合 24"/>
          <p:cNvGrpSpPr/>
          <p:nvPr/>
        </p:nvGrpSpPr>
        <p:grpSpPr>
          <a:xfrm>
            <a:off x="4321215" y="2359852"/>
            <a:ext cx="1562446" cy="1004596"/>
            <a:chOff x="4716874" y="2621791"/>
            <a:chExt cx="1562853" cy="1009145"/>
          </a:xfrm>
        </p:grpSpPr>
        <p:sp>
          <p:nvSpPr>
            <p:cNvPr id="26"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2E3B37"/>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7" name="文本框 60"/>
            <p:cNvSpPr txBox="1"/>
            <p:nvPr/>
          </p:nvSpPr>
          <p:spPr>
            <a:xfrm>
              <a:off x="4716874" y="3225885"/>
              <a:ext cx="1562853" cy="405051"/>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grpSp>
      <p:sp>
        <p:nvSpPr>
          <p:cNvPr id="29" name="任意多边形 28"/>
          <p:cNvSpPr/>
          <p:nvPr/>
        </p:nvSpPr>
        <p:spPr>
          <a:xfrm>
            <a:off x="7897278" y="2119766"/>
            <a:ext cx="1834449" cy="1988673"/>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KSO_Shape"/>
          <p:cNvSpPr/>
          <p:nvPr/>
        </p:nvSpPr>
        <p:spPr bwMode="auto">
          <a:xfrm>
            <a:off x="8602310" y="2521773"/>
            <a:ext cx="520149" cy="43161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E3B37"/>
          </a:solidFill>
          <a:ln>
            <a:noFill/>
          </a:ln>
        </p:spPr>
        <p:txBody>
          <a:bodyPr anchor="ctr"/>
          <a:lstStyle/>
          <a:p>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31" name="文本框 63"/>
          <p:cNvSpPr txBox="1"/>
          <p:nvPr/>
        </p:nvSpPr>
        <p:spPr>
          <a:xfrm>
            <a:off x="8255077" y="3076966"/>
            <a:ext cx="1476650" cy="403225"/>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32" name="矩形 31"/>
          <p:cNvSpPr/>
          <p:nvPr/>
        </p:nvSpPr>
        <p:spPr>
          <a:xfrm>
            <a:off x="2100865" y="4401697"/>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3" name="矩形 32"/>
          <p:cNvSpPr/>
          <p:nvPr/>
        </p:nvSpPr>
        <p:spPr>
          <a:xfrm>
            <a:off x="4138805"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4" name="矩形 33"/>
          <p:cNvSpPr/>
          <p:nvPr/>
        </p:nvSpPr>
        <p:spPr>
          <a:xfrm>
            <a:off x="6132263"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5" name="矩形 34"/>
          <p:cNvSpPr/>
          <p:nvPr/>
        </p:nvSpPr>
        <p:spPr>
          <a:xfrm>
            <a:off x="7954234"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难忘师恩</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9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04</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2" name="圆角矩形 1"/>
          <p:cNvSpPr/>
          <p:nvPr/>
        </p:nvSpPr>
        <p:spPr>
          <a:xfrm>
            <a:off x="1400307" y="1767357"/>
            <a:ext cx="2110316" cy="2102913"/>
          </a:xfrm>
          <a:prstGeom prst="roundRect">
            <a:avLst>
              <a:gd name="adj" fmla="val 4161"/>
            </a:avLst>
          </a:prstGeom>
          <a:solidFill>
            <a:srgbClr val="D5D8D7"/>
          </a:solidFill>
          <a:ln>
            <a:noFill/>
          </a:ln>
        </p:spPr>
        <p:style>
          <a:lnRef idx="2">
            <a:schemeClr val="accent1">
              <a:shade val="50000"/>
            </a:schemeClr>
          </a:lnRef>
          <a:fillRef idx="1">
            <a:schemeClr val="accent1"/>
          </a:fillRef>
          <a:effectRef idx="0">
            <a:schemeClr val="accent1"/>
          </a:effectRef>
          <a:fontRef idx="minor">
            <a:schemeClr val="lt1"/>
          </a:fontRef>
        </p:style>
        <p:txBody>
          <a:bodyPr lIns="143756" tIns="0" rIns="287510" bIns="0" anchor="ctr"/>
          <a:lstStyle/>
          <a:p>
            <a:pPr algn="ctr">
              <a:spcBef>
                <a:spcPts val="800"/>
              </a:spcBef>
              <a:defRPr/>
            </a:pPr>
            <a:r>
              <a:rPr lang="zh-CN" altLang="en-US" sz="325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325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 name="任意多边形 2"/>
          <p:cNvSpPr/>
          <p:nvPr/>
        </p:nvSpPr>
        <p:spPr>
          <a:xfrm>
            <a:off x="3165606" y="1767357"/>
            <a:ext cx="2533650" cy="2102913"/>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22939" tIns="287510" rIns="143756" bIns="0" anchor="ctr"/>
          <a:lstStyle/>
          <a:p>
            <a:pPr algn="ctr">
              <a:spcBef>
                <a:spcPts val="800"/>
              </a:spcBef>
              <a:defRPr/>
            </a:pPr>
            <a:endParaRPr lang="zh-CN" altLang="en-US" sz="28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r>
              <a:rPr lang="zh-CN" altLang="en-US" sz="28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8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r>
              <a:rPr lang="zh-CN" altLang="en-US" sz="16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a:p>
            <a:pPr algn="ctr">
              <a:spcBef>
                <a:spcPts val="800"/>
              </a:spcBef>
              <a:defRPr/>
            </a:pPr>
            <a:endParaRPr lang="en-US" altLang="zh-CN" sz="16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endParaRPr lang="en-US" altLang="zh-CN" sz="16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4" name="任意多边形 3"/>
          <p:cNvSpPr/>
          <p:nvPr/>
        </p:nvSpPr>
        <p:spPr>
          <a:xfrm>
            <a:off x="1396729" y="3528914"/>
            <a:ext cx="2112433" cy="2522231"/>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39592" tIns="527101" rIns="287510" bIns="0" anchor="ctr"/>
          <a:lstStyle/>
          <a:p>
            <a:pPr algn="ctr">
              <a:spcBef>
                <a:spcPts val="800"/>
              </a:spcBef>
              <a:defRPr/>
            </a:pPr>
            <a:r>
              <a:rPr lang="zh-CN" altLang="en-US" sz="24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4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5" name="任意多边形 4"/>
          <p:cNvSpPr/>
          <p:nvPr/>
        </p:nvSpPr>
        <p:spPr>
          <a:xfrm>
            <a:off x="3152353" y="3950339"/>
            <a:ext cx="2535767" cy="2100806"/>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D5D8D7"/>
          </a:solidFill>
          <a:ln>
            <a:noFill/>
          </a:ln>
        </p:spPr>
        <p:style>
          <a:lnRef idx="2">
            <a:schemeClr val="accent1">
              <a:shade val="50000"/>
            </a:schemeClr>
          </a:lnRef>
          <a:fillRef idx="1">
            <a:schemeClr val="accent1"/>
          </a:fillRef>
          <a:effectRef idx="0">
            <a:schemeClr val="accent1"/>
          </a:effectRef>
          <a:fontRef idx="minor">
            <a:schemeClr val="lt1"/>
          </a:fontRef>
        </p:style>
        <p:txBody>
          <a:bodyPr lIns="622939" tIns="0" rIns="143756" bIns="0" anchor="ctr"/>
          <a:lstStyle/>
          <a:p>
            <a:pPr algn="ctr">
              <a:spcBef>
                <a:spcPts val="800"/>
              </a:spcBef>
              <a:defRPr/>
            </a:pPr>
            <a:r>
              <a:rPr lang="zh-CN" altLang="en-US" sz="24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40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pic>
        <p:nvPicPr>
          <p:cNvPr id="6" name="图片 5"/>
          <p:cNvPicPr>
            <a:picLocks noChangeAspect="1"/>
          </p:cNvPicPr>
          <p:nvPr/>
        </p:nvPicPr>
        <p:blipFill>
          <a:blip r:embed="rId5"/>
          <a:stretch>
            <a:fillRect/>
          </a:stretch>
        </p:blipFill>
        <p:spPr>
          <a:xfrm>
            <a:off x="5800725" y="1423035"/>
            <a:ext cx="6094730" cy="511429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grpSp>
        <p:nvGrpSpPr>
          <p:cNvPr id="16" name="Group 17"/>
          <p:cNvGrpSpPr/>
          <p:nvPr/>
        </p:nvGrpSpPr>
        <p:grpSpPr>
          <a:xfrm>
            <a:off x="6787195" y="1801795"/>
            <a:ext cx="2970266" cy="986105"/>
            <a:chOff x="8198838" y="2976912"/>
            <a:chExt cx="2694701" cy="899002"/>
          </a:xfrm>
        </p:grpSpPr>
        <p:sp>
          <p:nvSpPr>
            <p:cNvPr id="17" name="TextBox 16"/>
            <p:cNvSpPr txBox="1"/>
            <p:nvPr/>
          </p:nvSpPr>
          <p:spPr>
            <a:xfrm>
              <a:off x="8198838" y="2976912"/>
              <a:ext cx="1414873" cy="463128"/>
            </a:xfrm>
            <a:prstGeom prst="rect">
              <a:avLst/>
            </a:prstGeom>
            <a:noFill/>
          </p:spPr>
          <p:txBody>
            <a:bodyPr wrap="none" rtlCol="0">
              <a:spAutoFit/>
            </a:bodyPr>
            <a:lstStyle/>
            <a:p>
              <a:r>
                <a:rPr lang="zh-CN" altLang="en-US" sz="2710" dirty="0">
                  <a:solidFill>
                    <a:schemeClr val="bg1"/>
                  </a:solidFill>
                  <a:latin typeface="思源黑体 CN Light" panose="020B0300000000000000" charset="-122"/>
                  <a:ea typeface="思源黑体 CN Light" panose="020B0300000000000000" charset="-122"/>
                  <a:sym typeface="Arial" panose="020B0604020202020204" pitchFamily="34" charset="0"/>
                </a:rPr>
                <a:t>填加标题</a:t>
              </a:r>
            </a:p>
          </p:txBody>
        </p:sp>
        <p:sp>
          <p:nvSpPr>
            <p:cNvPr id="18" name="TextBox 17"/>
            <p:cNvSpPr txBox="1"/>
            <p:nvPr/>
          </p:nvSpPr>
          <p:spPr>
            <a:xfrm>
              <a:off x="8198838" y="3362257"/>
              <a:ext cx="2694701" cy="513657"/>
            </a:xfrm>
            <a:prstGeom prst="rect">
              <a:avLst/>
            </a:prstGeom>
            <a:noFill/>
          </p:spPr>
          <p:txBody>
            <a:bodyPr wrap="square" rtlCol="0">
              <a:spAutoFit/>
            </a:bodyPr>
            <a:lstStyle/>
            <a:p>
              <a:pPr>
                <a:lnSpc>
                  <a:spcPct val="150000"/>
                </a:lnSpc>
              </a:pPr>
              <a:r>
                <a:rPr lang="zh-CN" altLang="en-US" sz="1085"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a:t>
              </a:r>
            </a:p>
          </p:txBody>
        </p:sp>
      </p:grpSp>
      <p:grpSp>
        <p:nvGrpSpPr>
          <p:cNvPr id="19" name="Group 20"/>
          <p:cNvGrpSpPr/>
          <p:nvPr/>
        </p:nvGrpSpPr>
        <p:grpSpPr>
          <a:xfrm>
            <a:off x="6787195" y="4614063"/>
            <a:ext cx="2970266" cy="986105"/>
            <a:chOff x="8198838" y="3752829"/>
            <a:chExt cx="2694701" cy="899002"/>
          </a:xfrm>
        </p:grpSpPr>
        <p:sp>
          <p:nvSpPr>
            <p:cNvPr id="2" name="TextBox 19"/>
            <p:cNvSpPr txBox="1"/>
            <p:nvPr/>
          </p:nvSpPr>
          <p:spPr>
            <a:xfrm>
              <a:off x="8198838" y="3752829"/>
              <a:ext cx="1429853" cy="464261"/>
            </a:xfrm>
            <a:prstGeom prst="rect">
              <a:avLst/>
            </a:prstGeom>
            <a:noFill/>
          </p:spPr>
          <p:txBody>
            <a:bodyPr wrap="none" rtlCol="0">
              <a:spAutoFit/>
            </a:bodyPr>
            <a:lstStyle/>
            <a:p>
              <a:r>
                <a:rPr lang="zh-CN" altLang="en-US" sz="2710" dirty="0">
                  <a:solidFill>
                    <a:schemeClr val="bg1"/>
                  </a:solidFill>
                  <a:latin typeface="思源黑体 CN Light" panose="020B0300000000000000" charset="-122"/>
                  <a:ea typeface="思源黑体 CN Light" panose="020B0300000000000000" charset="-122"/>
                  <a:sym typeface="Arial" panose="020B0604020202020204" pitchFamily="34" charset="0"/>
                </a:rPr>
                <a:t>填加标题</a:t>
              </a:r>
            </a:p>
          </p:txBody>
        </p:sp>
        <p:sp>
          <p:nvSpPr>
            <p:cNvPr id="21" name="TextBox 20"/>
            <p:cNvSpPr txBox="1"/>
            <p:nvPr/>
          </p:nvSpPr>
          <p:spPr>
            <a:xfrm>
              <a:off x="8198838" y="4138174"/>
              <a:ext cx="2694701" cy="513657"/>
            </a:xfrm>
            <a:prstGeom prst="rect">
              <a:avLst/>
            </a:prstGeom>
            <a:noFill/>
          </p:spPr>
          <p:txBody>
            <a:bodyPr wrap="square" rtlCol="0">
              <a:spAutoFit/>
            </a:bodyPr>
            <a:lstStyle/>
            <a:p>
              <a:pPr>
                <a:lnSpc>
                  <a:spcPct val="150000"/>
                </a:lnSpc>
              </a:pPr>
              <a:r>
                <a:rPr lang="zh-CN" altLang="en-US" sz="1085"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a:t>
              </a:r>
            </a:p>
          </p:txBody>
        </p:sp>
      </p:grpSp>
      <p:sp>
        <p:nvSpPr>
          <p:cNvPr id="22" name="TextBox 21"/>
          <p:cNvSpPr txBox="1"/>
          <p:nvPr/>
        </p:nvSpPr>
        <p:spPr>
          <a:xfrm>
            <a:off x="6798436" y="2984855"/>
            <a:ext cx="3903621" cy="1628639"/>
          </a:xfrm>
          <a:prstGeom prst="rect">
            <a:avLst/>
          </a:prstGeom>
          <a:noFill/>
        </p:spPr>
        <p:txBody>
          <a:bodyPr wrap="square" lIns="100571" tIns="50286" rIns="100571" bIns="50286" rtlCol="0">
            <a:spAutoFit/>
          </a:bodyPr>
          <a:lstStyle/>
          <a:p>
            <a:pPr>
              <a:lnSpc>
                <a:spcPct val="150000"/>
              </a:lnSpc>
            </a:pPr>
            <a:r>
              <a:rPr lang="zh-CN" altLang="en-US"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此处添加详细文本描述，建议与标题相关并符合整体语言风格，语言描述尽量简洁生动。</a:t>
            </a:r>
            <a:r>
              <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此处添加详细文本描述，并符合整体语言风格，语言描述尽量简洁生动。</a:t>
            </a:r>
            <a:endPar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50000"/>
              </a:lnSpc>
            </a:pPr>
            <a:endPar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cxnSp>
        <p:nvCxnSpPr>
          <p:cNvPr id="23" name="Straight Connector 24"/>
          <p:cNvCxnSpPr/>
          <p:nvPr/>
        </p:nvCxnSpPr>
        <p:spPr>
          <a:xfrm>
            <a:off x="911860" y="5962650"/>
            <a:ext cx="9583420" cy="0"/>
          </a:xfrm>
          <a:prstGeom prst="line">
            <a:avLst/>
          </a:prstGeom>
          <a:ln w="2857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5"/>
          <a:stretch>
            <a:fillRect/>
          </a:stretch>
        </p:blipFill>
        <p:spPr>
          <a:xfrm>
            <a:off x="912087" y="1480960"/>
            <a:ext cx="4347152" cy="4347152"/>
          </a:xfrm>
          <a:prstGeom prst="rect">
            <a:avLst/>
          </a:prstGeom>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pic>
        <p:nvPicPr>
          <p:cNvPr id="6" name="图片 5"/>
          <p:cNvPicPr>
            <a:picLocks noChangeAspect="1"/>
          </p:cNvPicPr>
          <p:nvPr/>
        </p:nvPicPr>
        <p:blipFill>
          <a:blip r:embed="rId5"/>
          <a:srcRect l="1520" t="8708" r="1483" b="18118"/>
          <a:stretch>
            <a:fillRect/>
          </a:stretch>
        </p:blipFill>
        <p:spPr>
          <a:xfrm>
            <a:off x="209105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2" name="矩形 1"/>
          <p:cNvSpPr/>
          <p:nvPr/>
        </p:nvSpPr>
        <p:spPr>
          <a:xfrm>
            <a:off x="200342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grpSp>
        <p:nvGrpSpPr>
          <p:cNvPr id="30" name="组合 69"/>
          <p:cNvGrpSpPr/>
          <p:nvPr/>
        </p:nvGrpSpPr>
        <p:grpSpPr bwMode="auto">
          <a:xfrm>
            <a:off x="1872168" y="5025688"/>
            <a:ext cx="635001" cy="636352"/>
            <a:chOff x="758797" y="1504730"/>
            <a:chExt cx="405000" cy="405000"/>
          </a:xfrm>
        </p:grpSpPr>
        <p:sp>
          <p:nvSpPr>
            <p:cNvPr id="31" name="矩形 30"/>
            <p:cNvSpPr/>
            <p:nvPr/>
          </p:nvSpPr>
          <p:spPr>
            <a:xfrm>
              <a:off x="758797" y="1504730"/>
              <a:ext cx="405000" cy="40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2891" tIns="46446" rIns="92891" bIns="46446" anchor="ctr"/>
            <a:lstStyle/>
            <a:p>
              <a:pPr>
                <a:defRPr/>
              </a:pPr>
              <a:endParaRPr lang="zh-CN" altLang="en-US" sz="244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rgbClr val="2E3B37"/>
            </a:solidFill>
            <a:ln>
              <a:noFill/>
            </a:ln>
          </p:spPr>
          <p:txBody>
            <a:bodyPr lIns="92891" tIns="46446" rIns="92891" bIns="46446"/>
            <a:lstStyle/>
            <a:p>
              <a:pPr>
                <a:defRPr/>
              </a:pPr>
              <a:endParaRPr lang="zh-CN" altLang="en-US" sz="244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33" name="矩形 32"/>
          <p:cNvSpPr/>
          <p:nvPr/>
        </p:nvSpPr>
        <p:spPr>
          <a:xfrm>
            <a:off x="2507169" y="4926503"/>
            <a:ext cx="7902484" cy="838855"/>
          </a:xfrm>
          <a:prstGeom prst="rect">
            <a:avLst/>
          </a:prstGeom>
        </p:spPr>
        <p:txBody>
          <a:bodyPr wrap="square" lIns="91285" tIns="45642" rIns="91285" bIns="45642">
            <a:spAutoFit/>
          </a:bodyPr>
          <a:lstStyle/>
          <a:p>
            <a:pPr>
              <a:lnSpc>
                <a:spcPts val="1995"/>
              </a:lnSpc>
              <a:spcBef>
                <a:spcPts val="1115"/>
              </a:spcBef>
              <a:spcAft>
                <a:spcPts val="1115"/>
              </a:spcAft>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p>
        </p:txBody>
      </p:sp>
      <p:pic>
        <p:nvPicPr>
          <p:cNvPr id="9" name="图片 8"/>
          <p:cNvPicPr>
            <a:picLocks noChangeAspect="1"/>
          </p:cNvPicPr>
          <p:nvPr/>
        </p:nvPicPr>
        <p:blipFill>
          <a:blip r:embed="rId5"/>
          <a:srcRect l="1520" t="8708" r="1483" b="18118"/>
          <a:stretch>
            <a:fillRect/>
          </a:stretch>
        </p:blipFill>
        <p:spPr>
          <a:xfrm>
            <a:off x="418401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0" name="矩形 9"/>
          <p:cNvSpPr/>
          <p:nvPr/>
        </p:nvSpPr>
        <p:spPr>
          <a:xfrm>
            <a:off x="409638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pic>
        <p:nvPicPr>
          <p:cNvPr id="12" name="图片 11"/>
          <p:cNvPicPr>
            <a:picLocks noChangeAspect="1"/>
          </p:cNvPicPr>
          <p:nvPr/>
        </p:nvPicPr>
        <p:blipFill>
          <a:blip r:embed="rId5"/>
          <a:srcRect l="1520" t="8708" r="1483" b="18118"/>
          <a:stretch>
            <a:fillRect/>
          </a:stretch>
        </p:blipFill>
        <p:spPr>
          <a:xfrm>
            <a:off x="627697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3" name="矩形 12"/>
          <p:cNvSpPr/>
          <p:nvPr/>
        </p:nvSpPr>
        <p:spPr>
          <a:xfrm>
            <a:off x="618934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pic>
        <p:nvPicPr>
          <p:cNvPr id="15" name="图片 14"/>
          <p:cNvPicPr>
            <a:picLocks noChangeAspect="1"/>
          </p:cNvPicPr>
          <p:nvPr/>
        </p:nvPicPr>
        <p:blipFill>
          <a:blip r:embed="rId5"/>
          <a:srcRect l="1520" t="8708" r="1483" b="18118"/>
          <a:stretch>
            <a:fillRect/>
          </a:stretch>
        </p:blipFill>
        <p:spPr>
          <a:xfrm>
            <a:off x="836993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6" name="矩形 15"/>
          <p:cNvSpPr/>
          <p:nvPr/>
        </p:nvSpPr>
        <p:spPr>
          <a:xfrm>
            <a:off x="828230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s5"/>
          <p:cNvPicPr>
            <a:picLocks noChangeAspect="1"/>
          </p:cNvPicPr>
          <p:nvPr/>
        </p:nvPicPr>
        <p:blipFill>
          <a:blip r:embed="rId5"/>
          <a:stretch>
            <a:fillRect/>
          </a:stretch>
        </p:blipFill>
        <p:spPr>
          <a:xfrm>
            <a:off x="697230" y="1884680"/>
            <a:ext cx="6878955" cy="1476375"/>
          </a:xfrm>
          <a:prstGeom prst="rect">
            <a:avLst/>
          </a:prstGeom>
        </p:spPr>
      </p:pic>
      <p:sp>
        <p:nvSpPr>
          <p:cNvPr id="7" name="文本框 6"/>
          <p:cNvSpPr txBox="1"/>
          <p:nvPr/>
        </p:nvSpPr>
        <p:spPr>
          <a:xfrm>
            <a:off x="2512695" y="3435985"/>
            <a:ext cx="3248660" cy="460375"/>
          </a:xfrm>
          <a:prstGeom prst="rect">
            <a:avLst/>
          </a:prstGeom>
          <a:noFill/>
        </p:spPr>
        <p:txBody>
          <a:bodyPr wrap="square" rtlCol="0">
            <a:spAutoFit/>
          </a:bodyPr>
          <a:lstStyle/>
          <a:p>
            <a:pPr algn="dist"/>
            <a:r>
              <a:rPr lang="zh-CN" altLang="en-US" sz="2400">
                <a:solidFill>
                  <a:schemeClr val="bg1"/>
                </a:solidFill>
                <a:latin typeface="德彪钢笔行书字库" panose="02000000000000000000" charset="-122"/>
                <a:ea typeface="德彪钢笔行书字库" panose="02000000000000000000" charset="-122"/>
                <a:cs typeface="德彪钢笔行书字库" panose="02000000000000000000" charset="-122"/>
              </a:rPr>
              <a:t>淳淳教诲 念念不忘</a:t>
            </a:r>
          </a:p>
        </p:txBody>
      </p:sp>
      <p:sp>
        <p:nvSpPr>
          <p:cNvPr id="8" name="文本框 7"/>
          <p:cNvSpPr txBox="1"/>
          <p:nvPr/>
        </p:nvSpPr>
        <p:spPr>
          <a:xfrm>
            <a:off x="3232150" y="3896360"/>
            <a:ext cx="1667444" cy="338554"/>
          </a:xfrm>
          <a:prstGeom prst="rect">
            <a:avLst/>
          </a:prstGeom>
          <a:noFill/>
        </p:spPr>
        <p:txBody>
          <a:bodyPr wrap="none" rtlCol="0">
            <a:spAutoFit/>
          </a:bodyPr>
          <a:lstStyle/>
          <a:p>
            <a:r>
              <a:rPr lang="zh-CN" altLang="en-US" sz="1600" smtClean="0">
                <a:solidFill>
                  <a:schemeClr val="bg1"/>
                </a:solidFill>
                <a:effectLst/>
                <a:latin typeface="思源黑体 CN Light" panose="020B0300000000000000" charset="-122"/>
                <a:ea typeface="思源黑体 CN Light" panose="020B0300000000000000" charset="-122"/>
              </a:rPr>
              <a:t>汇报人：</a:t>
            </a:r>
            <a:r>
              <a:rPr lang="en-US" altLang="zh-CN" sz="1600" smtClean="0">
                <a:solidFill>
                  <a:schemeClr val="bg1"/>
                </a:solidFill>
                <a:effectLst/>
                <a:latin typeface="思源黑体 CN Light" panose="020B0300000000000000" charset="-122"/>
                <a:ea typeface="思源黑体 CN Light" panose="020B0300000000000000" charset="-122"/>
              </a:rPr>
              <a:t>PPT818</a:t>
            </a:r>
            <a:endParaRPr lang="en-US" altLang="zh-CN" sz="1600">
              <a:solidFill>
                <a:schemeClr val="bg1"/>
              </a:solidFill>
              <a:effectLst/>
              <a:latin typeface="思源黑体 CN Light" panose="020B0300000000000000" charset="-122"/>
              <a:ea typeface="思源黑体 CN Light" panose="020B0300000000000000" charset="-122"/>
            </a:endParaRPr>
          </a:p>
        </p:txBody>
      </p:sp>
      <p:cxnSp>
        <p:nvCxnSpPr>
          <p:cNvPr id="9" name="直接连接符 8"/>
          <p:cNvCxnSpPr/>
          <p:nvPr/>
        </p:nvCxnSpPr>
        <p:spPr>
          <a:xfrm>
            <a:off x="5822950" y="3666490"/>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2320" y="3665855"/>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093720" y="2040890"/>
            <a:ext cx="3720465" cy="599440"/>
            <a:chOff x="4857" y="3288"/>
            <a:chExt cx="5859" cy="944"/>
          </a:xfrm>
        </p:grpSpPr>
        <p:grpSp>
          <p:nvGrpSpPr>
            <p:cNvPr id="2" name="组合 1"/>
            <p:cNvGrpSpPr/>
            <p:nvPr/>
          </p:nvGrpSpPr>
          <p:grpSpPr>
            <a:xfrm>
              <a:off x="4857" y="3395"/>
              <a:ext cx="5859" cy="837"/>
              <a:chOff x="3816" y="4076"/>
              <a:chExt cx="5859" cy="837"/>
            </a:xfrm>
          </p:grpSpPr>
          <p:sp>
            <p:nvSpPr>
              <p:cNvPr id="20" name="MH_Number_1"/>
              <p:cNvSpPr/>
              <p:nvPr>
                <p:custDataLst>
                  <p:tags r:id="rId10"/>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1</a:t>
                </a:r>
              </a:p>
            </p:txBody>
          </p:sp>
          <p:sp>
            <p:nvSpPr>
              <p:cNvPr id="21" name="MH_Entry_1"/>
              <p:cNvSpPr/>
              <p:nvPr>
                <p:custDataLst>
                  <p:tags r:id="rId11"/>
                </p:custDataLst>
              </p:nvPr>
            </p:nvSpPr>
            <p:spPr>
              <a:xfrm>
                <a:off x="4885" y="4638"/>
                <a:ext cx="4790" cy="2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r>
                  <a:rPr lang="zh-CN" altLang="en-US" sz="1135">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p>
            </p:txBody>
          </p:sp>
        </p:grpSp>
        <p:sp>
          <p:nvSpPr>
            <p:cNvPr id="13" name="文本框 12"/>
            <p:cNvSpPr txBox="1"/>
            <p:nvPr/>
          </p:nvSpPr>
          <p:spPr>
            <a:xfrm>
              <a:off x="5777" y="3288"/>
              <a:ext cx="268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教师节快乐</a:t>
              </a:r>
            </a:p>
          </p:txBody>
        </p:sp>
      </p:grpSp>
      <p:grpSp>
        <p:nvGrpSpPr>
          <p:cNvPr id="15" name="组合 14"/>
          <p:cNvGrpSpPr/>
          <p:nvPr/>
        </p:nvGrpSpPr>
        <p:grpSpPr>
          <a:xfrm>
            <a:off x="3093720" y="2949575"/>
            <a:ext cx="4272915" cy="599440"/>
            <a:chOff x="4857" y="3288"/>
            <a:chExt cx="6729" cy="944"/>
          </a:xfrm>
        </p:grpSpPr>
        <p:grpSp>
          <p:nvGrpSpPr>
            <p:cNvPr id="16" name="组合 15"/>
            <p:cNvGrpSpPr/>
            <p:nvPr/>
          </p:nvGrpSpPr>
          <p:grpSpPr>
            <a:xfrm>
              <a:off x="4857" y="3395"/>
              <a:ext cx="6729" cy="837"/>
              <a:chOff x="3816" y="4076"/>
              <a:chExt cx="6729" cy="837"/>
            </a:xfrm>
          </p:grpSpPr>
          <p:sp>
            <p:nvSpPr>
              <p:cNvPr id="17" name="MH_Number_1"/>
              <p:cNvSpPr/>
              <p:nvPr>
                <p:custDataLst>
                  <p:tags r:id="rId8"/>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2</a:t>
                </a:r>
              </a:p>
            </p:txBody>
          </p:sp>
          <p:sp>
            <p:nvSpPr>
              <p:cNvPr id="18" name="MH_Entry_1"/>
              <p:cNvSpPr/>
              <p:nvPr>
                <p:custDataLst>
                  <p:tags r:id="rId9"/>
                </p:custDataLst>
              </p:nvPr>
            </p:nvSpPr>
            <p:spPr>
              <a:xfrm>
                <a:off x="4885" y="4582"/>
                <a:ext cx="5660" cy="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120000"/>
                  </a:lnSpc>
                </a:pP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p>
            </p:txBody>
          </p:sp>
        </p:grpSp>
        <p:sp>
          <p:nvSpPr>
            <p:cNvPr id="19" name="文本框 18"/>
            <p:cNvSpPr txBox="1"/>
            <p:nvPr/>
          </p:nvSpPr>
          <p:spPr>
            <a:xfrm>
              <a:off x="5777" y="3288"/>
              <a:ext cx="268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老师辛苦了</a:t>
              </a:r>
            </a:p>
          </p:txBody>
        </p:sp>
      </p:grpSp>
      <p:grpSp>
        <p:nvGrpSpPr>
          <p:cNvPr id="22" name="组合 21"/>
          <p:cNvGrpSpPr/>
          <p:nvPr/>
        </p:nvGrpSpPr>
        <p:grpSpPr>
          <a:xfrm>
            <a:off x="3093720" y="3858260"/>
            <a:ext cx="4057650" cy="803275"/>
            <a:chOff x="4857" y="3288"/>
            <a:chExt cx="6390" cy="1265"/>
          </a:xfrm>
        </p:grpSpPr>
        <p:grpSp>
          <p:nvGrpSpPr>
            <p:cNvPr id="23" name="组合 22"/>
            <p:cNvGrpSpPr/>
            <p:nvPr/>
          </p:nvGrpSpPr>
          <p:grpSpPr>
            <a:xfrm>
              <a:off x="4857" y="3395"/>
              <a:ext cx="6390" cy="1158"/>
              <a:chOff x="3816" y="4076"/>
              <a:chExt cx="6390" cy="1158"/>
            </a:xfrm>
          </p:grpSpPr>
          <p:sp>
            <p:nvSpPr>
              <p:cNvPr id="24" name="MH_Number_1"/>
              <p:cNvSpPr/>
              <p:nvPr>
                <p:custDataLst>
                  <p:tags r:id="rId6"/>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3</a:t>
                </a:r>
              </a:p>
            </p:txBody>
          </p:sp>
          <p:sp>
            <p:nvSpPr>
              <p:cNvPr id="25" name="MH_Entry_1"/>
              <p:cNvSpPr/>
              <p:nvPr>
                <p:custDataLst>
                  <p:tags r:id="rId7"/>
                </p:custDataLst>
              </p:nvPr>
            </p:nvSpPr>
            <p:spPr>
              <a:xfrm>
                <a:off x="4885" y="4629"/>
                <a:ext cx="5321" cy="6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110000"/>
                  </a:lnSpc>
                </a:pP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p>
            </p:txBody>
          </p:sp>
        </p:grpSp>
        <p:sp>
          <p:nvSpPr>
            <p:cNvPr id="26" name="文本框 25"/>
            <p:cNvSpPr txBox="1"/>
            <p:nvPr/>
          </p:nvSpPr>
          <p:spPr>
            <a:xfrm>
              <a:off x="5777" y="3288"/>
              <a:ext cx="220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师恩似海</a:t>
              </a:r>
            </a:p>
          </p:txBody>
        </p:sp>
      </p:grpSp>
      <p:grpSp>
        <p:nvGrpSpPr>
          <p:cNvPr id="27" name="组合 26"/>
          <p:cNvGrpSpPr/>
          <p:nvPr/>
        </p:nvGrpSpPr>
        <p:grpSpPr>
          <a:xfrm>
            <a:off x="3093720" y="4766945"/>
            <a:ext cx="3720465" cy="906780"/>
            <a:chOff x="4857" y="3288"/>
            <a:chExt cx="5859" cy="1428"/>
          </a:xfrm>
        </p:grpSpPr>
        <p:grpSp>
          <p:nvGrpSpPr>
            <p:cNvPr id="28" name="组合 27"/>
            <p:cNvGrpSpPr/>
            <p:nvPr/>
          </p:nvGrpSpPr>
          <p:grpSpPr>
            <a:xfrm>
              <a:off x="4857" y="3395"/>
              <a:ext cx="5859" cy="1321"/>
              <a:chOff x="3816" y="4076"/>
              <a:chExt cx="5859" cy="1321"/>
            </a:xfrm>
          </p:grpSpPr>
          <p:sp>
            <p:nvSpPr>
              <p:cNvPr id="29" name="MH_Number_1"/>
              <p:cNvSpPr/>
              <p:nvPr>
                <p:custDataLst>
                  <p:tags r:id="rId4"/>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4</a:t>
                </a:r>
              </a:p>
            </p:txBody>
          </p:sp>
          <p:sp>
            <p:nvSpPr>
              <p:cNvPr id="30" name="MH_Entry_1"/>
              <p:cNvSpPr/>
              <p:nvPr>
                <p:custDataLst>
                  <p:tags r:id="rId5"/>
                </p:custDataLst>
              </p:nvPr>
            </p:nvSpPr>
            <p:spPr>
              <a:xfrm>
                <a:off x="4885" y="4652"/>
                <a:ext cx="4790" cy="74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90000"/>
                  </a:lnSpc>
                </a:pP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p>
            </p:txBody>
          </p:sp>
        </p:grpSp>
        <p:sp>
          <p:nvSpPr>
            <p:cNvPr id="31" name="文本框 30"/>
            <p:cNvSpPr txBox="1"/>
            <p:nvPr/>
          </p:nvSpPr>
          <p:spPr>
            <a:xfrm>
              <a:off x="5777" y="3288"/>
              <a:ext cx="220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难忘师恩</a:t>
              </a:r>
            </a:p>
          </p:txBody>
        </p:sp>
      </p:grpSp>
      <p:sp>
        <p:nvSpPr>
          <p:cNvPr id="32" name="MH_Others_1"/>
          <p:cNvSpPr txBox="1"/>
          <p:nvPr>
            <p:custDataLst>
              <p:tags r:id="rId2"/>
            </p:custDataLst>
          </p:nvPr>
        </p:nvSpPr>
        <p:spPr>
          <a:xfrm>
            <a:off x="1492830" y="1920443"/>
            <a:ext cx="1230630" cy="3597440"/>
          </a:xfrm>
          <a:prstGeom prst="rect">
            <a:avLst/>
          </a:prstGeom>
          <a:noFill/>
        </p:spPr>
        <p:txBody>
          <a:bodyPr vert="eaVert" wrap="square" lIns="0" tIns="0" rIns="0" bIns="0" rtlCol="0" anchor="ctr" anchorCtr="0">
            <a:spAutoFit/>
          </a:bodyPr>
          <a:lstStyle/>
          <a:p>
            <a:pPr algn="ctr"/>
            <a:r>
              <a:rPr lang="zh-CN" altLang="en-US" sz="8000" dirty="0">
                <a:solidFill>
                  <a:schemeClr val="bg1"/>
                </a:solidFill>
                <a:latin typeface="思源黑体 CN Light" panose="020B0300000000000000" charset="-122"/>
                <a:ea typeface="思源黑体 CN Light" panose="020B0300000000000000" charset="-122"/>
                <a:sym typeface="Arial" panose="020B0604020202020204" pitchFamily="34" charset="0"/>
              </a:rPr>
              <a:t>目录</a:t>
            </a:r>
          </a:p>
        </p:txBody>
      </p:sp>
      <p:sp>
        <p:nvSpPr>
          <p:cNvPr id="33" name="MH_Others_2"/>
          <p:cNvSpPr txBox="1"/>
          <p:nvPr>
            <p:custDataLst>
              <p:tags r:id="rId3"/>
            </p:custDataLst>
          </p:nvPr>
        </p:nvSpPr>
        <p:spPr>
          <a:xfrm rot="5400000">
            <a:off x="-257095" y="3529616"/>
            <a:ext cx="3127879" cy="492125"/>
          </a:xfrm>
          <a:prstGeom prst="rect">
            <a:avLst/>
          </a:prstGeom>
          <a:noFill/>
        </p:spPr>
        <p:txBody>
          <a:bodyPr wrap="square" lIns="0" tIns="0" rIns="0" bIns="0">
            <a:spAutoFit/>
          </a:bodyPr>
          <a:lstStyle/>
          <a:p>
            <a:pPr algn="ctr">
              <a:defRPr/>
            </a:pPr>
            <a:r>
              <a:rPr lang="en-US" altLang="zh-CN" sz="3200" dirty="0">
                <a:solidFill>
                  <a:schemeClr val="bg1"/>
                </a:solidFill>
                <a:latin typeface="思源黑体 CN Light" panose="020B0300000000000000" charset="-122"/>
                <a:ea typeface="思源黑体 CN Light" panose="020B0300000000000000" charset="-122"/>
                <a:sym typeface="Arial" panose="020B0604020202020204" pitchFamily="34" charset="0"/>
              </a:rPr>
              <a:t>CONTENTS</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教师节快乐</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r>
                <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01</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5" name="Group 8"/>
          <p:cNvGrpSpPr>
            <a:grpSpLocks noChangeAspect="1"/>
          </p:cNvGrpSpPr>
          <p:nvPr/>
        </p:nvGrpSpPr>
        <p:grpSpPr bwMode="auto">
          <a:xfrm>
            <a:off x="10680381" y="4050436"/>
            <a:ext cx="781049" cy="779463"/>
            <a:chOff x="2183" y="3253"/>
            <a:chExt cx="492" cy="491"/>
          </a:xfrm>
          <a:solidFill>
            <a:srgbClr val="FFFFFF"/>
          </a:solidFill>
        </p:grpSpPr>
        <p:sp>
          <p:nvSpPr>
            <p:cNvPr id="66"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67"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68"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69" name="Group 22"/>
          <p:cNvGrpSpPr>
            <a:grpSpLocks noChangeAspect="1"/>
          </p:cNvGrpSpPr>
          <p:nvPr/>
        </p:nvGrpSpPr>
        <p:grpSpPr bwMode="auto">
          <a:xfrm>
            <a:off x="972037" y="1988695"/>
            <a:ext cx="685800" cy="576263"/>
            <a:chOff x="4092" y="3320"/>
            <a:chExt cx="432" cy="363"/>
          </a:xfrm>
          <a:solidFill>
            <a:srgbClr val="FFFFFF"/>
          </a:solidFill>
        </p:grpSpPr>
        <p:sp>
          <p:nvSpPr>
            <p:cNvPr id="70" name="Freeform 23"/>
            <p:cNvSpPr/>
            <p:nvPr/>
          </p:nvSpPr>
          <p:spPr bwMode="auto">
            <a:xfrm>
              <a:off x="4200" y="3365"/>
              <a:ext cx="214" cy="12"/>
            </a:xfrm>
            <a:custGeom>
              <a:avLst/>
              <a:gdLst>
                <a:gd name="T0" fmla="*/ 86 w 89"/>
                <a:gd name="T1" fmla="*/ 5 h 5"/>
                <a:gd name="T2" fmla="*/ 3 w 89"/>
                <a:gd name="T3" fmla="*/ 5 h 5"/>
                <a:gd name="T4" fmla="*/ 0 w 89"/>
                <a:gd name="T5" fmla="*/ 2 h 5"/>
                <a:gd name="T6" fmla="*/ 3 w 89"/>
                <a:gd name="T7" fmla="*/ 0 h 5"/>
                <a:gd name="T8" fmla="*/ 86 w 89"/>
                <a:gd name="T9" fmla="*/ 0 h 5"/>
                <a:gd name="T10" fmla="*/ 89 w 89"/>
                <a:gd name="T11" fmla="*/ 2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71" name="Line 24"/>
            <p:cNvSpPr>
              <a:spLocks noChangeShapeType="1"/>
            </p:cNvSpPr>
            <p:nvPr/>
          </p:nvSpPr>
          <p:spPr bwMode="auto">
            <a:xfrm>
              <a:off x="4407"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2" name="Line 25"/>
            <p:cNvSpPr>
              <a:spLocks noChangeShapeType="1"/>
            </p:cNvSpPr>
            <p:nvPr/>
          </p:nvSpPr>
          <p:spPr bwMode="auto">
            <a:xfrm>
              <a:off x="4407"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3" name="Line 26"/>
            <p:cNvSpPr>
              <a:spLocks noChangeShapeType="1"/>
            </p:cNvSpPr>
            <p:nvPr/>
          </p:nvSpPr>
          <p:spPr bwMode="auto">
            <a:xfrm>
              <a:off x="4208"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4" name="Line 27"/>
            <p:cNvSpPr>
              <a:spLocks noChangeShapeType="1"/>
            </p:cNvSpPr>
            <p:nvPr/>
          </p:nvSpPr>
          <p:spPr bwMode="auto">
            <a:xfrm>
              <a:off x="4208"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5" name="Freeform 28"/>
            <p:cNvSpPr/>
            <p:nvPr/>
          </p:nvSpPr>
          <p:spPr bwMode="auto">
            <a:xfrm>
              <a:off x="4200" y="3413"/>
              <a:ext cx="214" cy="12"/>
            </a:xfrm>
            <a:custGeom>
              <a:avLst/>
              <a:gdLst>
                <a:gd name="T0" fmla="*/ 86 w 89"/>
                <a:gd name="T1" fmla="*/ 5 h 5"/>
                <a:gd name="T2" fmla="*/ 3 w 89"/>
                <a:gd name="T3" fmla="*/ 5 h 5"/>
                <a:gd name="T4" fmla="*/ 0 w 89"/>
                <a:gd name="T5" fmla="*/ 3 h 5"/>
                <a:gd name="T6" fmla="*/ 3 w 89"/>
                <a:gd name="T7" fmla="*/ 0 h 5"/>
                <a:gd name="T8" fmla="*/ 86 w 89"/>
                <a:gd name="T9" fmla="*/ 0 h 5"/>
                <a:gd name="T10" fmla="*/ 89 w 89"/>
                <a:gd name="T11" fmla="*/ 3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76" name="Line 29"/>
            <p:cNvSpPr>
              <a:spLocks noChangeShapeType="1"/>
            </p:cNvSpPr>
            <p:nvPr/>
          </p:nvSpPr>
          <p:spPr bwMode="auto">
            <a:xfrm>
              <a:off x="4407"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7" name="Line 30"/>
            <p:cNvSpPr>
              <a:spLocks noChangeShapeType="1"/>
            </p:cNvSpPr>
            <p:nvPr/>
          </p:nvSpPr>
          <p:spPr bwMode="auto">
            <a:xfrm>
              <a:off x="4407"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8" name="Line 31"/>
            <p:cNvSpPr>
              <a:spLocks noChangeShapeType="1"/>
            </p:cNvSpPr>
            <p:nvPr/>
          </p:nvSpPr>
          <p:spPr bwMode="auto">
            <a:xfrm>
              <a:off x="4208"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9" name="Line 32"/>
            <p:cNvSpPr>
              <a:spLocks noChangeShapeType="1"/>
            </p:cNvSpPr>
            <p:nvPr/>
          </p:nvSpPr>
          <p:spPr bwMode="auto">
            <a:xfrm>
              <a:off x="4208"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0" name="Freeform 33"/>
            <p:cNvSpPr/>
            <p:nvPr/>
          </p:nvSpPr>
          <p:spPr bwMode="auto">
            <a:xfrm>
              <a:off x="4162" y="3320"/>
              <a:ext cx="290" cy="146"/>
            </a:xfrm>
            <a:custGeom>
              <a:avLst/>
              <a:gdLst>
                <a:gd name="T0" fmla="*/ 117 w 121"/>
                <a:gd name="T1" fmla="*/ 61 h 61"/>
                <a:gd name="T2" fmla="*/ 114 w 121"/>
                <a:gd name="T3" fmla="*/ 58 h 61"/>
                <a:gd name="T4" fmla="*/ 114 w 121"/>
                <a:gd name="T5" fmla="*/ 10 h 61"/>
                <a:gd name="T6" fmla="*/ 110 w 121"/>
                <a:gd name="T7" fmla="*/ 7 h 61"/>
                <a:gd name="T8" fmla="*/ 11 w 121"/>
                <a:gd name="T9" fmla="*/ 7 h 61"/>
                <a:gd name="T10" fmla="*/ 7 w 121"/>
                <a:gd name="T11" fmla="*/ 10 h 61"/>
                <a:gd name="T12" fmla="*/ 7 w 121"/>
                <a:gd name="T13" fmla="*/ 58 h 61"/>
                <a:gd name="T14" fmla="*/ 4 w 121"/>
                <a:gd name="T15" fmla="*/ 61 h 61"/>
                <a:gd name="T16" fmla="*/ 0 w 121"/>
                <a:gd name="T17" fmla="*/ 58 h 61"/>
                <a:gd name="T18" fmla="*/ 0 w 121"/>
                <a:gd name="T19" fmla="*/ 10 h 61"/>
                <a:gd name="T20" fmla="*/ 11 w 121"/>
                <a:gd name="T21" fmla="*/ 0 h 61"/>
                <a:gd name="T22" fmla="*/ 110 w 121"/>
                <a:gd name="T23" fmla="*/ 0 h 61"/>
                <a:gd name="T24" fmla="*/ 121 w 121"/>
                <a:gd name="T25" fmla="*/ 10 h 61"/>
                <a:gd name="T26" fmla="*/ 121 w 121"/>
                <a:gd name="T27" fmla="*/ 58 h 61"/>
                <a:gd name="T28" fmla="*/ 117 w 121"/>
                <a:gd name="T2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6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1" name="Freeform 34"/>
            <p:cNvSpPr/>
            <p:nvPr/>
          </p:nvSpPr>
          <p:spPr bwMode="auto">
            <a:xfrm>
              <a:off x="4095" y="3368"/>
              <a:ext cx="57" cy="82"/>
            </a:xfrm>
            <a:custGeom>
              <a:avLst/>
              <a:gdLst>
                <a:gd name="T0" fmla="*/ 0 w 24"/>
                <a:gd name="T1" fmla="*/ 16 h 34"/>
                <a:gd name="T2" fmla="*/ 21 w 24"/>
                <a:gd name="T3" fmla="*/ 0 h 34"/>
                <a:gd name="T4" fmla="*/ 24 w 24"/>
                <a:gd name="T5" fmla="*/ 1 h 34"/>
                <a:gd name="T6" fmla="*/ 24 w 24"/>
                <a:gd name="T7" fmla="*/ 33 h 34"/>
                <a:gd name="T8" fmla="*/ 21 w 24"/>
                <a:gd name="T9" fmla="*/ 34 h 34"/>
                <a:gd name="T10" fmla="*/ 0 w 24"/>
                <a:gd name="T11" fmla="*/ 18 h 34"/>
                <a:gd name="T12" fmla="*/ 0 w 24"/>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2" name="Freeform 35"/>
            <p:cNvSpPr/>
            <p:nvPr/>
          </p:nvSpPr>
          <p:spPr bwMode="auto">
            <a:xfrm>
              <a:off x="4464" y="3370"/>
              <a:ext cx="58" cy="80"/>
            </a:xfrm>
            <a:custGeom>
              <a:avLst/>
              <a:gdLst>
                <a:gd name="T0" fmla="*/ 2 w 24"/>
                <a:gd name="T1" fmla="*/ 0 h 33"/>
                <a:gd name="T2" fmla="*/ 23 w 24"/>
                <a:gd name="T3" fmla="*/ 15 h 33"/>
                <a:gd name="T4" fmla="*/ 23 w 24"/>
                <a:gd name="T5" fmla="*/ 17 h 33"/>
                <a:gd name="T6" fmla="*/ 2 w 24"/>
                <a:gd name="T7" fmla="*/ 33 h 33"/>
                <a:gd name="T8" fmla="*/ 0 w 24"/>
                <a:gd name="T9" fmla="*/ 32 h 33"/>
                <a:gd name="T10" fmla="*/ 0 w 24"/>
                <a:gd name="T11" fmla="*/ 2 h 33"/>
                <a:gd name="T12" fmla="*/ 2 w 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3" name="Freeform 36"/>
            <p:cNvSpPr/>
            <p:nvPr/>
          </p:nvSpPr>
          <p:spPr bwMode="auto">
            <a:xfrm>
              <a:off x="4092" y="3430"/>
              <a:ext cx="140" cy="248"/>
            </a:xfrm>
            <a:custGeom>
              <a:avLst/>
              <a:gdLst>
                <a:gd name="T0" fmla="*/ 0 w 58"/>
                <a:gd name="T1" fmla="*/ 2 h 103"/>
                <a:gd name="T2" fmla="*/ 0 w 58"/>
                <a:gd name="T3" fmla="*/ 101 h 103"/>
                <a:gd name="T4" fmla="*/ 2 w 58"/>
                <a:gd name="T5" fmla="*/ 102 h 103"/>
                <a:gd name="T6" fmla="*/ 58 w 58"/>
                <a:gd name="T7" fmla="*/ 44 h 103"/>
                <a:gd name="T8" fmla="*/ 57 w 58"/>
                <a:gd name="T9" fmla="*/ 42 h 103"/>
                <a:gd name="T10" fmla="*/ 2 w 58"/>
                <a:gd name="T11" fmla="*/ 1 h 103"/>
                <a:gd name="T12" fmla="*/ 0 w 58"/>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8" h="103">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4" name="Freeform 37"/>
            <p:cNvSpPr/>
            <p:nvPr/>
          </p:nvSpPr>
          <p:spPr bwMode="auto">
            <a:xfrm>
              <a:off x="4383" y="3430"/>
              <a:ext cx="141" cy="248"/>
            </a:xfrm>
            <a:custGeom>
              <a:avLst/>
              <a:gdLst>
                <a:gd name="T0" fmla="*/ 59 w 59"/>
                <a:gd name="T1" fmla="*/ 2 h 103"/>
                <a:gd name="T2" fmla="*/ 59 w 59"/>
                <a:gd name="T3" fmla="*/ 101 h 103"/>
                <a:gd name="T4" fmla="*/ 56 w 59"/>
                <a:gd name="T5" fmla="*/ 102 h 103"/>
                <a:gd name="T6" fmla="*/ 1 w 59"/>
                <a:gd name="T7" fmla="*/ 44 h 103"/>
                <a:gd name="T8" fmla="*/ 1 w 59"/>
                <a:gd name="T9" fmla="*/ 42 h 103"/>
                <a:gd name="T10" fmla="*/ 56 w 59"/>
                <a:gd name="T11" fmla="*/ 1 h 103"/>
                <a:gd name="T12" fmla="*/ 59 w 59"/>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9" h="103">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5" name="Line 38"/>
            <p:cNvSpPr>
              <a:spLocks noChangeShapeType="1"/>
            </p:cNvSpPr>
            <p:nvPr/>
          </p:nvSpPr>
          <p:spPr bwMode="auto">
            <a:xfrm>
              <a:off x="4112" y="368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6" name="Line 39"/>
            <p:cNvSpPr>
              <a:spLocks noChangeShapeType="1"/>
            </p:cNvSpPr>
            <p:nvPr/>
          </p:nvSpPr>
          <p:spPr bwMode="auto">
            <a:xfrm>
              <a:off x="4112" y="368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7" name="Freeform 40"/>
            <p:cNvSpPr/>
            <p:nvPr/>
          </p:nvSpPr>
          <p:spPr bwMode="auto">
            <a:xfrm>
              <a:off x="4116" y="3481"/>
              <a:ext cx="380" cy="202"/>
            </a:xfrm>
            <a:custGeom>
              <a:avLst/>
              <a:gdLst>
                <a:gd name="T0" fmla="*/ 78 w 158"/>
                <a:gd name="T1" fmla="*/ 0 h 84"/>
                <a:gd name="T2" fmla="*/ 0 w 158"/>
                <a:gd name="T3" fmla="*/ 81 h 84"/>
                <a:gd name="T4" fmla="*/ 2 w 158"/>
                <a:gd name="T5" fmla="*/ 84 h 84"/>
                <a:gd name="T6" fmla="*/ 156 w 158"/>
                <a:gd name="T7" fmla="*/ 84 h 84"/>
                <a:gd name="T8" fmla="*/ 158 w 158"/>
                <a:gd name="T9" fmla="*/ 81 h 84"/>
                <a:gd name="T10" fmla="*/ 80 w 158"/>
                <a:gd name="T11" fmla="*/ 0 h 84"/>
                <a:gd name="T12" fmla="*/ 78 w 15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58" h="84">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88" name="Group 47"/>
          <p:cNvGrpSpPr>
            <a:grpSpLocks noChangeAspect="1"/>
          </p:cNvGrpSpPr>
          <p:nvPr/>
        </p:nvGrpSpPr>
        <p:grpSpPr bwMode="auto">
          <a:xfrm>
            <a:off x="10601006" y="1917765"/>
            <a:ext cx="746125" cy="650875"/>
            <a:chOff x="6040" y="3231"/>
            <a:chExt cx="470" cy="410"/>
          </a:xfrm>
          <a:solidFill>
            <a:srgbClr val="FFFFFF"/>
          </a:solidFill>
        </p:grpSpPr>
        <p:sp>
          <p:nvSpPr>
            <p:cNvPr id="89" name="Rectangle 48"/>
            <p:cNvSpPr>
              <a:spLocks noChangeArrowheads="1"/>
            </p:cNvSpPr>
            <p:nvPr/>
          </p:nvSpPr>
          <p:spPr bwMode="auto">
            <a:xfrm>
              <a:off x="6040" y="3313"/>
              <a:ext cx="225"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0" name="Rectangle 49"/>
            <p:cNvSpPr>
              <a:spLocks noChangeArrowheads="1"/>
            </p:cNvSpPr>
            <p:nvPr/>
          </p:nvSpPr>
          <p:spPr bwMode="auto">
            <a:xfrm>
              <a:off x="6287" y="3313"/>
              <a:ext cx="223"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1" name="Rectangle 50"/>
            <p:cNvSpPr>
              <a:spLocks noChangeArrowheads="1"/>
            </p:cNvSpPr>
            <p:nvPr/>
          </p:nvSpPr>
          <p:spPr bwMode="auto">
            <a:xfrm>
              <a:off x="6085" y="3424"/>
              <a:ext cx="180"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2" name="Rectangle 51"/>
            <p:cNvSpPr>
              <a:spLocks noChangeArrowheads="1"/>
            </p:cNvSpPr>
            <p:nvPr/>
          </p:nvSpPr>
          <p:spPr bwMode="auto">
            <a:xfrm>
              <a:off x="6287" y="3424"/>
              <a:ext cx="180"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3" name="Freeform 52"/>
            <p:cNvSpPr/>
            <p:nvPr/>
          </p:nvSpPr>
          <p:spPr bwMode="auto">
            <a:xfrm>
              <a:off x="6282" y="3231"/>
              <a:ext cx="108" cy="63"/>
            </a:xfrm>
            <a:custGeom>
              <a:avLst/>
              <a:gdLst>
                <a:gd name="T0" fmla="*/ 25 w 45"/>
                <a:gd name="T1" fmla="*/ 0 h 26"/>
                <a:gd name="T2" fmla="*/ 0 w 45"/>
                <a:gd name="T3" fmla="*/ 26 h 26"/>
                <a:gd name="T4" fmla="*/ 45 w 45"/>
                <a:gd name="T5" fmla="*/ 26 h 26"/>
                <a:gd name="T6" fmla="*/ 25 w 45"/>
                <a:gd name="T7" fmla="*/ 0 h 26"/>
              </a:gdLst>
              <a:ahLst/>
              <a:cxnLst>
                <a:cxn ang="0">
                  <a:pos x="T0" y="T1"/>
                </a:cxn>
                <a:cxn ang="0">
                  <a:pos x="T2" y="T3"/>
                </a:cxn>
                <a:cxn ang="0">
                  <a:pos x="T4" y="T5"/>
                </a:cxn>
                <a:cxn ang="0">
                  <a:pos x="T6" y="T7"/>
                </a:cxn>
              </a:cxnLst>
              <a:rect l="0" t="0" r="r" b="b"/>
              <a:pathLst>
                <a:path w="45" h="26">
                  <a:moveTo>
                    <a:pt x="25" y="0"/>
                  </a:moveTo>
                  <a:cubicBezTo>
                    <a:pt x="11" y="0"/>
                    <a:pt x="0" y="26"/>
                    <a:pt x="0" y="26"/>
                  </a:cubicBezTo>
                  <a:cubicBezTo>
                    <a:pt x="45" y="26"/>
                    <a:pt x="45" y="26"/>
                    <a:pt x="45" y="26"/>
                  </a:cubicBezTo>
                  <a:cubicBezTo>
                    <a:pt x="45" y="12"/>
                    <a:pt x="38"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4" name="Freeform 53"/>
            <p:cNvSpPr/>
            <p:nvPr/>
          </p:nvSpPr>
          <p:spPr bwMode="auto">
            <a:xfrm>
              <a:off x="6162" y="3231"/>
              <a:ext cx="108" cy="63"/>
            </a:xfrm>
            <a:custGeom>
              <a:avLst/>
              <a:gdLst>
                <a:gd name="T0" fmla="*/ 20 w 45"/>
                <a:gd name="T1" fmla="*/ 0 h 26"/>
                <a:gd name="T2" fmla="*/ 0 w 45"/>
                <a:gd name="T3" fmla="*/ 26 h 26"/>
                <a:gd name="T4" fmla="*/ 45 w 45"/>
                <a:gd name="T5" fmla="*/ 26 h 26"/>
                <a:gd name="T6" fmla="*/ 20 w 45"/>
                <a:gd name="T7" fmla="*/ 0 h 26"/>
              </a:gdLst>
              <a:ahLst/>
              <a:cxnLst>
                <a:cxn ang="0">
                  <a:pos x="T0" y="T1"/>
                </a:cxn>
                <a:cxn ang="0">
                  <a:pos x="T2" y="T3"/>
                </a:cxn>
                <a:cxn ang="0">
                  <a:pos x="T4" y="T5"/>
                </a:cxn>
                <a:cxn ang="0">
                  <a:pos x="T6" y="T7"/>
                </a:cxn>
              </a:cxnLst>
              <a:rect l="0" t="0" r="r" b="b"/>
              <a:pathLst>
                <a:path w="45" h="26">
                  <a:moveTo>
                    <a:pt x="20" y="0"/>
                  </a:moveTo>
                  <a:cubicBezTo>
                    <a:pt x="6" y="0"/>
                    <a:pt x="0" y="12"/>
                    <a:pt x="0" y="26"/>
                  </a:cubicBezTo>
                  <a:cubicBezTo>
                    <a:pt x="45" y="26"/>
                    <a:pt x="45" y="26"/>
                    <a:pt x="45" y="26"/>
                  </a:cubicBezTo>
                  <a:cubicBezTo>
                    <a:pt x="45" y="26"/>
                    <a:pt x="34"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95" name="Freeform 5"/>
          <p:cNvSpPr>
            <a:spLocks noEditPoints="1"/>
          </p:cNvSpPr>
          <p:nvPr/>
        </p:nvSpPr>
        <p:spPr bwMode="auto">
          <a:xfrm>
            <a:off x="943003" y="4267673"/>
            <a:ext cx="730251" cy="73183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2 w 192"/>
              <a:gd name="T11" fmla="*/ 133 h 192"/>
              <a:gd name="T12" fmla="*/ 101 w 192"/>
              <a:gd name="T13" fmla="*/ 142 h 192"/>
              <a:gd name="T14" fmla="*/ 101 w 192"/>
              <a:gd name="T15" fmla="*/ 156 h 192"/>
              <a:gd name="T16" fmla="*/ 96 w 192"/>
              <a:gd name="T17" fmla="*/ 156 h 192"/>
              <a:gd name="T18" fmla="*/ 90 w 192"/>
              <a:gd name="T19" fmla="*/ 156 h 192"/>
              <a:gd name="T20" fmla="*/ 90 w 192"/>
              <a:gd name="T21" fmla="*/ 143 h 192"/>
              <a:gd name="T22" fmla="*/ 62 w 192"/>
              <a:gd name="T23" fmla="*/ 117 h 192"/>
              <a:gd name="T24" fmla="*/ 80 w 192"/>
              <a:gd name="T25" fmla="*/ 112 h 192"/>
              <a:gd name="T26" fmla="*/ 96 w 192"/>
              <a:gd name="T27" fmla="*/ 127 h 192"/>
              <a:gd name="T28" fmla="*/ 96 w 192"/>
              <a:gd name="T29" fmla="*/ 127 h 192"/>
              <a:gd name="T30" fmla="*/ 106 w 192"/>
              <a:gd name="T31" fmla="*/ 124 h 192"/>
              <a:gd name="T32" fmla="*/ 109 w 192"/>
              <a:gd name="T33" fmla="*/ 116 h 192"/>
              <a:gd name="T34" fmla="*/ 106 w 192"/>
              <a:gd name="T35" fmla="*/ 109 h 192"/>
              <a:gd name="T36" fmla="*/ 96 w 192"/>
              <a:gd name="T37" fmla="*/ 104 h 192"/>
              <a:gd name="T38" fmla="*/ 92 w 192"/>
              <a:gd name="T39" fmla="*/ 103 h 192"/>
              <a:gd name="T40" fmla="*/ 77 w 192"/>
              <a:gd name="T41" fmla="*/ 96 h 192"/>
              <a:gd name="T42" fmla="*/ 69 w 192"/>
              <a:gd name="T43" fmla="*/ 88 h 192"/>
              <a:gd name="T44" fmla="*/ 66 w 192"/>
              <a:gd name="T45" fmla="*/ 74 h 192"/>
              <a:gd name="T46" fmla="*/ 72 w 192"/>
              <a:gd name="T47" fmla="*/ 56 h 192"/>
              <a:gd name="T48" fmla="*/ 90 w 192"/>
              <a:gd name="T49" fmla="*/ 47 h 192"/>
              <a:gd name="T50" fmla="*/ 90 w 192"/>
              <a:gd name="T51" fmla="*/ 36 h 192"/>
              <a:gd name="T52" fmla="*/ 96 w 192"/>
              <a:gd name="T53" fmla="*/ 36 h 192"/>
              <a:gd name="T54" fmla="*/ 101 w 192"/>
              <a:gd name="T55" fmla="*/ 36 h 192"/>
              <a:gd name="T56" fmla="*/ 101 w 192"/>
              <a:gd name="T57" fmla="*/ 47 h 192"/>
              <a:gd name="T58" fmla="*/ 126 w 192"/>
              <a:gd name="T59" fmla="*/ 68 h 192"/>
              <a:gd name="T60" fmla="*/ 110 w 192"/>
              <a:gd name="T61" fmla="*/ 75 h 192"/>
              <a:gd name="T62" fmla="*/ 96 w 192"/>
              <a:gd name="T63" fmla="*/ 61 h 192"/>
              <a:gd name="T64" fmla="*/ 96 w 192"/>
              <a:gd name="T65" fmla="*/ 61 h 192"/>
              <a:gd name="T66" fmla="*/ 88 w 192"/>
              <a:gd name="T67" fmla="*/ 64 h 192"/>
              <a:gd name="T68" fmla="*/ 86 w 192"/>
              <a:gd name="T69" fmla="*/ 71 h 192"/>
              <a:gd name="T70" fmla="*/ 88 w 192"/>
              <a:gd name="T71" fmla="*/ 78 h 192"/>
              <a:gd name="T72" fmla="*/ 96 w 192"/>
              <a:gd name="T73" fmla="*/ 82 h 192"/>
              <a:gd name="T74" fmla="*/ 100 w 192"/>
              <a:gd name="T75" fmla="*/ 84 h 192"/>
              <a:gd name="T76" fmla="*/ 116 w 192"/>
              <a:gd name="T77" fmla="*/ 91 h 192"/>
              <a:gd name="T78" fmla="*/ 125 w 192"/>
              <a:gd name="T79" fmla="*/ 100 h 192"/>
              <a:gd name="T80" fmla="*/ 129 w 192"/>
              <a:gd name="T81" fmla="*/ 113 h 192"/>
              <a:gd name="T82" fmla="*/ 122 w 192"/>
              <a:gd name="T8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rgbClr val="FFFFFF"/>
          </a:solidFill>
          <a:ln>
            <a:noFill/>
          </a:ln>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6" name="TextBox 98"/>
          <p:cNvSpPr txBox="1"/>
          <p:nvPr/>
        </p:nvSpPr>
        <p:spPr>
          <a:xfrm>
            <a:off x="8753639" y="4491797"/>
            <a:ext cx="1995647"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7" name="TextBox 99"/>
          <p:cNvSpPr txBox="1"/>
          <p:nvPr/>
        </p:nvSpPr>
        <p:spPr>
          <a:xfrm>
            <a:off x="2026267" y="2195069"/>
            <a:ext cx="1876104"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8" name="TextBox 100"/>
          <p:cNvSpPr txBox="1"/>
          <p:nvPr/>
        </p:nvSpPr>
        <p:spPr>
          <a:xfrm>
            <a:off x="1949435" y="4486193"/>
            <a:ext cx="1876104"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9" name="TextBox 101"/>
          <p:cNvSpPr txBox="1"/>
          <p:nvPr/>
        </p:nvSpPr>
        <p:spPr>
          <a:xfrm>
            <a:off x="8649455" y="2206835"/>
            <a:ext cx="1942159"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00" name="TextBox 102"/>
          <p:cNvSpPr txBox="1"/>
          <p:nvPr/>
        </p:nvSpPr>
        <p:spPr>
          <a:xfrm>
            <a:off x="1967656" y="1861177"/>
            <a:ext cx="1868008"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1" name="TextBox 103"/>
          <p:cNvSpPr txBox="1"/>
          <p:nvPr/>
        </p:nvSpPr>
        <p:spPr>
          <a:xfrm>
            <a:off x="1856091" y="4108619"/>
            <a:ext cx="1868008"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2" name="TextBox 104"/>
          <p:cNvSpPr txBox="1"/>
          <p:nvPr/>
        </p:nvSpPr>
        <p:spPr>
          <a:xfrm>
            <a:off x="8572612" y="1861177"/>
            <a:ext cx="1724560"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3" name="TextBox 105"/>
          <p:cNvSpPr txBox="1"/>
          <p:nvPr/>
        </p:nvSpPr>
        <p:spPr>
          <a:xfrm>
            <a:off x="8682475" y="4108618"/>
            <a:ext cx="2078495"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pic>
        <p:nvPicPr>
          <p:cNvPr id="11" name="图片 10"/>
          <p:cNvPicPr>
            <a:picLocks noChangeAspect="1"/>
          </p:cNvPicPr>
          <p:nvPr/>
        </p:nvPicPr>
        <p:blipFill>
          <a:blip r:embed="rId5"/>
          <a:stretch>
            <a:fillRect/>
          </a:stretch>
        </p:blipFill>
        <p:spPr>
          <a:xfrm rot="1194781">
            <a:off x="3256617" y="1826349"/>
            <a:ext cx="5832967" cy="3761337"/>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37" name="69 CuadroTexto"/>
          <p:cNvSpPr txBox="1"/>
          <p:nvPr/>
        </p:nvSpPr>
        <p:spPr>
          <a:xfrm>
            <a:off x="8641490" y="1811779"/>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38" name="69 CuadroTexto"/>
          <p:cNvSpPr txBox="1"/>
          <p:nvPr/>
        </p:nvSpPr>
        <p:spPr>
          <a:xfrm>
            <a:off x="1489950" y="4623800"/>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39" name="69 CuadroTexto"/>
          <p:cNvSpPr txBox="1"/>
          <p:nvPr/>
        </p:nvSpPr>
        <p:spPr>
          <a:xfrm>
            <a:off x="9022083" y="3431771"/>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0" name="69 CuadroTexto"/>
          <p:cNvSpPr txBox="1"/>
          <p:nvPr/>
        </p:nvSpPr>
        <p:spPr>
          <a:xfrm>
            <a:off x="1231310" y="2659400"/>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1" name="Freeform 6"/>
          <p:cNvSpPr>
            <a:spLocks noChangeAspect="1" noEditPoints="1"/>
          </p:cNvSpPr>
          <p:nvPr/>
        </p:nvSpPr>
        <p:spPr bwMode="auto">
          <a:xfrm>
            <a:off x="8215855" y="1809391"/>
            <a:ext cx="356275"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42" name="Group 9"/>
          <p:cNvGrpSpPr>
            <a:grpSpLocks noChangeAspect="1"/>
          </p:cNvGrpSpPr>
          <p:nvPr/>
        </p:nvGrpSpPr>
        <p:grpSpPr bwMode="auto">
          <a:xfrm>
            <a:off x="1001816" y="4549303"/>
            <a:ext cx="408611" cy="325268"/>
            <a:chOff x="6717" y="6983"/>
            <a:chExt cx="1613" cy="1284"/>
          </a:xfrm>
          <a:solidFill>
            <a:srgbClr val="FFFFFF"/>
          </a:solidFill>
        </p:grpSpPr>
        <p:sp>
          <p:nvSpPr>
            <p:cNvPr id="43"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4"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45" name="Freeform 17"/>
          <p:cNvSpPr>
            <a:spLocks noChangeAspect="1" noEditPoints="1"/>
          </p:cNvSpPr>
          <p:nvPr/>
        </p:nvSpPr>
        <p:spPr bwMode="auto">
          <a:xfrm>
            <a:off x="8722673" y="3431771"/>
            <a:ext cx="244452" cy="276435"/>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6" name="Freeform 22"/>
          <p:cNvSpPr>
            <a:spLocks noChangeAspect="1" noEditPoints="1"/>
          </p:cNvSpPr>
          <p:nvPr/>
        </p:nvSpPr>
        <p:spPr bwMode="auto">
          <a:xfrm>
            <a:off x="873167" y="2658677"/>
            <a:ext cx="302179"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7" name="8 Forma libre"/>
          <p:cNvSpPr/>
          <p:nvPr/>
        </p:nvSpPr>
        <p:spPr bwMode="auto">
          <a:xfrm flipH="1">
            <a:off x="7069455" y="2274570"/>
            <a:ext cx="1064895" cy="25400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8" name="8 Forma libre"/>
          <p:cNvSpPr/>
          <p:nvPr/>
        </p:nvSpPr>
        <p:spPr bwMode="auto">
          <a:xfrm>
            <a:off x="3620135" y="3070860"/>
            <a:ext cx="2051050" cy="28257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cs typeface="Open Sans Extrabold" panose="020B0906030804020204" pitchFamily="34" charset="0"/>
              <a:sym typeface="Arial" panose="020B0604020202020204" pitchFamily="34" charset="0"/>
            </a:endParaRPr>
          </a:p>
        </p:txBody>
      </p:sp>
      <p:sp>
        <p:nvSpPr>
          <p:cNvPr id="49" name="8 Forma libre"/>
          <p:cNvSpPr/>
          <p:nvPr/>
        </p:nvSpPr>
        <p:spPr bwMode="auto">
          <a:xfrm flipH="1">
            <a:off x="7407421" y="3846100"/>
            <a:ext cx="1157552" cy="25430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0" name="8 Forma libre"/>
          <p:cNvSpPr/>
          <p:nvPr/>
        </p:nvSpPr>
        <p:spPr bwMode="auto">
          <a:xfrm flipV="1">
            <a:off x="3739939" y="4644063"/>
            <a:ext cx="1686975" cy="34736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cs typeface="Open Sans Extrabold" panose="020B0906030804020204" pitchFamily="34" charset="0"/>
              <a:sym typeface="Arial" panose="020B0604020202020204" pitchFamily="34" charset="0"/>
            </a:endParaRPr>
          </a:p>
        </p:txBody>
      </p:sp>
      <p:pic>
        <p:nvPicPr>
          <p:cNvPr id="4" name="图片 3"/>
          <p:cNvPicPr>
            <a:picLocks noChangeAspect="1"/>
          </p:cNvPicPr>
          <p:nvPr/>
        </p:nvPicPr>
        <p:blipFill>
          <a:blip r:embed="rId5"/>
          <a:stretch>
            <a:fillRect/>
          </a:stretch>
        </p:blipFill>
        <p:spPr>
          <a:xfrm flipH="1">
            <a:off x="4962726" y="1370964"/>
            <a:ext cx="2942155" cy="3682225"/>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99" name="2 Rectángulo"/>
          <p:cNvSpPr/>
          <p:nvPr/>
        </p:nvSpPr>
        <p:spPr bwMode="auto">
          <a:xfrm>
            <a:off x="1701415" y="3910380"/>
            <a:ext cx="3488296" cy="67541"/>
          </a:xfrm>
          <a:prstGeom prst="rect">
            <a:avLst/>
          </a:prstGeom>
          <a:solidFill>
            <a:srgbClr val="FFFFFF"/>
          </a:solid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0" name="Textbox 1"/>
          <p:cNvSpPr/>
          <p:nvPr/>
        </p:nvSpPr>
        <p:spPr>
          <a:xfrm>
            <a:off x="1701415" y="3200318"/>
            <a:ext cx="3488296" cy="471609"/>
          </a:xfrm>
          <a:prstGeom prst="rect">
            <a:avLst/>
          </a:prstGeom>
        </p:spPr>
        <p:txBody>
          <a:bodyPr wrap="square" lIns="120845" tIns="60423" rIns="120845" bIns="60423">
            <a:spAutoFit/>
          </a:bodyPr>
          <a:lstStyle/>
          <a:p>
            <a:pPr algn="ctr">
              <a:lnSpc>
                <a:spcPct val="125000"/>
              </a:lnSpc>
            </a:pPr>
            <a:r>
              <a:rPr lang="zh-CN" altLang="en-US" sz="2000" spc="400" dirty="0">
                <a:solidFill>
                  <a:schemeClr val="bg1"/>
                </a:solidFill>
                <a:effectLst/>
                <a:latin typeface="思源黑体 CN Light" panose="020B0300000000000000" charset="-122"/>
                <a:ea typeface="思源黑体 CN Light" panose="020B0300000000000000" charset="-122"/>
                <a:cs typeface="Open Sans Condensed" panose="020B0604020202020204" charset="0"/>
                <a:sym typeface="Arial" panose="020B0604020202020204" pitchFamily="34" charset="0"/>
              </a:rPr>
              <a:t>输入你的标题</a:t>
            </a:r>
            <a:endParaRPr lang="zh-CN" altLang="en-US" sz="2000" i="1" spc="400" dirty="0">
              <a:solidFill>
                <a:schemeClr val="bg1"/>
              </a:solidFill>
              <a:effectLst/>
              <a:latin typeface="思源黑体 CN Light" panose="020B0300000000000000" charset="-122"/>
              <a:ea typeface="思源黑体 CN Light" panose="020B0300000000000000" charset="-122"/>
              <a:cs typeface="Open Sans Condensed" panose="020B0604020202020204" charset="0"/>
              <a:sym typeface="Arial" panose="020B0604020202020204" pitchFamily="34" charset="0"/>
            </a:endParaRPr>
          </a:p>
        </p:txBody>
      </p:sp>
      <p:sp>
        <p:nvSpPr>
          <p:cNvPr id="101" name="Textbox 1"/>
          <p:cNvSpPr/>
          <p:nvPr/>
        </p:nvSpPr>
        <p:spPr>
          <a:xfrm>
            <a:off x="1701415" y="4085163"/>
            <a:ext cx="3488296" cy="1018169"/>
          </a:xfrm>
          <a:prstGeom prst="rect">
            <a:avLst/>
          </a:prstGeom>
        </p:spPr>
        <p:txBody>
          <a:bodyPr wrap="square" lIns="120845" tIns="60423" rIns="120845" bIns="60423">
            <a:spAutoFit/>
          </a:bodyPr>
          <a:lstStyle/>
          <a:p>
            <a:pPr>
              <a:lnSpc>
                <a:spcPct val="150000"/>
              </a:lnSpc>
            </a:pP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endPar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nSpc>
                <a:spcPct val="150000"/>
              </a:lnSpc>
            </a:pP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grpSp>
        <p:nvGrpSpPr>
          <p:cNvPr id="102" name="55 Grupo"/>
          <p:cNvGrpSpPr/>
          <p:nvPr/>
        </p:nvGrpSpPr>
        <p:grpSpPr>
          <a:xfrm>
            <a:off x="3081457" y="2400113"/>
            <a:ext cx="728211" cy="666196"/>
            <a:chOff x="18258047" y="2685825"/>
            <a:chExt cx="1456589" cy="1332546"/>
          </a:xfrm>
          <a:solidFill>
            <a:srgbClr val="FFFFFF"/>
          </a:solidFill>
        </p:grpSpPr>
        <p:grpSp>
          <p:nvGrpSpPr>
            <p:cNvPr id="103" name="54 Grupo"/>
            <p:cNvGrpSpPr/>
            <p:nvPr/>
          </p:nvGrpSpPr>
          <p:grpSpPr>
            <a:xfrm>
              <a:off x="18346373" y="3445616"/>
              <a:ext cx="578490" cy="572755"/>
              <a:chOff x="18346373" y="3445616"/>
              <a:chExt cx="578490" cy="572755"/>
            </a:xfrm>
            <a:grpFill/>
          </p:grpSpPr>
          <p:sp>
            <p:nvSpPr>
              <p:cNvPr id="112"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3"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4"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nvGrpSpPr>
            <p:cNvPr id="104" name="73 Grupo"/>
            <p:cNvGrpSpPr/>
            <p:nvPr/>
          </p:nvGrpSpPr>
          <p:grpSpPr>
            <a:xfrm>
              <a:off x="18853929" y="3019796"/>
              <a:ext cx="860707" cy="852174"/>
              <a:chOff x="18853929" y="3019796"/>
              <a:chExt cx="860707" cy="852174"/>
            </a:xfrm>
            <a:grpFill/>
          </p:grpSpPr>
          <p:sp>
            <p:nvSpPr>
              <p:cNvPr id="109"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0"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1"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nvGrpSpPr>
            <p:cNvPr id="105" name="20 Grupo"/>
            <p:cNvGrpSpPr/>
            <p:nvPr/>
          </p:nvGrpSpPr>
          <p:grpSpPr>
            <a:xfrm>
              <a:off x="18258047" y="2685825"/>
              <a:ext cx="754676" cy="747194"/>
              <a:chOff x="18258047" y="2685825"/>
              <a:chExt cx="754676" cy="747194"/>
            </a:xfrm>
            <a:grpFill/>
          </p:grpSpPr>
          <p:sp>
            <p:nvSpPr>
              <p:cNvPr id="10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pic>
        <p:nvPicPr>
          <p:cNvPr id="13" name="图片 12"/>
          <p:cNvPicPr>
            <a:picLocks noChangeAspect="1"/>
          </p:cNvPicPr>
          <p:nvPr/>
        </p:nvPicPr>
        <p:blipFill>
          <a:blip r:embed="rId5"/>
          <a:stretch>
            <a:fillRect/>
          </a:stretch>
        </p:blipFill>
        <p:spPr>
          <a:xfrm>
            <a:off x="5588635" y="1124585"/>
            <a:ext cx="5187315" cy="5394325"/>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老师辛苦了</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12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02</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 name="椭圆 16"/>
          <p:cNvSpPr/>
          <p:nvPr/>
        </p:nvSpPr>
        <p:spPr>
          <a:xfrm>
            <a:off x="3832860" y="1468120"/>
            <a:ext cx="4508500" cy="4508500"/>
          </a:xfrm>
          <a:prstGeom prst="ellipse">
            <a:avLst/>
          </a:prstGeom>
          <a:noFill/>
          <a:ln w="12700" cmpd="sng">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6" name="图片 15"/>
          <p:cNvPicPr>
            <a:picLocks noChangeAspect="1"/>
          </p:cNvPicPr>
          <p:nvPr/>
        </p:nvPicPr>
        <p:blipFill>
          <a:blip r:embed="rId5"/>
          <a:srcRect l="4917" t="1982" r="9187" b="1996"/>
          <a:stretch>
            <a:fillRect/>
          </a:stretch>
        </p:blipFill>
        <p:spPr>
          <a:xfrm>
            <a:off x="3979545" y="1614805"/>
            <a:ext cx="4215130" cy="4215130"/>
          </a:xfrm>
          <a:custGeom>
            <a:avLst/>
            <a:gdLst/>
            <a:ahLst/>
            <a:cxnLst>
              <a:cxn ang="3">
                <a:pos x="hc" y="t"/>
              </a:cxn>
              <a:cxn ang="cd2">
                <a:pos x="l" y="vc"/>
              </a:cxn>
              <a:cxn ang="cd4">
                <a:pos x="hc" y="b"/>
              </a:cxn>
              <a:cxn ang="0">
                <a:pos x="r" y="vc"/>
              </a:cxn>
            </a:cxnLst>
            <a:rect l="l" t="t" r="r" b="b"/>
            <a:pathLst>
              <a:path w="6638" h="6638">
                <a:moveTo>
                  <a:pt x="3319" y="0"/>
                </a:moveTo>
                <a:cubicBezTo>
                  <a:pt x="5152" y="0"/>
                  <a:pt x="6638" y="1486"/>
                  <a:pt x="6638" y="3319"/>
                </a:cubicBezTo>
                <a:cubicBezTo>
                  <a:pt x="6638" y="5152"/>
                  <a:pt x="5152" y="6638"/>
                  <a:pt x="3319" y="6638"/>
                </a:cubicBezTo>
                <a:cubicBezTo>
                  <a:pt x="1486" y="6638"/>
                  <a:pt x="0" y="5152"/>
                  <a:pt x="0" y="3319"/>
                </a:cubicBezTo>
                <a:cubicBezTo>
                  <a:pt x="0" y="1486"/>
                  <a:pt x="1486" y="0"/>
                  <a:pt x="3319" y="0"/>
                </a:cubicBezTo>
                <a:close/>
              </a:path>
            </a:pathLst>
          </a:custGeom>
          <a:ln>
            <a:solidFill>
              <a:srgbClr val="FFFFFF"/>
            </a:solidFill>
          </a:ln>
        </p:spPr>
      </p:pic>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7" name="Forma libre 2289"/>
          <p:cNvSpPr/>
          <p:nvPr/>
        </p:nvSpPr>
        <p:spPr>
          <a:xfrm>
            <a:off x="7770750" y="2181463"/>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 name="Forma libre 2291"/>
          <p:cNvSpPr/>
          <p:nvPr/>
        </p:nvSpPr>
        <p:spPr>
          <a:xfrm flipV="1">
            <a:off x="7770750" y="5007251"/>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 name="Forma libre 2293"/>
          <p:cNvSpPr/>
          <p:nvPr/>
        </p:nvSpPr>
        <p:spPr>
          <a:xfrm flipH="1" flipV="1">
            <a:off x="3898009" y="5007251"/>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Forma libre 2295"/>
          <p:cNvSpPr/>
          <p:nvPr/>
        </p:nvSpPr>
        <p:spPr>
          <a:xfrm flipH="1">
            <a:off x="3898009" y="2474837"/>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Rectángulo 2288"/>
          <p:cNvSpPr/>
          <p:nvPr/>
        </p:nvSpPr>
        <p:spPr>
          <a:xfrm>
            <a:off x="8350803" y="1764608"/>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7" name="Rectángulo 2290"/>
          <p:cNvSpPr/>
          <p:nvPr/>
        </p:nvSpPr>
        <p:spPr>
          <a:xfrm>
            <a:off x="8291565" y="4847095"/>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8" name="Rectángulo 2292"/>
          <p:cNvSpPr/>
          <p:nvPr/>
        </p:nvSpPr>
        <p:spPr>
          <a:xfrm>
            <a:off x="1078523" y="4847095"/>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9" name="Rectángulo 2294"/>
          <p:cNvSpPr/>
          <p:nvPr/>
        </p:nvSpPr>
        <p:spPr>
          <a:xfrm>
            <a:off x="1060835" y="1773279"/>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26" name="Textbox 1"/>
          <p:cNvSpPr/>
          <p:nvPr/>
        </p:nvSpPr>
        <p:spPr>
          <a:xfrm>
            <a:off x="1111852" y="4583889"/>
            <a:ext cx="1885124"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7" name="Textbox 1"/>
          <p:cNvSpPr/>
          <p:nvPr/>
        </p:nvSpPr>
        <p:spPr>
          <a:xfrm>
            <a:off x="1907585" y="2586064"/>
            <a:ext cx="1828000" cy="910704"/>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8" name="Textbox 1"/>
          <p:cNvSpPr/>
          <p:nvPr/>
        </p:nvSpPr>
        <p:spPr>
          <a:xfrm>
            <a:off x="5524290" y="872968"/>
            <a:ext cx="2338427"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9" name="Textbox 1"/>
          <p:cNvSpPr/>
          <p:nvPr/>
        </p:nvSpPr>
        <p:spPr>
          <a:xfrm>
            <a:off x="8721463" y="2586064"/>
            <a:ext cx="1921936"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30" name="Textbox 1"/>
          <p:cNvSpPr/>
          <p:nvPr/>
        </p:nvSpPr>
        <p:spPr>
          <a:xfrm>
            <a:off x="9482255" y="4583888"/>
            <a:ext cx="1939944"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grpSp>
        <p:nvGrpSpPr>
          <p:cNvPr id="31" name="82 Grupo"/>
          <p:cNvGrpSpPr>
            <a:grpSpLocks noChangeAspect="1"/>
          </p:cNvGrpSpPr>
          <p:nvPr/>
        </p:nvGrpSpPr>
        <p:grpSpPr>
          <a:xfrm>
            <a:off x="10474737" y="2827855"/>
            <a:ext cx="336112" cy="332780"/>
            <a:chOff x="18853929" y="3019796"/>
            <a:chExt cx="860707" cy="852174"/>
          </a:xfrm>
          <a:solidFill>
            <a:srgbClr val="FFFFFF"/>
          </a:solidFill>
        </p:grpSpPr>
        <p:sp>
          <p:nvSpPr>
            <p:cNvPr id="3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35" name="Group 4"/>
          <p:cNvGrpSpPr>
            <a:grpSpLocks noChangeAspect="1"/>
          </p:cNvGrpSpPr>
          <p:nvPr/>
        </p:nvGrpSpPr>
        <p:grpSpPr bwMode="auto">
          <a:xfrm>
            <a:off x="819224" y="4700126"/>
            <a:ext cx="354767" cy="354767"/>
            <a:chOff x="1320" y="7559"/>
            <a:chExt cx="447" cy="447"/>
          </a:xfrm>
          <a:solidFill>
            <a:srgbClr val="FFFFFF"/>
          </a:solidFill>
        </p:grpSpPr>
        <p:sp>
          <p:nvSpPr>
            <p:cNvPr id="36"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7"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8"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9"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40" name="Group 12"/>
          <p:cNvGrpSpPr>
            <a:grpSpLocks noChangeAspect="1"/>
          </p:cNvGrpSpPr>
          <p:nvPr/>
        </p:nvGrpSpPr>
        <p:grpSpPr bwMode="auto">
          <a:xfrm>
            <a:off x="1509580" y="2709359"/>
            <a:ext cx="361908" cy="353179"/>
            <a:chOff x="2047" y="7561"/>
            <a:chExt cx="456" cy="445"/>
          </a:xfrm>
          <a:solidFill>
            <a:srgbClr val="FFFFFF"/>
          </a:solidFill>
        </p:grpSpPr>
        <p:sp>
          <p:nvSpPr>
            <p:cNvPr id="41"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2"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3"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4"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45" name="Group 20"/>
          <p:cNvGrpSpPr>
            <a:grpSpLocks noChangeAspect="1"/>
          </p:cNvGrpSpPr>
          <p:nvPr/>
        </p:nvGrpSpPr>
        <p:grpSpPr bwMode="auto">
          <a:xfrm>
            <a:off x="5032393" y="1172920"/>
            <a:ext cx="350797" cy="352385"/>
            <a:chOff x="3103" y="7562"/>
            <a:chExt cx="442" cy="444"/>
          </a:xfrm>
          <a:solidFill>
            <a:srgbClr val="FFFFFF"/>
          </a:solidFill>
        </p:grpSpPr>
        <p:sp>
          <p:nvSpPr>
            <p:cNvPr id="46"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7"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8"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9"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0"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1"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2"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53" name="Group 31"/>
          <p:cNvGrpSpPr>
            <a:grpSpLocks noChangeAspect="1"/>
          </p:cNvGrpSpPr>
          <p:nvPr/>
        </p:nvGrpSpPr>
        <p:grpSpPr bwMode="auto">
          <a:xfrm>
            <a:off x="11284735" y="4780628"/>
            <a:ext cx="299209" cy="355560"/>
            <a:chOff x="5612" y="7678"/>
            <a:chExt cx="377" cy="448"/>
          </a:xfrm>
          <a:solidFill>
            <a:srgbClr val="FFFFFF"/>
          </a:solidFill>
        </p:grpSpPr>
        <p:sp>
          <p:nvSpPr>
            <p:cNvPr id="54"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5"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6"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7"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8"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9"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pic>
        <p:nvPicPr>
          <p:cNvPr id="15" name="图片 14"/>
          <p:cNvPicPr>
            <a:picLocks noChangeAspect="1"/>
          </p:cNvPicPr>
          <p:nvPr/>
        </p:nvPicPr>
        <p:blipFill>
          <a:blip r:embed="rId5"/>
          <a:stretch>
            <a:fillRect/>
          </a:stretch>
        </p:blipFill>
        <p:spPr>
          <a:xfrm>
            <a:off x="3906520" y="2217420"/>
            <a:ext cx="4378325" cy="3765550"/>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宽屏</PresentationFormat>
  <Paragraphs>160</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Lato Regular</vt:lpstr>
      <vt:lpstr>Open Sans Condensed</vt:lpstr>
      <vt:lpstr>Open Sans Extrabold</vt:lpstr>
      <vt:lpstr>阿里巴巴普惠体 R</vt:lpstr>
      <vt:lpstr>德彪钢笔行书字库</vt:lpstr>
      <vt:lpstr>思源黑体 CN Light</vt:lpstr>
      <vt:lpstr>宋体</vt:lpstr>
      <vt:lpstr>Arial</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2021-06-25T00:33:35Z</dcterms:created>
  <dcterms:modified xsi:type="dcterms:W3CDTF">2023-01-10T11:16:42Z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836E5B8B500D47BCB334B7EF4B1951AC</vt:lpwstr>
  </property>
  <property fmtid="{A09F084E-AD41-489F-8076-AA5BE3082BCA}" pid="100">
    <vt:ui4>5</vt:ui4>
  </property>
  <property fmtid="{64440492-4C8B-11D1-8B70-080036B11A03}" pid="11">
    <vt:lpwstr>www.2ppt.com-爱PPT提供资源下载</vt:lpwstr>
  </property>
</Properties>
</file>