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63" r:id="rId3"/>
    <p:sldId id="267" r:id="rId4"/>
    <p:sldId id="264" r:id="rId5"/>
    <p:sldId id="269" r:id="rId6"/>
    <p:sldId id="280" r:id="rId7"/>
    <p:sldId id="281" r:id="rId8"/>
    <p:sldId id="282" r:id="rId9"/>
    <p:sldId id="283" r:id="rId10"/>
    <p:sldId id="284" r:id="rId11"/>
    <p:sldId id="285" r:id="rId12"/>
    <p:sldId id="259" r:id="rId13"/>
    <p:sldId id="260" r:id="rId1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66FF"/>
    <a:srgbClr val="FF99FF"/>
    <a:srgbClr val="99FF33"/>
    <a:srgbClr val="990099"/>
    <a:srgbClr val="800080"/>
    <a:srgbClr val="CC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294" y="-264"/>
      </p:cViewPr>
      <p:guideLst>
        <p:guide orient="horz" pos="2160"/>
        <p:guide pos="2903"/>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201518-A2C4-4AA7-9BD9-265895C9C6C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C4B5FD7-028B-49FA-B645-9F5FE9DC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C28C0-CD17-49A9-AD83-CF16A1A2441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42D1B-01D1-4D39-81FE-98DECFECF22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3642D1B-01D1-4D39-81FE-98DECFECF22A}"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7"/>
          <p:cNvPicPr>
            <a:picLocks noChangeAspect="1" noChangeArrowheads="1"/>
          </p:cNvPicPr>
          <p:nvPr/>
        </p:nvPicPr>
        <p:blipFill>
          <a:blip r:embed="rId2" cstate="email"/>
          <a:srcRect/>
          <a:stretch>
            <a:fillRect/>
          </a:stretch>
        </p:blipFill>
        <p:spPr bwMode="auto">
          <a:xfrm>
            <a:off x="0" y="-9525"/>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KSO_BC1"/>
          <p:cNvSpPr>
            <a:spLocks noGrp="1" noChangeArrowheads="1"/>
          </p:cNvSpPr>
          <p:nvPr>
            <p:ph type="subTitle" idx="1"/>
          </p:nvPr>
        </p:nvSpPr>
        <p:spPr>
          <a:xfrm rot="20576907">
            <a:off x="2068513" y="3384550"/>
            <a:ext cx="5168900" cy="587375"/>
          </a:xfrm>
        </p:spPr>
        <p:txBody>
          <a:bodyPr/>
          <a:lstStyle>
            <a:lvl1pPr marL="0" indent="0" algn="ctr">
              <a:buFont typeface="Wingdings 2" panose="05020102010507070707" pitchFamily="18" charset="2"/>
              <a:buNone/>
              <a:defRPr sz="1800">
                <a:solidFill>
                  <a:srgbClr val="6D6D6D"/>
                </a:solidFill>
              </a:defRPr>
            </a:lvl1pPr>
          </a:lstStyle>
          <a:p>
            <a:r>
              <a:rPr lang="zh-CN" altLang="en-US" smtClean="0"/>
              <a:t>单击此处编辑母版副标题样式</a:t>
            </a:r>
            <a:endParaRPr lang="zh-CN"/>
          </a:p>
        </p:txBody>
      </p:sp>
      <p:sp>
        <p:nvSpPr>
          <p:cNvPr id="3076" name="KSO_BT1"/>
          <p:cNvSpPr>
            <a:spLocks noGrp="1" noChangeArrowheads="1"/>
          </p:cNvSpPr>
          <p:nvPr>
            <p:ph type="ctrTitle"/>
          </p:nvPr>
        </p:nvSpPr>
        <p:spPr>
          <a:xfrm rot="20576543">
            <a:off x="1870075" y="2646363"/>
            <a:ext cx="5141913" cy="719137"/>
          </a:xfrm>
        </p:spPr>
        <p:txBody>
          <a:bodyPr/>
          <a:lstStyle>
            <a:lvl1pPr algn="ctr">
              <a:defRPr>
                <a:solidFill>
                  <a:schemeClr val="accent1"/>
                </a:solidFill>
              </a:defRPr>
            </a:lvl1pPr>
          </a:lstStyle>
          <a:p>
            <a:r>
              <a:rPr lang="zh-CN" altLang="en-US" smtClean="0"/>
              <a:t>单击此处编辑母版标题样式</a:t>
            </a:r>
            <a:endParaRPr lang="zh-CN"/>
          </a:p>
        </p:txBody>
      </p:sp>
      <p:sp>
        <p:nvSpPr>
          <p:cNvPr id="5" name="KSO_FD"/>
          <p:cNvSpPr>
            <a:spLocks noGrp="1" noChangeArrowheads="1"/>
          </p:cNvSpPr>
          <p:nvPr>
            <p:ph type="dt" sz="half" idx="10"/>
          </p:nvPr>
        </p:nvSpPr>
        <p:spPr>
          <a:xfrm>
            <a:off x="457200" y="6245225"/>
            <a:ext cx="2133600" cy="476250"/>
          </a:xfrm>
        </p:spPr>
        <p:txBody>
          <a:bodyPr/>
          <a:lstStyle>
            <a:lvl1pPr>
              <a:defRPr smtClean="0"/>
            </a:lvl1pPr>
          </a:lstStyle>
          <a:p>
            <a:pPr>
              <a:defRPr/>
            </a:pPr>
            <a:endParaRPr lang="zh-CN" altLang="zh-CN"/>
          </a:p>
        </p:txBody>
      </p:sp>
      <p:sp>
        <p:nvSpPr>
          <p:cNvPr id="6" name="KSO_FT"/>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zh-CN" altLang="zh-CN"/>
          </a:p>
        </p:txBody>
      </p:sp>
      <p:sp>
        <p:nvSpPr>
          <p:cNvPr id="7" name="KSO_FN"/>
          <p:cNvSpPr>
            <a:spLocks noGrp="1" noChangeArrowheads="1"/>
          </p:cNvSpPr>
          <p:nvPr>
            <p:ph type="sldNum" sz="quarter" idx="12"/>
          </p:nvPr>
        </p:nvSpPr>
        <p:spPr>
          <a:xfrm>
            <a:off x="6553200" y="6245225"/>
            <a:ext cx="2133600" cy="476250"/>
          </a:xfrm>
        </p:spPr>
        <p:txBody>
          <a:bodyPr/>
          <a:lstStyle>
            <a:lvl1pPr>
              <a:defRPr smtClean="0"/>
            </a:lvl1pPr>
          </a:lstStyle>
          <a:p>
            <a:pPr>
              <a:defRPr/>
            </a:pPr>
            <a:fld id="{5BF77396-5DFD-43B8-B044-629A8EF8A5A3}" type="slidenum">
              <a:rPr lang="zh-CN" altLang="zh-CN" smtClean="0"/>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endParaRPr lang="zh-CN" altLang="zh-CN"/>
          </a:p>
        </p:txBody>
      </p:sp>
      <p:sp>
        <p:nvSpPr>
          <p:cNvPr id="5" name="KSO_FT"/>
          <p:cNvSpPr>
            <a:spLocks noGrp="1" noChangeArrowheads="1"/>
          </p:cNvSpPr>
          <p:nvPr>
            <p:ph type="ftr" sz="quarter" idx="11"/>
          </p:nvPr>
        </p:nvSpPr>
        <p:spPr/>
        <p:txBody>
          <a:bodyPr/>
          <a:lstStyle>
            <a:lvl1pPr>
              <a:defRPr/>
            </a:lvl1pPr>
          </a:lstStyle>
          <a:p>
            <a:pPr>
              <a:defRPr/>
            </a:pPr>
            <a:endParaRPr lang="zh-CN" altLang="zh-CN"/>
          </a:p>
        </p:txBody>
      </p:sp>
      <p:sp>
        <p:nvSpPr>
          <p:cNvPr id="6" name="KSO_FN"/>
          <p:cNvSpPr>
            <a:spLocks noGrp="1" noChangeArrowheads="1"/>
          </p:cNvSpPr>
          <p:nvPr>
            <p:ph type="sldNum" sz="quarter" idx="12"/>
          </p:nvPr>
        </p:nvSpPr>
        <p:spPr/>
        <p:txBody>
          <a:bodyPr/>
          <a:lstStyle>
            <a:lvl1pPr>
              <a:defRPr/>
            </a:lvl1pPr>
          </a:lstStyle>
          <a:p>
            <a:pPr>
              <a:defRPr/>
            </a:pPr>
            <a:fld id="{22F5D322-9877-4E65-863E-F7F7207385F4}" type="slidenum">
              <a:rPr lang="zh-CN" altLang="zh-CN" smtClean="0"/>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8613" y="52388"/>
            <a:ext cx="2089150" cy="63039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09575" y="52388"/>
            <a:ext cx="6116638" cy="63039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endParaRPr lang="zh-CN" altLang="zh-CN"/>
          </a:p>
        </p:txBody>
      </p:sp>
      <p:sp>
        <p:nvSpPr>
          <p:cNvPr id="5" name="KSO_FT"/>
          <p:cNvSpPr>
            <a:spLocks noGrp="1" noChangeArrowheads="1"/>
          </p:cNvSpPr>
          <p:nvPr>
            <p:ph type="ftr" sz="quarter" idx="11"/>
          </p:nvPr>
        </p:nvSpPr>
        <p:spPr/>
        <p:txBody>
          <a:bodyPr/>
          <a:lstStyle>
            <a:lvl1pPr>
              <a:defRPr/>
            </a:lvl1pPr>
          </a:lstStyle>
          <a:p>
            <a:pPr>
              <a:defRPr/>
            </a:pPr>
            <a:endParaRPr lang="zh-CN" altLang="zh-CN"/>
          </a:p>
        </p:txBody>
      </p:sp>
      <p:sp>
        <p:nvSpPr>
          <p:cNvPr id="6" name="KSO_FN"/>
          <p:cNvSpPr>
            <a:spLocks noGrp="1" noChangeArrowheads="1"/>
          </p:cNvSpPr>
          <p:nvPr>
            <p:ph type="sldNum" sz="quarter" idx="12"/>
          </p:nvPr>
        </p:nvSpPr>
        <p:spPr/>
        <p:txBody>
          <a:bodyPr/>
          <a:lstStyle>
            <a:lvl1pPr>
              <a:defRPr/>
            </a:lvl1pPr>
          </a:lstStyle>
          <a:p>
            <a:pPr>
              <a:defRPr/>
            </a:pPr>
            <a:fld id="{992B92E7-F16D-428C-B842-C719904E3DB1}" type="slidenum">
              <a:rPr lang="zh-CN" altLang="zh-CN" smtClean="0"/>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KSO_FD"/>
          <p:cNvSpPr>
            <a:spLocks noGrp="1" noChangeArrowheads="1"/>
          </p:cNvSpPr>
          <p:nvPr>
            <p:ph type="dt" sz="half" idx="10"/>
          </p:nvPr>
        </p:nvSpPr>
        <p:spPr/>
        <p:txBody>
          <a:bodyPr/>
          <a:lstStyle>
            <a:lvl1pPr>
              <a:defRPr/>
            </a:lvl1pPr>
          </a:lstStyle>
          <a:p>
            <a:pPr>
              <a:defRPr/>
            </a:pPr>
            <a:endParaRPr lang="zh-CN" altLang="zh-CN"/>
          </a:p>
        </p:txBody>
      </p:sp>
      <p:sp>
        <p:nvSpPr>
          <p:cNvPr id="5" name="KSO_FT"/>
          <p:cNvSpPr>
            <a:spLocks noGrp="1" noChangeArrowheads="1"/>
          </p:cNvSpPr>
          <p:nvPr>
            <p:ph type="ftr" sz="quarter" idx="11"/>
          </p:nvPr>
        </p:nvSpPr>
        <p:spPr/>
        <p:txBody>
          <a:bodyPr/>
          <a:lstStyle>
            <a:lvl1pPr>
              <a:defRPr/>
            </a:lvl1pPr>
          </a:lstStyle>
          <a:p>
            <a:pPr>
              <a:defRPr/>
            </a:pPr>
            <a:endParaRPr lang="zh-CN" altLang="zh-CN"/>
          </a:p>
        </p:txBody>
      </p:sp>
      <p:sp>
        <p:nvSpPr>
          <p:cNvPr id="6" name="KSO_FN"/>
          <p:cNvSpPr>
            <a:spLocks noGrp="1" noChangeArrowheads="1"/>
          </p:cNvSpPr>
          <p:nvPr>
            <p:ph type="sldNum" sz="quarter" idx="12"/>
          </p:nvPr>
        </p:nvSpPr>
        <p:spPr/>
        <p:txBody>
          <a:bodyPr/>
          <a:lstStyle>
            <a:lvl1pPr>
              <a:defRPr/>
            </a:lvl1pPr>
          </a:lstStyle>
          <a:p>
            <a:pPr>
              <a:defRPr/>
            </a:pPr>
            <a:fld id="{31D7B4D1-E783-4A11-8E3A-9B2DECC82906}" type="slidenum">
              <a:rPr lang="zh-CN" altLang="zh-CN" smtClean="0"/>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KSO_FD"/>
          <p:cNvSpPr>
            <a:spLocks noGrp="1" noChangeArrowheads="1"/>
          </p:cNvSpPr>
          <p:nvPr>
            <p:ph type="dt" sz="half" idx="10"/>
          </p:nvPr>
        </p:nvSpPr>
        <p:spPr/>
        <p:txBody>
          <a:bodyPr/>
          <a:lstStyle>
            <a:lvl1pPr>
              <a:defRPr/>
            </a:lvl1pPr>
          </a:lstStyle>
          <a:p>
            <a:pPr>
              <a:defRPr/>
            </a:pPr>
            <a:endParaRPr lang="zh-CN" altLang="zh-CN"/>
          </a:p>
        </p:txBody>
      </p:sp>
      <p:sp>
        <p:nvSpPr>
          <p:cNvPr id="5" name="KSO_FT"/>
          <p:cNvSpPr>
            <a:spLocks noGrp="1" noChangeArrowheads="1"/>
          </p:cNvSpPr>
          <p:nvPr>
            <p:ph type="ftr" sz="quarter" idx="11"/>
          </p:nvPr>
        </p:nvSpPr>
        <p:spPr/>
        <p:txBody>
          <a:bodyPr/>
          <a:lstStyle>
            <a:lvl1pPr>
              <a:defRPr/>
            </a:lvl1pPr>
          </a:lstStyle>
          <a:p>
            <a:pPr>
              <a:defRPr/>
            </a:pPr>
            <a:endParaRPr lang="zh-CN" altLang="zh-CN"/>
          </a:p>
        </p:txBody>
      </p:sp>
      <p:sp>
        <p:nvSpPr>
          <p:cNvPr id="6" name="KSO_FN"/>
          <p:cNvSpPr>
            <a:spLocks noGrp="1" noChangeArrowheads="1"/>
          </p:cNvSpPr>
          <p:nvPr>
            <p:ph type="sldNum" sz="quarter" idx="12"/>
          </p:nvPr>
        </p:nvSpPr>
        <p:spPr/>
        <p:txBody>
          <a:bodyPr/>
          <a:lstStyle>
            <a:lvl1pPr>
              <a:defRPr/>
            </a:lvl1pPr>
          </a:lstStyle>
          <a:p>
            <a:pPr>
              <a:defRPr/>
            </a:pPr>
            <a:fld id="{CA6481E8-4F5E-43EB-82DB-1D452684AD68}" type="slidenum">
              <a:rPr lang="zh-CN" altLang="zh-CN" smtClean="0"/>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09575" y="1152525"/>
            <a:ext cx="4102100"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64075" y="1152525"/>
            <a:ext cx="4103688"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KSO_FD"/>
          <p:cNvSpPr>
            <a:spLocks noGrp="1" noChangeArrowheads="1"/>
          </p:cNvSpPr>
          <p:nvPr>
            <p:ph type="dt" sz="half" idx="10"/>
          </p:nvPr>
        </p:nvSpPr>
        <p:spPr/>
        <p:txBody>
          <a:bodyPr/>
          <a:lstStyle>
            <a:lvl1pPr>
              <a:defRPr/>
            </a:lvl1pPr>
          </a:lstStyle>
          <a:p>
            <a:pPr>
              <a:defRPr/>
            </a:pPr>
            <a:endParaRPr lang="zh-CN" altLang="zh-CN"/>
          </a:p>
        </p:txBody>
      </p:sp>
      <p:sp>
        <p:nvSpPr>
          <p:cNvPr id="6" name="KSO_FT"/>
          <p:cNvSpPr>
            <a:spLocks noGrp="1" noChangeArrowheads="1"/>
          </p:cNvSpPr>
          <p:nvPr>
            <p:ph type="ftr" sz="quarter" idx="11"/>
          </p:nvPr>
        </p:nvSpPr>
        <p:spPr/>
        <p:txBody>
          <a:bodyPr/>
          <a:lstStyle>
            <a:lvl1pPr>
              <a:defRPr/>
            </a:lvl1pPr>
          </a:lstStyle>
          <a:p>
            <a:pPr>
              <a:defRPr/>
            </a:pPr>
            <a:endParaRPr lang="zh-CN" altLang="zh-CN"/>
          </a:p>
        </p:txBody>
      </p:sp>
      <p:sp>
        <p:nvSpPr>
          <p:cNvPr id="7" name="KSO_FN"/>
          <p:cNvSpPr>
            <a:spLocks noGrp="1" noChangeArrowheads="1"/>
          </p:cNvSpPr>
          <p:nvPr>
            <p:ph type="sldNum" sz="quarter" idx="12"/>
          </p:nvPr>
        </p:nvSpPr>
        <p:spPr/>
        <p:txBody>
          <a:bodyPr/>
          <a:lstStyle>
            <a:lvl1pPr>
              <a:defRPr/>
            </a:lvl1pPr>
          </a:lstStyle>
          <a:p>
            <a:pPr>
              <a:defRPr/>
            </a:pPr>
            <a:fld id="{6597B978-C14B-41C8-92DC-1D5A7ED8E64E}" type="slidenum">
              <a:rPr lang="zh-CN" altLang="zh-CN" smtClean="0"/>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KSO_FD"/>
          <p:cNvSpPr>
            <a:spLocks noGrp="1" noChangeArrowheads="1"/>
          </p:cNvSpPr>
          <p:nvPr>
            <p:ph type="dt" sz="half" idx="10"/>
          </p:nvPr>
        </p:nvSpPr>
        <p:spPr/>
        <p:txBody>
          <a:bodyPr/>
          <a:lstStyle>
            <a:lvl1pPr>
              <a:defRPr/>
            </a:lvl1pPr>
          </a:lstStyle>
          <a:p>
            <a:pPr>
              <a:defRPr/>
            </a:pPr>
            <a:endParaRPr lang="zh-CN" altLang="zh-CN"/>
          </a:p>
        </p:txBody>
      </p:sp>
      <p:sp>
        <p:nvSpPr>
          <p:cNvPr id="8" name="KSO_FT"/>
          <p:cNvSpPr>
            <a:spLocks noGrp="1" noChangeArrowheads="1"/>
          </p:cNvSpPr>
          <p:nvPr>
            <p:ph type="ftr" sz="quarter" idx="11"/>
          </p:nvPr>
        </p:nvSpPr>
        <p:spPr/>
        <p:txBody>
          <a:bodyPr/>
          <a:lstStyle>
            <a:lvl1pPr>
              <a:defRPr/>
            </a:lvl1pPr>
          </a:lstStyle>
          <a:p>
            <a:pPr>
              <a:defRPr/>
            </a:pPr>
            <a:endParaRPr lang="zh-CN" altLang="zh-CN"/>
          </a:p>
        </p:txBody>
      </p:sp>
      <p:sp>
        <p:nvSpPr>
          <p:cNvPr id="9" name="KSO_FN"/>
          <p:cNvSpPr>
            <a:spLocks noGrp="1" noChangeArrowheads="1"/>
          </p:cNvSpPr>
          <p:nvPr>
            <p:ph type="sldNum" sz="quarter" idx="12"/>
          </p:nvPr>
        </p:nvSpPr>
        <p:spPr/>
        <p:txBody>
          <a:bodyPr/>
          <a:lstStyle>
            <a:lvl1pPr>
              <a:defRPr/>
            </a:lvl1pPr>
          </a:lstStyle>
          <a:p>
            <a:pPr>
              <a:defRPr/>
            </a:pPr>
            <a:fld id="{04FFA3DE-1CCF-49B2-85D0-2A49EAEE69C5}" type="slidenum">
              <a:rPr lang="zh-CN" altLang="zh-CN" smtClean="0"/>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KSO_FD"/>
          <p:cNvSpPr>
            <a:spLocks noGrp="1" noChangeArrowheads="1"/>
          </p:cNvSpPr>
          <p:nvPr>
            <p:ph type="dt" sz="half" idx="10"/>
          </p:nvPr>
        </p:nvSpPr>
        <p:spPr/>
        <p:txBody>
          <a:bodyPr/>
          <a:lstStyle>
            <a:lvl1pPr>
              <a:defRPr/>
            </a:lvl1pPr>
          </a:lstStyle>
          <a:p>
            <a:pPr>
              <a:defRPr/>
            </a:pPr>
            <a:endParaRPr lang="zh-CN" altLang="zh-CN"/>
          </a:p>
        </p:txBody>
      </p:sp>
      <p:sp>
        <p:nvSpPr>
          <p:cNvPr id="4" name="KSO_FT"/>
          <p:cNvSpPr>
            <a:spLocks noGrp="1" noChangeArrowheads="1"/>
          </p:cNvSpPr>
          <p:nvPr>
            <p:ph type="ftr" sz="quarter" idx="11"/>
          </p:nvPr>
        </p:nvSpPr>
        <p:spPr/>
        <p:txBody>
          <a:bodyPr/>
          <a:lstStyle>
            <a:lvl1pPr>
              <a:defRPr/>
            </a:lvl1pPr>
          </a:lstStyle>
          <a:p>
            <a:pPr>
              <a:defRPr/>
            </a:pPr>
            <a:endParaRPr lang="zh-CN" altLang="zh-CN"/>
          </a:p>
        </p:txBody>
      </p:sp>
      <p:sp>
        <p:nvSpPr>
          <p:cNvPr id="5" name="KSO_FN"/>
          <p:cNvSpPr>
            <a:spLocks noGrp="1" noChangeArrowheads="1"/>
          </p:cNvSpPr>
          <p:nvPr>
            <p:ph type="sldNum" sz="quarter" idx="12"/>
          </p:nvPr>
        </p:nvSpPr>
        <p:spPr/>
        <p:txBody>
          <a:bodyPr/>
          <a:lstStyle>
            <a:lvl1pPr>
              <a:defRPr/>
            </a:lvl1pPr>
          </a:lstStyle>
          <a:p>
            <a:pPr>
              <a:defRPr/>
            </a:pPr>
            <a:fld id="{98766A08-7804-4ACB-B35D-DB17AEFFD6A9}" type="slidenum">
              <a:rPr lang="zh-CN" altLang="zh-CN" smtClean="0"/>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noChangeArrowheads="1"/>
          </p:cNvSpPr>
          <p:nvPr>
            <p:ph type="dt" sz="half" idx="10"/>
          </p:nvPr>
        </p:nvSpPr>
        <p:spPr/>
        <p:txBody>
          <a:bodyPr/>
          <a:lstStyle>
            <a:lvl1pPr>
              <a:defRPr/>
            </a:lvl1pPr>
          </a:lstStyle>
          <a:p>
            <a:pPr>
              <a:defRPr/>
            </a:pPr>
            <a:endParaRPr lang="zh-CN" altLang="zh-CN"/>
          </a:p>
        </p:txBody>
      </p:sp>
      <p:sp>
        <p:nvSpPr>
          <p:cNvPr id="3" name="KSO_FT"/>
          <p:cNvSpPr>
            <a:spLocks noGrp="1" noChangeArrowheads="1"/>
          </p:cNvSpPr>
          <p:nvPr>
            <p:ph type="ftr" sz="quarter" idx="11"/>
          </p:nvPr>
        </p:nvSpPr>
        <p:spPr/>
        <p:txBody>
          <a:bodyPr/>
          <a:lstStyle>
            <a:lvl1pPr>
              <a:defRPr/>
            </a:lvl1pPr>
          </a:lstStyle>
          <a:p>
            <a:pPr>
              <a:defRPr/>
            </a:pPr>
            <a:endParaRPr lang="zh-CN" altLang="zh-CN"/>
          </a:p>
        </p:txBody>
      </p:sp>
      <p:sp>
        <p:nvSpPr>
          <p:cNvPr id="4" name="KSO_FN"/>
          <p:cNvSpPr>
            <a:spLocks noGrp="1" noChangeArrowheads="1"/>
          </p:cNvSpPr>
          <p:nvPr>
            <p:ph type="sldNum" sz="quarter" idx="12"/>
          </p:nvPr>
        </p:nvSpPr>
        <p:spPr/>
        <p:txBody>
          <a:bodyPr/>
          <a:lstStyle>
            <a:lvl1pPr>
              <a:defRPr/>
            </a:lvl1pPr>
          </a:lstStyle>
          <a:p>
            <a:pPr>
              <a:defRPr/>
            </a:pPr>
            <a:fld id="{AD0903BE-035F-4D16-BDD5-6D3D7BE8996F}" type="slidenum">
              <a:rPr lang="zh-CN" altLang="zh-CN" smtClean="0"/>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endParaRPr lang="zh-CN" altLang="zh-CN"/>
          </a:p>
        </p:txBody>
      </p:sp>
      <p:sp>
        <p:nvSpPr>
          <p:cNvPr id="6" name="KSO_FT"/>
          <p:cNvSpPr>
            <a:spLocks noGrp="1" noChangeArrowheads="1"/>
          </p:cNvSpPr>
          <p:nvPr>
            <p:ph type="ftr" sz="quarter" idx="11"/>
          </p:nvPr>
        </p:nvSpPr>
        <p:spPr/>
        <p:txBody>
          <a:bodyPr/>
          <a:lstStyle>
            <a:lvl1pPr>
              <a:defRPr/>
            </a:lvl1pPr>
          </a:lstStyle>
          <a:p>
            <a:pPr>
              <a:defRPr/>
            </a:pPr>
            <a:endParaRPr lang="zh-CN" altLang="zh-CN"/>
          </a:p>
        </p:txBody>
      </p:sp>
      <p:sp>
        <p:nvSpPr>
          <p:cNvPr id="7" name="KSO_FN"/>
          <p:cNvSpPr>
            <a:spLocks noGrp="1" noChangeArrowheads="1"/>
          </p:cNvSpPr>
          <p:nvPr>
            <p:ph type="sldNum" sz="quarter" idx="12"/>
          </p:nvPr>
        </p:nvSpPr>
        <p:spPr/>
        <p:txBody>
          <a:bodyPr/>
          <a:lstStyle>
            <a:lvl1pPr>
              <a:defRPr/>
            </a:lvl1pPr>
          </a:lstStyle>
          <a:p>
            <a:pPr>
              <a:defRPr/>
            </a:pPr>
            <a:fld id="{53BF1942-9557-4BE9-BADE-E55ADB05242B}" type="slidenum">
              <a:rPr lang="zh-CN" altLang="zh-CN" smtClean="0"/>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endParaRPr lang="zh-CN" altLang="zh-CN"/>
          </a:p>
        </p:txBody>
      </p:sp>
      <p:sp>
        <p:nvSpPr>
          <p:cNvPr id="6" name="KSO_FT"/>
          <p:cNvSpPr>
            <a:spLocks noGrp="1" noChangeArrowheads="1"/>
          </p:cNvSpPr>
          <p:nvPr>
            <p:ph type="ftr" sz="quarter" idx="11"/>
          </p:nvPr>
        </p:nvSpPr>
        <p:spPr/>
        <p:txBody>
          <a:bodyPr/>
          <a:lstStyle>
            <a:lvl1pPr>
              <a:defRPr/>
            </a:lvl1pPr>
          </a:lstStyle>
          <a:p>
            <a:pPr>
              <a:defRPr/>
            </a:pPr>
            <a:endParaRPr lang="zh-CN" altLang="zh-CN"/>
          </a:p>
        </p:txBody>
      </p:sp>
      <p:sp>
        <p:nvSpPr>
          <p:cNvPr id="7" name="KSO_FN"/>
          <p:cNvSpPr>
            <a:spLocks noGrp="1" noChangeArrowheads="1"/>
          </p:cNvSpPr>
          <p:nvPr>
            <p:ph type="sldNum" sz="quarter" idx="12"/>
          </p:nvPr>
        </p:nvSpPr>
        <p:spPr/>
        <p:txBody>
          <a:bodyPr/>
          <a:lstStyle>
            <a:lvl1pPr>
              <a:defRPr/>
            </a:lvl1pPr>
          </a:lstStyle>
          <a:p>
            <a:pPr>
              <a:defRPr/>
            </a:pPr>
            <a:fld id="{7621A43C-86F3-44EF-8E85-78F8DD4806B7}" type="slidenum">
              <a:rPr lang="zh-CN" altLang="zh-CN" smtClean="0"/>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2050" name="图片 6"/>
          <p:cNvPicPr>
            <a:picLocks noChangeAspect="1" noChangeArrowheads="1"/>
          </p:cNvPicPr>
          <p:nvPr/>
        </p:nvPicPr>
        <p:blipFill>
          <a:blip r:embed="rId13" cstate="email"/>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KSO_BC1"/>
          <p:cNvSpPr>
            <a:spLocks noGrp="1" noChangeArrowheads="1"/>
          </p:cNvSpPr>
          <p:nvPr>
            <p:ph type="body" idx="1"/>
          </p:nvPr>
        </p:nvSpPr>
        <p:spPr bwMode="auto">
          <a:xfrm>
            <a:off x="409575" y="1152525"/>
            <a:ext cx="8358188"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p:txBody>
      </p:sp>
      <p:sp>
        <p:nvSpPr>
          <p:cNvPr id="2052" name="KSO_BT1"/>
          <p:cNvSpPr>
            <a:spLocks noGrp="1" noChangeArrowheads="1"/>
          </p:cNvSpPr>
          <p:nvPr>
            <p:ph type="title"/>
          </p:nvPr>
        </p:nvSpPr>
        <p:spPr bwMode="auto">
          <a:xfrm>
            <a:off x="409575" y="52388"/>
            <a:ext cx="8358188"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2053" name="KSO_FD"/>
          <p:cNvSpPr>
            <a:spLocks noGrp="1" noChangeArrowheads="1"/>
          </p:cNvSpPr>
          <p:nvPr>
            <p:ph type="dt" sz="half" idx="2"/>
          </p:nvPr>
        </p:nvSpPr>
        <p:spPr bwMode="auto">
          <a:xfrm>
            <a:off x="628650" y="6480175"/>
            <a:ext cx="2057400" cy="365125"/>
          </a:xfrm>
          <a:prstGeom prst="rect">
            <a:avLst/>
          </a:prstGeom>
          <a:noFill/>
          <a:ln w="9525">
            <a:noFill/>
            <a:miter lim="800000"/>
          </a:ln>
        </p:spPr>
        <p:txBody>
          <a:bodyPr vert="horz" wrap="square" lIns="91440" tIns="45720" rIns="91440" bIns="45720" numCol="1" anchor="ctr" anchorCtr="0" compatLnSpc="1"/>
          <a:lstStyle>
            <a:lvl1pPr>
              <a:defRPr sz="900" smtClean="0">
                <a:solidFill>
                  <a:srgbClr val="969696"/>
                </a:solidFill>
              </a:defRPr>
            </a:lvl1pPr>
          </a:lstStyle>
          <a:p>
            <a:pPr>
              <a:defRPr/>
            </a:pPr>
            <a:endParaRPr lang="zh-CN" altLang="zh-CN"/>
          </a:p>
        </p:txBody>
      </p:sp>
      <p:sp>
        <p:nvSpPr>
          <p:cNvPr id="2054" name="KSO_FT"/>
          <p:cNvSpPr>
            <a:spLocks noGrp="1" noChangeArrowheads="1"/>
          </p:cNvSpPr>
          <p:nvPr>
            <p:ph type="ftr" sz="quarter" idx="3"/>
          </p:nvPr>
        </p:nvSpPr>
        <p:spPr bwMode="auto">
          <a:xfrm>
            <a:off x="3028950" y="6480175"/>
            <a:ext cx="3086100" cy="365125"/>
          </a:xfrm>
          <a:prstGeom prst="rect">
            <a:avLst/>
          </a:prstGeom>
          <a:noFill/>
          <a:ln w="9525">
            <a:noFill/>
            <a:miter lim="800000"/>
          </a:ln>
        </p:spPr>
        <p:txBody>
          <a:bodyPr vert="horz" wrap="square" lIns="91440" tIns="45720" rIns="91440" bIns="45720" numCol="1" anchor="ctr" anchorCtr="0" compatLnSpc="1"/>
          <a:lstStyle>
            <a:lvl1pPr algn="ctr">
              <a:defRPr sz="900" smtClean="0">
                <a:solidFill>
                  <a:srgbClr val="969696"/>
                </a:solidFill>
              </a:defRPr>
            </a:lvl1pPr>
          </a:lstStyle>
          <a:p>
            <a:pPr>
              <a:defRPr/>
            </a:pPr>
            <a:endParaRPr lang="zh-CN" altLang="zh-CN"/>
          </a:p>
        </p:txBody>
      </p:sp>
      <p:sp>
        <p:nvSpPr>
          <p:cNvPr id="2055" name="KSO_FN"/>
          <p:cNvSpPr>
            <a:spLocks noGrp="1" noChangeArrowheads="1"/>
          </p:cNvSpPr>
          <p:nvPr>
            <p:ph type="sldNum" sz="quarter" idx="4"/>
          </p:nvPr>
        </p:nvSpPr>
        <p:spPr bwMode="auto">
          <a:xfrm>
            <a:off x="6457950" y="6480175"/>
            <a:ext cx="2057400" cy="365125"/>
          </a:xfrm>
          <a:prstGeom prst="rect">
            <a:avLst/>
          </a:prstGeom>
          <a:noFill/>
          <a:ln w="9525">
            <a:noFill/>
            <a:miter lim="800000"/>
          </a:ln>
        </p:spPr>
        <p:txBody>
          <a:bodyPr vert="horz" wrap="square" lIns="91440" tIns="45720" rIns="91440" bIns="45720" numCol="1" anchor="ctr" anchorCtr="0" compatLnSpc="1"/>
          <a:lstStyle>
            <a:lvl1pPr algn="r">
              <a:defRPr sz="900" smtClean="0">
                <a:solidFill>
                  <a:srgbClr val="969696"/>
                </a:solidFill>
              </a:defRPr>
            </a:lvl1pPr>
          </a:lstStyle>
          <a:p>
            <a:pPr>
              <a:defRPr/>
            </a:pPr>
            <a:fld id="{992B92E7-F16D-428C-B842-C719904E3DB1}" type="slidenum">
              <a:rPr lang="zh-CN" altLang="zh-CN" smtClean="0"/>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base" hangingPunct="1">
        <a:lnSpc>
          <a:spcPct val="90000"/>
        </a:lnSpc>
        <a:spcBef>
          <a:spcPct val="0"/>
        </a:spcBef>
        <a:spcAft>
          <a:spcPct val="0"/>
        </a:spcAft>
        <a:defRPr sz="3200" b="1">
          <a:solidFill>
            <a:schemeClr val="bg1"/>
          </a:solidFill>
          <a:latin typeface="+mj-lt"/>
          <a:ea typeface="+mj-ea"/>
          <a:cs typeface="+mj-cs"/>
        </a:defRPr>
      </a:lvl1pPr>
      <a:lvl2pPr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2pPr>
      <a:lvl3pPr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3pPr>
      <a:lvl4pPr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4pPr>
      <a:lvl5pPr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5pPr>
      <a:lvl6pPr marL="457200"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6pPr>
      <a:lvl7pPr marL="914400"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7pPr>
      <a:lvl8pPr marL="1371600"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8pPr>
      <a:lvl9pPr marL="1828800" algn="l" defTabSz="685800" rtl="0" eaLnBrk="1" fontAlgn="base" hangingPunct="1">
        <a:lnSpc>
          <a:spcPct val="90000"/>
        </a:lnSpc>
        <a:spcBef>
          <a:spcPct val="0"/>
        </a:spcBef>
        <a:spcAft>
          <a:spcPct val="0"/>
        </a:spcAft>
        <a:defRPr sz="3200" b="1">
          <a:solidFill>
            <a:schemeClr val="bg1"/>
          </a:solidFill>
          <a:latin typeface="华文中宋" panose="02010600040101010101" pitchFamily="2" charset="-122"/>
          <a:ea typeface="华文中宋" panose="02010600040101010101" pitchFamily="2" charset="-122"/>
        </a:defRPr>
      </a:lvl9pPr>
    </p:titleStyle>
    <p:bodyStyle>
      <a:lvl1pPr marL="361950" indent="-361950" algn="just" defTabSz="685800" rtl="0" eaLnBrk="1" fontAlgn="base" hangingPunct="1">
        <a:lnSpc>
          <a:spcPct val="110000"/>
        </a:lnSpc>
        <a:spcBef>
          <a:spcPts val="1200"/>
        </a:spcBef>
        <a:spcAft>
          <a:spcPct val="0"/>
        </a:spcAft>
        <a:buClr>
          <a:schemeClr val="accent1"/>
        </a:buClr>
        <a:buSzPct val="70000"/>
        <a:buFont typeface="Wingdings 2" panose="05020102010507070707" pitchFamily="18" charset="2"/>
        <a:buChar char=""/>
        <a:defRPr sz="2400">
          <a:solidFill>
            <a:schemeClr val="accent1"/>
          </a:solidFill>
          <a:latin typeface="+mn-lt"/>
          <a:ea typeface="+mn-ea"/>
          <a:cs typeface="+mn-cs"/>
        </a:defRPr>
      </a:lvl1pPr>
      <a:lvl2pPr marL="361950" indent="-361950" algn="just" defTabSz="685800" rtl="0" eaLnBrk="1" fontAlgn="base" hangingPunct="1">
        <a:lnSpc>
          <a:spcPct val="120000"/>
        </a:lnSpc>
        <a:spcBef>
          <a:spcPct val="0"/>
        </a:spcBef>
        <a:spcAft>
          <a:spcPts val="1200"/>
        </a:spcAft>
        <a:buClr>
          <a:srgbClr val="D8E39E"/>
        </a:buClr>
        <a:buFont typeface="幼圆" panose="02010509060101010101" pitchFamily="49" charset="-122"/>
        <a:buChar char=" "/>
        <a:defRPr sz="1600">
          <a:solidFill>
            <a:schemeClr val="tx1"/>
          </a:solidFill>
          <a:latin typeface="+mn-lt"/>
          <a:ea typeface="+mn-ea"/>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a:solidFill>
            <a:schemeClr val="tx1"/>
          </a:solidFill>
          <a:latin typeface="Times New Roman" panose="02020603050405020304" pitchFamily="18" charset="0"/>
          <a:ea typeface="+mn-ea"/>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5pPr>
      <a:lvl6pPr marL="20002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6pPr>
      <a:lvl7pPr marL="24574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7pPr>
      <a:lvl8pPr marL="29146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8pPr>
      <a:lvl9pPr marL="3371850" indent="-171450" algn="l" defTabSz="685800" rtl="0" eaLnBrk="1" fontAlgn="base" hangingPunct="1">
        <a:lnSpc>
          <a:spcPct val="90000"/>
        </a:lnSpc>
        <a:spcBef>
          <a:spcPts val="375"/>
        </a:spcBef>
        <a:spcAft>
          <a:spcPct val="0"/>
        </a:spcAft>
        <a:buFont typeface="Arial" panose="020B0604020202020204" pitchFamily="34" charset="0"/>
        <a:buChar char="•"/>
        <a:defRPr sz="1300">
          <a:solidFill>
            <a:schemeClr val="tx1"/>
          </a:solidFill>
          <a:latin typeface="Times New Roman" panose="02020603050405020304" pitchFamily="18"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5"/>
          <p:cNvSpPr txBox="1">
            <a:spLocks noChangeArrowheads="1"/>
          </p:cNvSpPr>
          <p:nvPr/>
        </p:nvSpPr>
        <p:spPr bwMode="auto">
          <a:xfrm>
            <a:off x="467544" y="1196752"/>
            <a:ext cx="828092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dirty="0">
                <a:solidFill>
                  <a:schemeClr val="accent6">
                    <a:lumMod val="50000"/>
                  </a:schemeClr>
                </a:solidFill>
                <a:latin typeface="Times New Roman" panose="02020603050405020304" pitchFamily="18" charset="0"/>
                <a:cs typeface="Times New Roman" panose="02020603050405020304" pitchFamily="18" charset="0"/>
              </a:rPr>
              <a:t>Unit 8  </a:t>
            </a:r>
            <a:r>
              <a:rPr lang="zh-CN" altLang="en-US" sz="4400" b="1" dirty="0" smtClean="0">
                <a:solidFill>
                  <a:schemeClr val="accent6">
                    <a:lumMod val="50000"/>
                  </a:schemeClr>
                </a:solidFill>
                <a:latin typeface="Times New Roman" panose="02020603050405020304" pitchFamily="18" charset="0"/>
                <a:cs typeface="Times New Roman" panose="02020603050405020304" pitchFamily="18" charset="0"/>
              </a:rPr>
              <a:t>Topic 2</a:t>
            </a:r>
            <a:endParaRPr lang="zh-CN" altLang="en-US" sz="4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Text Box 4"/>
          <p:cNvSpPr txBox="1">
            <a:spLocks noChangeArrowheads="1"/>
          </p:cNvSpPr>
          <p:nvPr/>
        </p:nvSpPr>
        <p:spPr bwMode="auto">
          <a:xfrm>
            <a:off x="305085" y="2564904"/>
            <a:ext cx="8605837"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400" b="1" dirty="0" smtClean="0">
                <a:solidFill>
                  <a:schemeClr val="accent6">
                    <a:lumMod val="50000"/>
                  </a:schemeClr>
                </a:solidFill>
                <a:latin typeface="Times New Roman" panose="02020603050405020304" pitchFamily="18" charset="0"/>
                <a:cs typeface="Times New Roman" panose="02020603050405020304" pitchFamily="18" charset="0"/>
              </a:rPr>
              <a:t>  The </a:t>
            </a:r>
            <a:r>
              <a:rPr lang="zh-CN" altLang="en-US" sz="4400" b="1" dirty="0">
                <a:solidFill>
                  <a:schemeClr val="accent6">
                    <a:lumMod val="50000"/>
                  </a:schemeClr>
                </a:solidFill>
                <a:latin typeface="Times New Roman" panose="02020603050405020304" pitchFamily="18" charset="0"/>
                <a:cs typeface="Times New Roman" panose="02020603050405020304" pitchFamily="18" charset="0"/>
              </a:rPr>
              <a:t>summer holidays are coming.</a:t>
            </a:r>
            <a:endParaRPr lang="en-US" altLang="zh-CN" sz="4400" b="1" dirty="0">
              <a:solidFill>
                <a:schemeClr val="accent6">
                  <a:lumMod val="50000"/>
                </a:schemeClr>
              </a:solidFill>
              <a:latin typeface="Times New Roman" panose="02020603050405020304" pitchFamily="18" charset="0"/>
              <a:cs typeface="Times New Roman" panose="02020603050405020304" pitchFamily="18" charset="0"/>
            </a:endParaRPr>
          </a:p>
          <a:p>
            <a:pPr algn="ctr" eaLnBrk="1" hangingPunct="1"/>
            <a:r>
              <a:rPr lang="en-US" altLang="zh-CN" sz="4400" b="1" dirty="0">
                <a:solidFill>
                  <a:schemeClr val="accent6">
                    <a:lumMod val="50000"/>
                  </a:schemeClr>
                </a:solidFill>
                <a:latin typeface="Times New Roman" panose="02020603050405020304" pitchFamily="18" charset="0"/>
                <a:cs typeface="Times New Roman" panose="02020603050405020304" pitchFamily="18" charset="0"/>
              </a:rPr>
              <a:t>Section D</a:t>
            </a:r>
            <a:endParaRPr lang="zh-CN" altLang="en-US" sz="4400" b="1" dirty="0">
              <a:solidFill>
                <a:schemeClr val="accent6">
                  <a:lumMod val="50000"/>
                </a:schemeClr>
              </a:solidFill>
              <a:latin typeface="Times New Roman" panose="02020603050405020304" pitchFamily="18" charset="0"/>
            </a:endParaRPr>
          </a:p>
        </p:txBody>
      </p:sp>
      <p:sp>
        <p:nvSpPr>
          <p:cNvPr id="2" name="矩形 1"/>
          <p:cNvSpPr/>
          <p:nvPr/>
        </p:nvSpPr>
        <p:spPr>
          <a:xfrm>
            <a:off x="2869544" y="5445224"/>
            <a:ext cx="3294492" cy="498598"/>
          </a:xfrm>
          <a:prstGeom prst="rect">
            <a:avLst/>
          </a:prstGeom>
        </p:spPr>
        <p:txBody>
          <a:bodyPr wrap="none">
            <a:spAutoFit/>
          </a:bodyPr>
          <a:lstStyle/>
          <a:p>
            <a:pPr marL="342900" lvl="0" indent="-342900" algn="ctr">
              <a:lnSpc>
                <a:spcPct val="110000"/>
              </a:lnSpc>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0" nodeType="withEffect">
                                  <p:stCondLst>
                                    <p:cond delay="0"/>
                                  </p:stCondLst>
                                  <p:iterate type="lt">
                                    <p:tmPct val="11000"/>
                                  </p:iterate>
                                  <p:childTnLst>
                                    <p:set>
                                      <p:cBhvr override="childStyle">
                                        <p:cTn id="6" dur="500" fill="hold"/>
                                        <p:tgtEl>
                                          <p:spTgt spid="7"/>
                                        </p:tgtEl>
                                        <p:attrNameLst>
                                          <p:attrName>style.color</p:attrName>
                                        </p:attrNameLst>
                                      </p:cBhvr>
                                      <p:to>
                                        <p:clrVal>
                                          <a:srgbClr val="FF0000"/>
                                        </p:clrVal>
                                      </p:to>
                                    </p:set>
                                    <p:set>
                                      <p:cBhvr>
                                        <p:cTn id="7" dur="500" fill="hold"/>
                                        <p:tgtEl>
                                          <p:spTgt spid="7"/>
                                        </p:tgtEl>
                                        <p:attrNameLst>
                                          <p:attrName>fillcolor</p:attrName>
                                        </p:attrNameLst>
                                      </p:cBhvr>
                                      <p:to>
                                        <p:clrVal>
                                          <a:srgbClr val="FF0000"/>
                                        </p:clrVal>
                                      </p:to>
                                    </p:set>
                                    <p:set>
                                      <p:cBhvr>
                                        <p:cTn id="8"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Group 2"/>
          <p:cNvGraphicFramePr>
            <a:graphicFrameLocks noGrp="1"/>
          </p:cNvGraphicFramePr>
          <p:nvPr/>
        </p:nvGraphicFramePr>
        <p:xfrm>
          <a:off x="107950" y="1844675"/>
          <a:ext cx="8863013" cy="3683001"/>
        </p:xfrm>
        <a:graphic>
          <a:graphicData uri="http://schemas.openxmlformats.org/drawingml/2006/table">
            <a:tbl>
              <a:tblPr/>
              <a:tblGrid>
                <a:gridCol w="2555875">
                  <a:extLst>
                    <a:ext uri="{9D8B030D-6E8A-4147-A177-3AD203B41FA5}">
                      <a16:colId xmlns:a16="http://schemas.microsoft.com/office/drawing/2014/main" val="20000"/>
                    </a:ext>
                  </a:extLst>
                </a:gridCol>
                <a:gridCol w="6307138">
                  <a:extLst>
                    <a:ext uri="{9D8B030D-6E8A-4147-A177-3AD203B41FA5}">
                      <a16:colId xmlns:a16="http://schemas.microsoft.com/office/drawing/2014/main" val="20001"/>
                    </a:ext>
                  </a:extLst>
                </a:gridCol>
              </a:tblGrid>
              <a:tr h="70167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4000" b="0" i="0" u="none" strike="noStrike" cap="none" normalizeH="0" baseline="0" smtClean="0">
                          <a:ln>
                            <a:noFill/>
                          </a:ln>
                          <a:solidFill>
                            <a:srgbClr val="FFFFFF"/>
                          </a:solidFill>
                          <a:effectLst/>
                          <a:latin typeface="Times New Roman" panose="02020603050405020304" pitchFamily="18" charset="0"/>
                          <a:ea typeface="楷体_GB2312" pitchFamily="49" charset="-122"/>
                          <a:cs typeface="宋体" panose="02010600030101010101" pitchFamily="2" charset="-122"/>
                        </a:rPr>
                        <a:t>Jack's Trip in Sichuan</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olid"/>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4F81BD"/>
                    </a:solidFill>
                  </a:tcPr>
                </a:tc>
                <a:tc hMerge="1">
                  <a:txBody>
                    <a:bodyPr/>
                    <a:lstStyle/>
                    <a:p>
                      <a:endParaRPr lang="zh-CN"/>
                    </a:p>
                  </a:txBody>
                  <a:tcPr/>
                </a:tc>
                <a:extLst>
                  <a:ext uri="{0D108BD9-81ED-4DB2-BD59-A6C34878D82A}">
                    <a16:rowId xmlns:a16="http://schemas.microsoft.com/office/drawing/2014/main" val="10000"/>
                  </a:ext>
                </a:extLst>
              </a:tr>
              <a:tr h="6127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Time</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ysDot"/>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1"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endParaRPr>
                    </a:p>
                  </a:txBody>
                  <a:tcPr horzOverflow="overflow">
                    <a:lnL w="28575" cap="flat" cmpd="sng" algn="ctr">
                      <a:solidFill>
                        <a:srgbClr val="3366FF"/>
                      </a:solidFill>
                      <a:prstDash val="sysDot"/>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127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Weather</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ysDot"/>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1"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endParaRPr>
                    </a:p>
                  </a:txBody>
                  <a:tcPr horzOverflow="overflow">
                    <a:lnL w="28575" cap="flat" cmpd="sng" algn="ctr">
                      <a:solidFill>
                        <a:srgbClr val="3366FF"/>
                      </a:solidFill>
                      <a:prstDash val="sysDot"/>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2"/>
                  </a:ext>
                </a:extLst>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Places to visit</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ysDot"/>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1"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endParaRPr>
                    </a:p>
                  </a:txBody>
                  <a:tcPr horzOverflow="overflow">
                    <a:lnL w="28575" cap="flat" cmpd="sng" algn="ctr">
                      <a:solidFill>
                        <a:srgbClr val="3366FF"/>
                      </a:solidFill>
                      <a:prstDash val="sysDot"/>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3"/>
                  </a:ext>
                </a:extLst>
              </a:tr>
              <a:tr h="5969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Food</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ysDot"/>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1"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endParaRPr>
                    </a:p>
                  </a:txBody>
                  <a:tcPr horzOverflow="overflow">
                    <a:lnL w="28575" cap="flat" cmpd="sng" algn="ctr">
                      <a:solidFill>
                        <a:srgbClr val="3366FF"/>
                      </a:solidFill>
                      <a:prstDash val="sysDot"/>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ysDot"/>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4"/>
                  </a:ext>
                </a:extLst>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People</a:t>
                      </a:r>
                    </a:p>
                  </a:txBody>
                  <a:tcPr horzOverflow="overflow">
                    <a:lnL w="28575" cap="flat" cmpd="sng" algn="ctr">
                      <a:solidFill>
                        <a:srgbClr val="3366FF"/>
                      </a:solidFill>
                      <a:prstDash val="solid"/>
                      <a:round/>
                      <a:headEnd type="none" w="med" len="med"/>
                      <a:tailEnd type="none" w="med" len="med"/>
                    </a:lnL>
                    <a:lnR w="28575" cap="flat" cmpd="sng" algn="ctr">
                      <a:solidFill>
                        <a:srgbClr val="3366FF"/>
                      </a:solidFill>
                      <a:prstDash val="sysDot"/>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1" i="0" u="none" strike="noStrike" cap="none" normalizeH="0" baseline="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endParaRPr>
                    </a:p>
                  </a:txBody>
                  <a:tcPr horzOverflow="overflow">
                    <a:lnL w="28575" cap="flat" cmpd="sng" algn="ctr">
                      <a:solidFill>
                        <a:srgbClr val="3366FF"/>
                      </a:solidFill>
                      <a:prstDash val="sysDot"/>
                      <a:round/>
                      <a:headEnd type="none" w="med" len="med"/>
                      <a:tailEnd type="none" w="med" len="med"/>
                    </a:lnL>
                    <a:lnR w="28575" cap="flat" cmpd="sng" algn="ctr">
                      <a:solidFill>
                        <a:srgbClr val="3366FF"/>
                      </a:solidFill>
                      <a:prstDash val="solid"/>
                      <a:round/>
                      <a:headEnd type="none" w="med" len="med"/>
                      <a:tailEnd type="none" w="med" len="med"/>
                    </a:lnR>
                    <a:lnT w="28575" cap="flat" cmpd="sng" algn="ctr">
                      <a:solidFill>
                        <a:srgbClr val="3366FF"/>
                      </a:solidFill>
                      <a:prstDash val="sysDot"/>
                      <a:round/>
                      <a:headEnd type="none" w="med" len="med"/>
                      <a:tailEnd type="none" w="med" len="med"/>
                    </a:lnT>
                    <a:lnB w="28575" cap="flat" cmpd="sng" algn="ctr">
                      <a:solidFill>
                        <a:srgbClr val="3366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5"/>
                  </a:ext>
                </a:extLst>
              </a:tr>
            </a:tbl>
          </a:graphicData>
        </a:graphic>
      </p:graphicFrame>
      <p:sp>
        <p:nvSpPr>
          <p:cNvPr id="24603" name="Text Box 27"/>
          <p:cNvSpPr txBox="1">
            <a:spLocks noChangeArrowheads="1"/>
          </p:cNvSpPr>
          <p:nvPr/>
        </p:nvSpPr>
        <p:spPr bwMode="auto">
          <a:xfrm>
            <a:off x="2843213" y="2565400"/>
            <a:ext cx="50561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latin typeface="Times New Roman" panose="02020603050405020304" pitchFamily="18" charset="0"/>
              </a:rPr>
              <a:t>from May 3rd to May 5th</a:t>
            </a:r>
          </a:p>
        </p:txBody>
      </p:sp>
      <p:sp>
        <p:nvSpPr>
          <p:cNvPr id="24604" name="Text Box 28"/>
          <p:cNvSpPr txBox="1">
            <a:spLocks noChangeArrowheads="1"/>
          </p:cNvSpPr>
          <p:nvPr/>
        </p:nvSpPr>
        <p:spPr bwMode="auto">
          <a:xfrm>
            <a:off x="2843213" y="3198813"/>
            <a:ext cx="50561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latin typeface="Times New Roman" panose="02020603050405020304" pitchFamily="18" charset="0"/>
              </a:rPr>
              <a:t>sunny, warm</a:t>
            </a:r>
          </a:p>
        </p:txBody>
      </p:sp>
      <p:sp>
        <p:nvSpPr>
          <p:cNvPr id="24605" name="Text Box 29"/>
          <p:cNvSpPr txBox="1">
            <a:spLocks noChangeArrowheads="1"/>
          </p:cNvSpPr>
          <p:nvPr/>
        </p:nvSpPr>
        <p:spPr bwMode="auto">
          <a:xfrm>
            <a:off x="2844800" y="3789363"/>
            <a:ext cx="50561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latin typeface="Times New Roman" panose="02020603050405020304" pitchFamily="18" charset="0"/>
              </a:rPr>
              <a:t>Mount Emei, Jiuzhaigou</a:t>
            </a:r>
          </a:p>
        </p:txBody>
      </p:sp>
      <p:sp>
        <p:nvSpPr>
          <p:cNvPr id="24606" name="Text Box 30"/>
          <p:cNvSpPr txBox="1">
            <a:spLocks noChangeArrowheads="1"/>
          </p:cNvSpPr>
          <p:nvPr/>
        </p:nvSpPr>
        <p:spPr bwMode="auto">
          <a:xfrm>
            <a:off x="2916238" y="4351338"/>
            <a:ext cx="50561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latin typeface="Times New Roman" panose="02020603050405020304" pitchFamily="18" charset="0"/>
              </a:rPr>
              <a:t>hot and nice, delicious</a:t>
            </a:r>
          </a:p>
        </p:txBody>
      </p:sp>
      <p:sp>
        <p:nvSpPr>
          <p:cNvPr id="24607" name="Text Box 31"/>
          <p:cNvSpPr txBox="1">
            <a:spLocks noChangeArrowheads="1"/>
          </p:cNvSpPr>
          <p:nvPr/>
        </p:nvSpPr>
        <p:spPr bwMode="auto">
          <a:xfrm>
            <a:off x="2916238" y="4927600"/>
            <a:ext cx="50561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latin typeface="Times New Roman" panose="02020603050405020304" pitchFamily="18" charset="0"/>
              </a:rPr>
              <a:t>friendly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decel="50000" fill="hold">
                                          <p:stCondLst>
                                            <p:cond delay="0"/>
                                          </p:stCondLst>
                                        </p:cTn>
                                        <p:tgtEl>
                                          <p:spTgt spid="2457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57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578"/>
                                        </p:tgtEl>
                                        <p:attrNameLst>
                                          <p:attrName>ppt_w</p:attrName>
                                        </p:attrNameLst>
                                      </p:cBhvr>
                                      <p:tavLst>
                                        <p:tav tm="0">
                                          <p:val>
                                            <p:strVal val="#ppt_w*.05"/>
                                          </p:val>
                                        </p:tav>
                                        <p:tav tm="100000">
                                          <p:val>
                                            <p:strVal val="#ppt_w"/>
                                          </p:val>
                                        </p:tav>
                                      </p:tavLst>
                                    </p:anim>
                                    <p:anim calcmode="lin" valueType="num">
                                      <p:cBhvr>
                                        <p:cTn id="10" dur="1000" fill="hold"/>
                                        <p:tgtEl>
                                          <p:spTgt spid="2457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57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57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57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57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3" nodeType="clickEffect">
                                  <p:stCondLst>
                                    <p:cond delay="0"/>
                                  </p:stCondLst>
                                  <p:childTnLst>
                                    <p:set>
                                      <p:cBhvr>
                                        <p:cTn id="18" dur="1" fill="hold">
                                          <p:stCondLst>
                                            <p:cond delay="0"/>
                                          </p:stCondLst>
                                        </p:cTn>
                                        <p:tgtEl>
                                          <p:spTgt spid="24603"/>
                                        </p:tgtEl>
                                        <p:attrNameLst>
                                          <p:attrName>style.visibility</p:attrName>
                                        </p:attrNameLst>
                                      </p:cBhvr>
                                      <p:to>
                                        <p:strVal val="visible"/>
                                      </p:to>
                                    </p:set>
                                    <p:animEffect transition="in" filter="dissolve">
                                      <p:cBhvr>
                                        <p:cTn id="19" dur="500"/>
                                        <p:tgtEl>
                                          <p:spTgt spid="2460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3" nodeType="clickEffect">
                                  <p:stCondLst>
                                    <p:cond delay="0"/>
                                  </p:stCondLst>
                                  <p:childTnLst>
                                    <p:set>
                                      <p:cBhvr>
                                        <p:cTn id="23" dur="1" fill="hold">
                                          <p:stCondLst>
                                            <p:cond delay="0"/>
                                          </p:stCondLst>
                                        </p:cTn>
                                        <p:tgtEl>
                                          <p:spTgt spid="24604"/>
                                        </p:tgtEl>
                                        <p:attrNameLst>
                                          <p:attrName>style.visibility</p:attrName>
                                        </p:attrNameLst>
                                      </p:cBhvr>
                                      <p:to>
                                        <p:strVal val="visible"/>
                                      </p:to>
                                    </p:set>
                                    <p:animEffect transition="in" filter="dissolve">
                                      <p:cBhvr>
                                        <p:cTn id="24" dur="500"/>
                                        <p:tgtEl>
                                          <p:spTgt spid="24604"/>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3" nodeType="clickEffect">
                                  <p:stCondLst>
                                    <p:cond delay="0"/>
                                  </p:stCondLst>
                                  <p:childTnLst>
                                    <p:set>
                                      <p:cBhvr>
                                        <p:cTn id="28" dur="1" fill="hold">
                                          <p:stCondLst>
                                            <p:cond delay="0"/>
                                          </p:stCondLst>
                                        </p:cTn>
                                        <p:tgtEl>
                                          <p:spTgt spid="24605"/>
                                        </p:tgtEl>
                                        <p:attrNameLst>
                                          <p:attrName>style.visibility</p:attrName>
                                        </p:attrNameLst>
                                      </p:cBhvr>
                                      <p:to>
                                        <p:strVal val="visible"/>
                                      </p:to>
                                    </p:set>
                                    <p:animEffect transition="in" filter="dissolve">
                                      <p:cBhvr>
                                        <p:cTn id="29" dur="500"/>
                                        <p:tgtEl>
                                          <p:spTgt spid="24605"/>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3" nodeType="clickEffect">
                                  <p:stCondLst>
                                    <p:cond delay="0"/>
                                  </p:stCondLst>
                                  <p:childTnLst>
                                    <p:set>
                                      <p:cBhvr>
                                        <p:cTn id="33" dur="1" fill="hold">
                                          <p:stCondLst>
                                            <p:cond delay="0"/>
                                          </p:stCondLst>
                                        </p:cTn>
                                        <p:tgtEl>
                                          <p:spTgt spid="24606"/>
                                        </p:tgtEl>
                                        <p:attrNameLst>
                                          <p:attrName>style.visibility</p:attrName>
                                        </p:attrNameLst>
                                      </p:cBhvr>
                                      <p:to>
                                        <p:strVal val="visible"/>
                                      </p:to>
                                    </p:set>
                                    <p:animEffect transition="in" filter="dissolve">
                                      <p:cBhvr>
                                        <p:cTn id="34" dur="500"/>
                                        <p:tgtEl>
                                          <p:spTgt spid="2460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3" nodeType="clickEffect">
                                  <p:stCondLst>
                                    <p:cond delay="0"/>
                                  </p:stCondLst>
                                  <p:childTnLst>
                                    <p:set>
                                      <p:cBhvr>
                                        <p:cTn id="38" dur="1" fill="hold">
                                          <p:stCondLst>
                                            <p:cond delay="0"/>
                                          </p:stCondLst>
                                        </p:cTn>
                                        <p:tgtEl>
                                          <p:spTgt spid="24607"/>
                                        </p:tgtEl>
                                        <p:attrNameLst>
                                          <p:attrName>style.visibility</p:attrName>
                                        </p:attrNameLst>
                                      </p:cBhvr>
                                      <p:to>
                                        <p:strVal val="visible"/>
                                      </p:to>
                                    </p:set>
                                    <p:animEffect transition="in" filter="dissolve">
                                      <p:cBhvr>
                                        <p:cTn id="39" dur="500"/>
                                        <p:tgtEl>
                                          <p:spTgt spid="24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03" grpId="0" bldLvl="0"/>
      <p:bldP spid="24603" grpId="1" bldLvl="0"/>
      <p:bldP spid="24603" grpId="2" bldLvl="0"/>
      <p:bldP spid="24603" grpId="3" bldLvl="0"/>
      <p:bldP spid="24604" grpId="0" bldLvl="0"/>
      <p:bldP spid="24604" grpId="1" bldLvl="0"/>
      <p:bldP spid="24604" grpId="2" bldLvl="0"/>
      <p:bldP spid="24604" grpId="3" bldLvl="0"/>
      <p:bldP spid="24605" grpId="0" bldLvl="0"/>
      <p:bldP spid="24605" grpId="1" bldLvl="0"/>
      <p:bldP spid="24605" grpId="2" bldLvl="0"/>
      <p:bldP spid="24605" grpId="3" bldLvl="0"/>
      <p:bldP spid="24606" grpId="0" bldLvl="0"/>
      <p:bldP spid="24606" grpId="1" bldLvl="0"/>
      <p:bldP spid="24606" grpId="2" bldLvl="0"/>
      <p:bldP spid="24606" grpId="3" bldLvl="0"/>
      <p:bldP spid="24607" grpId="0" bldLvl="0"/>
      <p:bldP spid="24607" grpId="1" bldLvl="0"/>
      <p:bldP spid="24607" grpId="2" bldLvl="0"/>
      <p:bldP spid="24607" grpId="3"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nvSpPr>
        <p:spPr bwMode="auto">
          <a:xfrm>
            <a:off x="36513" y="1270000"/>
            <a:ext cx="90011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lnSpc>
                <a:spcPct val="80000"/>
              </a:lnSpc>
              <a:spcBef>
                <a:spcPct val="20000"/>
              </a:spcBef>
            </a:pPr>
            <a:r>
              <a:rPr lang="zh-CN" altLang="en-US" sz="3200" dirty="0">
                <a:latin typeface="Calibri" panose="020F0502020204030204" pitchFamily="34" charset="0"/>
                <a:sym typeface="Calibri" panose="020F0502020204030204" pitchFamily="34" charset="0"/>
              </a:rPr>
              <a:t> </a:t>
            </a:r>
            <a:r>
              <a:rPr lang="zh-CN" altLang="en-US" sz="3200" dirty="0">
                <a:sym typeface="Calibri" panose="020F0502020204030204" pitchFamily="34" charset="0"/>
              </a:rPr>
              <a:t>      Suppose you are on holiday and making a trip to an interesting place. Write a postcard to a friend to tell him/her:</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--where you are;   </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--who you went with;</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--what the weather is like there;</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--what you did there;</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--how you went there;  </a:t>
            </a:r>
          </a:p>
          <a:p>
            <a:pPr marL="342900" indent="-342900">
              <a:lnSpc>
                <a:spcPct val="80000"/>
              </a:lnSpc>
              <a:spcBef>
                <a:spcPct val="20000"/>
              </a:spcBef>
            </a:pPr>
            <a:r>
              <a:rPr lang="zh-CN" altLang="en-US" sz="3200" dirty="0">
                <a:latin typeface="Times New Roman" panose="02020603050405020304" pitchFamily="18" charset="0"/>
                <a:sym typeface="Calibri" panose="020F0502020204030204" pitchFamily="34" charset="0"/>
              </a:rPr>
              <a:t>             --how you like your trip.</a:t>
            </a:r>
          </a:p>
        </p:txBody>
      </p:sp>
      <p:sp>
        <p:nvSpPr>
          <p:cNvPr id="12291" name="WordArt 3"/>
          <p:cNvSpPr>
            <a:spLocks noChangeArrowheads="1" noChangeShapeType="1" noTextEdit="1"/>
          </p:cNvSpPr>
          <p:nvPr/>
        </p:nvSpPr>
        <p:spPr bwMode="auto">
          <a:xfrm>
            <a:off x="1285875" y="500063"/>
            <a:ext cx="5661025" cy="55245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solidFill>
                  <a:srgbClr val="FF0000"/>
                </a:solidFill>
                <a:latin typeface="Times New Roman" panose="02020603050405020304"/>
                <a:cs typeface="Times New Roman" panose="02020603050405020304"/>
              </a:rPr>
              <a:t>Sharing Your Holiday Trip.</a:t>
            </a:r>
            <a:endParaRPr lang="zh-CN" altLang="en-US" sz="3600" b="1" kern="10" dirty="0">
              <a:ln w="12700">
                <a:solidFill>
                  <a:srgbClr val="EAEAEA"/>
                </a:solidFill>
                <a:round/>
              </a:ln>
              <a:solidFill>
                <a:srgbClr val="FF0000"/>
              </a:solidFill>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p:cTn id="7" dur="500" fill="hold"/>
                                        <p:tgtEl>
                                          <p:spTgt spid="2662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62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662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62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26626">
                                            <p:txEl>
                                              <p:pRg st="0" end="0"/>
                                            </p:txEl>
                                          </p:spTgt>
                                        </p:tgtEl>
                                      </p:cBhvr>
                                    </p:animEffect>
                                  </p:childTnLst>
                                </p:cTn>
                              </p:par>
                            </p:childTnLst>
                          </p:cTn>
                        </p:par>
                        <p:par>
                          <p:cTn id="12" fill="hold">
                            <p:stCondLst>
                              <p:cond delay="6550"/>
                            </p:stCondLst>
                            <p:childTnLst>
                              <p:par>
                                <p:cTn id="13" presetID="9" presetClass="entr" presetSubtype="0" fill="hold" nodeType="afterEffect">
                                  <p:stCondLst>
                                    <p:cond delay="0"/>
                                  </p:stCondLst>
                                  <p:childTnLst>
                                    <p:set>
                                      <p:cBhvr>
                                        <p:cTn id="14" dur="1" fill="hold">
                                          <p:stCondLst>
                                            <p:cond delay="0"/>
                                          </p:stCondLst>
                                        </p:cTn>
                                        <p:tgtEl>
                                          <p:spTgt spid="26626">
                                            <p:txEl>
                                              <p:pRg st="1" end="1"/>
                                            </p:txEl>
                                          </p:spTgt>
                                        </p:tgtEl>
                                        <p:attrNameLst>
                                          <p:attrName>style.visibility</p:attrName>
                                        </p:attrNameLst>
                                      </p:cBhvr>
                                      <p:to>
                                        <p:strVal val="visible"/>
                                      </p:to>
                                    </p:set>
                                    <p:animEffect transition="in" filter="dissolve">
                                      <p:cBhvr>
                                        <p:cTn id="15" dur="500"/>
                                        <p:tgtEl>
                                          <p:spTgt spid="26626">
                                            <p:txEl>
                                              <p:pRg st="1" end="1"/>
                                            </p:txEl>
                                          </p:spTgt>
                                        </p:tgtEl>
                                      </p:cBhvr>
                                    </p:animEffect>
                                  </p:childTnLst>
                                </p:cTn>
                              </p:par>
                            </p:childTnLst>
                          </p:cTn>
                        </p:par>
                        <p:par>
                          <p:cTn id="16" fill="hold">
                            <p:stCondLst>
                              <p:cond delay="7050"/>
                            </p:stCondLst>
                            <p:childTnLst>
                              <p:par>
                                <p:cTn id="17" presetID="9" presetClass="entr" presetSubtype="0" fill="hold" nodeType="after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Effect transition="in" filter="dissolve">
                                      <p:cBhvr>
                                        <p:cTn id="19" dur="500"/>
                                        <p:tgtEl>
                                          <p:spTgt spid="26626">
                                            <p:txEl>
                                              <p:pRg st="2" end="2"/>
                                            </p:txEl>
                                          </p:spTgt>
                                        </p:tgtEl>
                                      </p:cBhvr>
                                    </p:animEffect>
                                  </p:childTnLst>
                                </p:cTn>
                              </p:par>
                            </p:childTnLst>
                          </p:cTn>
                        </p:par>
                        <p:par>
                          <p:cTn id="20" fill="hold">
                            <p:stCondLst>
                              <p:cond delay="7550"/>
                            </p:stCondLst>
                            <p:childTnLst>
                              <p:par>
                                <p:cTn id="21" presetID="9" presetClass="entr" presetSubtype="0" fill="hold" nodeType="afterEffect">
                                  <p:stCondLst>
                                    <p:cond delay="0"/>
                                  </p:stCondLst>
                                  <p:childTnLst>
                                    <p:set>
                                      <p:cBhvr>
                                        <p:cTn id="22" dur="1" fill="hold">
                                          <p:stCondLst>
                                            <p:cond delay="0"/>
                                          </p:stCondLst>
                                        </p:cTn>
                                        <p:tgtEl>
                                          <p:spTgt spid="26626">
                                            <p:txEl>
                                              <p:pRg st="3" end="3"/>
                                            </p:txEl>
                                          </p:spTgt>
                                        </p:tgtEl>
                                        <p:attrNameLst>
                                          <p:attrName>style.visibility</p:attrName>
                                        </p:attrNameLst>
                                      </p:cBhvr>
                                      <p:to>
                                        <p:strVal val="visible"/>
                                      </p:to>
                                    </p:set>
                                    <p:animEffect transition="in" filter="dissolve">
                                      <p:cBhvr>
                                        <p:cTn id="23" dur="500"/>
                                        <p:tgtEl>
                                          <p:spTgt spid="26626">
                                            <p:txEl>
                                              <p:pRg st="3" end="3"/>
                                            </p:txEl>
                                          </p:spTgt>
                                        </p:tgtEl>
                                      </p:cBhvr>
                                    </p:animEffect>
                                  </p:childTnLst>
                                </p:cTn>
                              </p:par>
                            </p:childTnLst>
                          </p:cTn>
                        </p:par>
                        <p:par>
                          <p:cTn id="24" fill="hold">
                            <p:stCondLst>
                              <p:cond delay="8050"/>
                            </p:stCondLst>
                            <p:childTnLst>
                              <p:par>
                                <p:cTn id="25" presetID="9" presetClass="entr" presetSubtype="0" fill="hold" nodeType="afterEffect">
                                  <p:stCondLst>
                                    <p:cond delay="0"/>
                                  </p:stCondLst>
                                  <p:childTnLst>
                                    <p:set>
                                      <p:cBhvr>
                                        <p:cTn id="26" dur="1" fill="hold">
                                          <p:stCondLst>
                                            <p:cond delay="0"/>
                                          </p:stCondLst>
                                        </p:cTn>
                                        <p:tgtEl>
                                          <p:spTgt spid="26626">
                                            <p:txEl>
                                              <p:pRg st="4" end="4"/>
                                            </p:txEl>
                                          </p:spTgt>
                                        </p:tgtEl>
                                        <p:attrNameLst>
                                          <p:attrName>style.visibility</p:attrName>
                                        </p:attrNameLst>
                                      </p:cBhvr>
                                      <p:to>
                                        <p:strVal val="visible"/>
                                      </p:to>
                                    </p:set>
                                    <p:animEffect transition="in" filter="dissolve">
                                      <p:cBhvr>
                                        <p:cTn id="27" dur="500"/>
                                        <p:tgtEl>
                                          <p:spTgt spid="26626">
                                            <p:txEl>
                                              <p:pRg st="4" end="4"/>
                                            </p:txEl>
                                          </p:spTgt>
                                        </p:tgtEl>
                                      </p:cBhvr>
                                    </p:animEffect>
                                  </p:childTnLst>
                                </p:cTn>
                              </p:par>
                            </p:childTnLst>
                          </p:cTn>
                        </p:par>
                        <p:par>
                          <p:cTn id="28" fill="hold">
                            <p:stCondLst>
                              <p:cond delay="8550"/>
                            </p:stCondLst>
                            <p:childTnLst>
                              <p:par>
                                <p:cTn id="29" presetID="9" presetClass="entr" presetSubtype="0" fill="hold" nodeType="afterEffect">
                                  <p:stCondLst>
                                    <p:cond delay="0"/>
                                  </p:stCondLst>
                                  <p:childTnLst>
                                    <p:set>
                                      <p:cBhvr>
                                        <p:cTn id="30" dur="1" fill="hold">
                                          <p:stCondLst>
                                            <p:cond delay="0"/>
                                          </p:stCondLst>
                                        </p:cTn>
                                        <p:tgtEl>
                                          <p:spTgt spid="26626">
                                            <p:txEl>
                                              <p:pRg st="5" end="5"/>
                                            </p:txEl>
                                          </p:spTgt>
                                        </p:tgtEl>
                                        <p:attrNameLst>
                                          <p:attrName>style.visibility</p:attrName>
                                        </p:attrNameLst>
                                      </p:cBhvr>
                                      <p:to>
                                        <p:strVal val="visible"/>
                                      </p:to>
                                    </p:set>
                                    <p:animEffect transition="in" filter="dissolve">
                                      <p:cBhvr>
                                        <p:cTn id="31" dur="500"/>
                                        <p:tgtEl>
                                          <p:spTgt spid="26626">
                                            <p:txEl>
                                              <p:pRg st="5" end="5"/>
                                            </p:txEl>
                                          </p:spTgt>
                                        </p:tgtEl>
                                      </p:cBhvr>
                                    </p:animEffect>
                                  </p:childTnLst>
                                </p:cTn>
                              </p:par>
                            </p:childTnLst>
                          </p:cTn>
                        </p:par>
                        <p:par>
                          <p:cTn id="32" fill="hold">
                            <p:stCondLst>
                              <p:cond delay="9050"/>
                            </p:stCondLst>
                            <p:childTnLst>
                              <p:par>
                                <p:cTn id="33" presetID="9" presetClass="entr" presetSubtype="0" fill="hold" nodeType="afterEffect">
                                  <p:stCondLst>
                                    <p:cond delay="0"/>
                                  </p:stCondLst>
                                  <p:childTnLst>
                                    <p:set>
                                      <p:cBhvr>
                                        <p:cTn id="34" dur="1" fill="hold">
                                          <p:stCondLst>
                                            <p:cond delay="0"/>
                                          </p:stCondLst>
                                        </p:cTn>
                                        <p:tgtEl>
                                          <p:spTgt spid="26626">
                                            <p:txEl>
                                              <p:pRg st="6" end="6"/>
                                            </p:txEl>
                                          </p:spTgt>
                                        </p:tgtEl>
                                        <p:attrNameLst>
                                          <p:attrName>style.visibility</p:attrName>
                                        </p:attrNameLst>
                                      </p:cBhvr>
                                      <p:to>
                                        <p:strVal val="visible"/>
                                      </p:to>
                                    </p:set>
                                    <p:animEffect transition="in" filter="dissolve">
                                      <p:cBhvr>
                                        <p:cTn id="35" dur="500"/>
                                        <p:tgtEl>
                                          <p:spTgt spid="266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2357438" y="714375"/>
            <a:ext cx="3149600" cy="5715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solidFill>
                  <a:srgbClr val="FF0000"/>
                </a:solidFill>
                <a:latin typeface="Times New Roman" panose="02020603050405020304"/>
                <a:cs typeface="Times New Roman" panose="02020603050405020304"/>
              </a:rPr>
              <a:t>Summary</a:t>
            </a:r>
            <a:endParaRPr lang="zh-CN" altLang="en-US" sz="3600" b="1" kern="10" dirty="0">
              <a:ln w="12700">
                <a:solidFill>
                  <a:srgbClr val="EAEAEA"/>
                </a:solidFill>
                <a:round/>
              </a:ln>
              <a:solidFill>
                <a:srgbClr val="FF0000"/>
              </a:solidFill>
              <a:latin typeface="Times New Roman" panose="02020603050405020304"/>
              <a:cs typeface="Times New Roman" panose="02020603050405020304"/>
            </a:endParaRPr>
          </a:p>
        </p:txBody>
      </p:sp>
      <p:sp>
        <p:nvSpPr>
          <p:cNvPr id="13315" name="Text Box 3"/>
          <p:cNvSpPr txBox="1">
            <a:spLocks noChangeArrowheads="1"/>
          </p:cNvSpPr>
          <p:nvPr/>
        </p:nvSpPr>
        <p:spPr bwMode="auto">
          <a:xfrm>
            <a:off x="214313" y="1357313"/>
            <a:ext cx="8712200"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latin typeface="Times New Roman" panose="02020603050405020304" pitchFamily="18" charset="0"/>
              </a:rPr>
              <a:t>1.Useful expressions：</a:t>
            </a:r>
          </a:p>
          <a:p>
            <a:pPr eaLnBrk="1" hangingPunct="1"/>
            <a:r>
              <a:rPr lang="zh-CN" altLang="en-US" sz="2400" dirty="0">
                <a:latin typeface="Times New Roman" panose="02020603050405020304" pitchFamily="18" charset="0"/>
                <a:cs typeface="Times New Roman" panose="02020603050405020304" pitchFamily="18" charset="0"/>
              </a:rPr>
              <a:t>         How are you doing?/How are you?</a:t>
            </a:r>
          </a:p>
          <a:p>
            <a:pPr eaLnBrk="1" hangingPunct="1"/>
            <a:r>
              <a:rPr lang="zh-CN" altLang="en-US" sz="2400" dirty="0">
                <a:latin typeface="Times New Roman" panose="02020603050405020304" pitchFamily="18" charset="0"/>
                <a:cs typeface="Times New Roman" panose="02020603050405020304" pitchFamily="18" charset="0"/>
              </a:rPr>
              <a:t>         arrive in/at=get to 到达</a:t>
            </a:r>
          </a:p>
          <a:p>
            <a:pPr eaLnBrk="1" hangingPunct="1"/>
            <a:r>
              <a:rPr lang="zh-CN" altLang="en-US" sz="2400" dirty="0">
                <a:latin typeface="Times New Roman" panose="02020603050405020304" pitchFamily="18" charset="0"/>
                <a:cs typeface="Times New Roman" panose="02020603050405020304" pitchFamily="18" charset="0"/>
              </a:rPr>
              <a:t>         be friendly to=be kind to 对某人友好</a:t>
            </a:r>
          </a:p>
          <a:p>
            <a:pPr eaLnBrk="1" hangingPunct="1"/>
            <a:r>
              <a:rPr lang="zh-CN" altLang="en-US" sz="2400" dirty="0">
                <a:latin typeface="Times New Roman" panose="02020603050405020304" pitchFamily="18" charset="0"/>
                <a:cs typeface="Times New Roman" panose="02020603050405020304" pitchFamily="18" charset="0"/>
              </a:rPr>
              <a:t>         give one's love to sb.向某人问好</a:t>
            </a:r>
            <a:r>
              <a:rPr lang="zh-CN" altLang="en-US" sz="2800" dirty="0">
                <a:latin typeface="Times New Roman" panose="02020603050405020304" pitchFamily="18" charset="0"/>
              </a:rPr>
              <a:t>   </a:t>
            </a:r>
          </a:p>
          <a:p>
            <a:pPr eaLnBrk="1" hangingPunct="1"/>
            <a:r>
              <a:rPr lang="zh-CN" altLang="en-US" sz="2800" b="1" dirty="0">
                <a:latin typeface="Times New Roman" panose="02020603050405020304" pitchFamily="18" charset="0"/>
                <a:cs typeface="Times New Roman" panose="02020603050405020304" pitchFamily="18" charset="0"/>
              </a:rPr>
              <a:t>2.Review the expressions of talking about future plans and intentions.</a:t>
            </a:r>
          </a:p>
          <a:p>
            <a:pPr eaLnBrk="1" hangingPunct="1"/>
            <a:r>
              <a:rPr lang="zh-CN" altLang="en-US" sz="2800" b="1" dirty="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 I want to/plan to/wish to/ hope to/would like to...</a:t>
            </a:r>
          </a:p>
          <a:p>
            <a:pPr eaLnBrk="1" hangingPunct="1"/>
            <a:r>
              <a:rPr lang="zh-CN" altLang="en-US" sz="2800" b="1" dirty="0">
                <a:latin typeface="Times New Roman" panose="02020603050405020304" pitchFamily="18" charset="0"/>
              </a:rPr>
              <a:t>3. Review the expressions of making suggestions.</a:t>
            </a:r>
          </a:p>
          <a:p>
            <a:pPr eaLnBrk="1" hangingPunct="1"/>
            <a:r>
              <a:rPr lang="zh-CN" altLang="en-US" sz="2400" dirty="0">
                <a:latin typeface="Times New Roman" panose="02020603050405020304" pitchFamily="18" charset="0"/>
              </a:rPr>
              <a:t>         You should.../You shouldn't...</a:t>
            </a:r>
          </a:p>
          <a:p>
            <a:pPr eaLnBrk="1" hangingPunct="1"/>
            <a:r>
              <a:rPr lang="zh-CN" altLang="en-US" sz="2400" dirty="0">
                <a:latin typeface="Times New Roman" panose="02020603050405020304" pitchFamily="18" charset="0"/>
              </a:rPr>
              <a:t>         You'd better.../Don't.../Remember to...</a:t>
            </a:r>
          </a:p>
          <a:p>
            <a:pPr eaLnBrk="1" hangingPunct="1"/>
            <a:endParaRPr lang="zh-CN" altLang="en-US" sz="2400" b="1" i="1" dirty="0">
              <a:latin typeface="Times New Roman" panose="02020603050405020304" pitchFamily="18" charset="0"/>
            </a:endParaRP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633412" y="2420888"/>
            <a:ext cx="8510588" cy="2520950"/>
          </a:xfrm>
          <a:solidFill>
            <a:srgbClr val="FFFFFF"/>
          </a:solidFill>
        </p:spPr>
        <p:txBody>
          <a:bodyPr/>
          <a:lstStyle/>
          <a:p>
            <a:pPr>
              <a:buFontTx/>
              <a:buNone/>
            </a:pPr>
            <a:r>
              <a:rPr lang="zh-CN" altLang="en-US" b="0" dirty="0">
                <a:solidFill>
                  <a:schemeClr val="accent6">
                    <a:lumMod val="50000"/>
                  </a:schemeClr>
                </a:solidFill>
              </a:rPr>
              <a:t>1. Review the key points of this topic.</a:t>
            </a:r>
          </a:p>
          <a:p>
            <a:pPr>
              <a:buFontTx/>
              <a:buNone/>
            </a:pPr>
            <a:r>
              <a:rPr lang="zh-CN" altLang="en-US" b="0" dirty="0">
                <a:solidFill>
                  <a:schemeClr val="accent6">
                    <a:lumMod val="50000"/>
                  </a:schemeClr>
                </a:solidFill>
              </a:rPr>
              <a:t>2. Write a passage: My Holidays.</a:t>
            </a:r>
          </a:p>
          <a:p>
            <a:pPr>
              <a:buFontTx/>
              <a:buNone/>
            </a:pPr>
            <a:r>
              <a:rPr lang="zh-CN" altLang="en-US" b="0" dirty="0">
                <a:solidFill>
                  <a:schemeClr val="accent6">
                    <a:lumMod val="50000"/>
                  </a:schemeClr>
                </a:solidFill>
              </a:rPr>
              <a:t>3. Finish Section D in your workbook.</a:t>
            </a:r>
          </a:p>
          <a:p>
            <a:pPr>
              <a:buFontTx/>
              <a:buNone/>
            </a:pPr>
            <a:r>
              <a:rPr lang="zh-CN" altLang="en-US" b="0" dirty="0">
                <a:solidFill>
                  <a:schemeClr val="accent6">
                    <a:lumMod val="50000"/>
                  </a:schemeClr>
                </a:solidFill>
              </a:rPr>
              <a:t>4. Preview Section A of Topic 3 in Unit 8</a:t>
            </a:r>
            <a:r>
              <a:rPr lang="zh-CN" altLang="en-US" b="0" dirty="0" smtClean="0">
                <a:solidFill>
                  <a:schemeClr val="accent6">
                    <a:lumMod val="50000"/>
                  </a:schemeClr>
                </a:solidFill>
              </a:rPr>
              <a:t>.  </a:t>
            </a:r>
            <a:endParaRPr lang="zh-CN" altLang="en-US" b="0" dirty="0">
              <a:solidFill>
                <a:schemeClr val="accent6">
                  <a:lumMod val="50000"/>
                </a:schemeClr>
              </a:solidFill>
            </a:endParaRPr>
          </a:p>
        </p:txBody>
      </p:sp>
      <p:sp>
        <p:nvSpPr>
          <p:cNvPr id="28675" name="Rectangle 3"/>
          <p:cNvSpPr>
            <a:spLocks noChangeArrowheads="1"/>
          </p:cNvSpPr>
          <p:nvPr/>
        </p:nvSpPr>
        <p:spPr bwMode="auto">
          <a:xfrm>
            <a:off x="2375421" y="980728"/>
            <a:ext cx="3384550" cy="884237"/>
          </a:xfrm>
          <a:prstGeom prst="rect">
            <a:avLst/>
          </a:prstGeom>
          <a:solidFill>
            <a:schemeClr val="bg1"/>
          </a:solidFill>
          <a:ln w="38100">
            <a:solidFill>
              <a:srgbClr val="FF00FF"/>
            </a:solidFill>
            <a:miter lim="800000"/>
          </a:ln>
        </p:spPr>
        <p:txBody>
          <a:bodyPr anchor="ctr"/>
          <a:lstStyle/>
          <a:p>
            <a:pPr algn="ctr">
              <a:lnSpc>
                <a:spcPct val="110000"/>
              </a:lnSpc>
            </a:pPr>
            <a:r>
              <a:rPr lang="en-US" altLang="zh-CN" sz="4000" b="1" dirty="0">
                <a:solidFill>
                  <a:srgbClr val="0000FF"/>
                </a:solidFill>
              </a:rPr>
              <a:t>Homework</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 from="(-#ppt_w/2)" to="(#ppt_x)" calcmode="lin" valueType="num">
                                      <p:cBhvr>
                                        <p:cTn id="7" dur="600" fill="hold">
                                          <p:stCondLst>
                                            <p:cond delay="0"/>
                                          </p:stCondLst>
                                        </p:cTn>
                                        <p:tgtEl>
                                          <p:spTgt spid="28675"/>
                                        </p:tgtEl>
                                        <p:attrNameLst>
                                          <p:attrName>ppt_x</p:attrName>
                                        </p:attrNameLst>
                                      </p:cBhvr>
                                    </p:anim>
                                    <p:anim from="0" to="-1.0" calcmode="lin" valueType="num">
                                      <p:cBhvr>
                                        <p:cTn id="8" dur="200" decel="50000" autoRev="1" fill="hold">
                                          <p:stCondLst>
                                            <p:cond delay="600"/>
                                          </p:stCondLst>
                                        </p:cTn>
                                        <p:tgtEl>
                                          <p:spTgt spid="28675"/>
                                        </p:tgtEl>
                                        <p:attrNameLst>
                                          <p:attrName>xshear</p:attrName>
                                        </p:attrNameLst>
                                      </p:cBhvr>
                                    </p:anim>
                                    <p:animScale>
                                      <p:cBhvr>
                                        <p:cTn id="9" dur="200" decel="100000" autoRev="1" fill="hold">
                                          <p:stCondLst>
                                            <p:cond delay="600"/>
                                          </p:stCondLst>
                                        </p:cTn>
                                        <p:tgtEl>
                                          <p:spTgt spid="28675"/>
                                        </p:tgtEl>
                                      </p:cBhvr>
                                      <p:from x="100000" y="100000"/>
                                      <p:to x="80000" y="100000"/>
                                    </p:animScale>
                                    <p:anim by="(#ppt_h/3+#ppt_w*0.1)" calcmode="lin" valueType="num">
                                      <p:cBhvr additive="sum">
                                        <p:cTn id="10" dur="200" decel="100000" autoRev="1" fill="hold">
                                          <p:stCondLst>
                                            <p:cond delay="600"/>
                                          </p:stCondLst>
                                        </p:cTn>
                                        <p:tgtEl>
                                          <p:spTgt spid="2867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4338">
                                            <p:bg/>
                                          </p:spTgt>
                                        </p:tgtEl>
                                        <p:attrNameLst>
                                          <p:attrName>style.visibility</p:attrName>
                                        </p:attrNameLst>
                                      </p:cBhvr>
                                      <p:to>
                                        <p:strVal val="visible"/>
                                      </p:to>
                                    </p:set>
                                    <p:animEffect transition="in" filter="strips(downRight)">
                                      <p:cBhvr>
                                        <p:cTn id="15" dur="1000"/>
                                        <p:tgtEl>
                                          <p:spTgt spid="14338">
                                            <p:bg/>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4338">
                                            <p:txEl>
                                              <p:pRg st="0" end="0"/>
                                            </p:txEl>
                                          </p:spTgt>
                                        </p:tgtEl>
                                        <p:attrNameLst>
                                          <p:attrName>style.visibility</p:attrName>
                                        </p:attrNameLst>
                                      </p:cBhvr>
                                      <p:to>
                                        <p:strVal val="visible"/>
                                      </p:to>
                                    </p:set>
                                    <p:animEffect transition="in" filter="strips(downRight)">
                                      <p:cBhvr>
                                        <p:cTn id="20" dur="1000"/>
                                        <p:tgtEl>
                                          <p:spTgt spid="1433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4338">
                                            <p:txEl>
                                              <p:pRg st="1" end="1"/>
                                            </p:txEl>
                                          </p:spTgt>
                                        </p:tgtEl>
                                        <p:attrNameLst>
                                          <p:attrName>style.visibility</p:attrName>
                                        </p:attrNameLst>
                                      </p:cBhvr>
                                      <p:to>
                                        <p:strVal val="visible"/>
                                      </p:to>
                                    </p:set>
                                    <p:animEffect transition="in" filter="strips(downRight)">
                                      <p:cBhvr>
                                        <p:cTn id="25" dur="1000"/>
                                        <p:tgtEl>
                                          <p:spTgt spid="1433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4338">
                                            <p:txEl>
                                              <p:pRg st="2" end="2"/>
                                            </p:txEl>
                                          </p:spTgt>
                                        </p:tgtEl>
                                        <p:attrNameLst>
                                          <p:attrName>style.visibility</p:attrName>
                                        </p:attrNameLst>
                                      </p:cBhvr>
                                      <p:to>
                                        <p:strVal val="visible"/>
                                      </p:to>
                                    </p:set>
                                    <p:animEffect transition="in" filter="strips(downRight)">
                                      <p:cBhvr>
                                        <p:cTn id="30" dur="1000"/>
                                        <p:tgtEl>
                                          <p:spTgt spid="1433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14338">
                                            <p:txEl>
                                              <p:pRg st="3" end="3"/>
                                            </p:txEl>
                                          </p:spTgt>
                                        </p:tgtEl>
                                        <p:attrNameLst>
                                          <p:attrName>style.visibility</p:attrName>
                                        </p:attrNameLst>
                                      </p:cBhvr>
                                      <p:to>
                                        <p:strVal val="visible"/>
                                      </p:to>
                                    </p:set>
                                    <p:animEffect transition="in" filter="strips(downRight)">
                                      <p:cBhvr>
                                        <p:cTn id="35" dur="1000"/>
                                        <p:tgtEl>
                                          <p:spTgt spid="143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nimBg="1"/>
      <p:bldP spid="2867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Group 2"/>
          <p:cNvGraphicFramePr>
            <a:graphicFrameLocks noGrp="1"/>
          </p:cNvGraphicFramePr>
          <p:nvPr/>
        </p:nvGraphicFramePr>
        <p:xfrm>
          <a:off x="360363" y="1358900"/>
          <a:ext cx="8532812" cy="4159250"/>
        </p:xfrm>
        <a:graphic>
          <a:graphicData uri="http://schemas.openxmlformats.org/drawingml/2006/table">
            <a:tbl>
              <a:tblPr/>
              <a:tblGrid>
                <a:gridCol w="8532812">
                  <a:extLst>
                    <a:ext uri="{9D8B030D-6E8A-4147-A177-3AD203B41FA5}">
                      <a16:colId xmlns:a16="http://schemas.microsoft.com/office/drawing/2014/main" val="20000"/>
                    </a:ext>
                  </a:extLst>
                </a:gridCol>
              </a:tblGrid>
              <a:tr h="74930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3200" b="0" i="1"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want/plan/wish/hope/would like 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r h="66675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 </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want to</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 to Canada.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1"/>
                  </a:ext>
                </a:extLst>
              </a:tr>
              <a:tr h="68580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 </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plan to</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 to Australia.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2"/>
                  </a:ext>
                </a:extLst>
              </a:tr>
              <a:tr h="68580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 </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wish to</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travel around the country and take some pictures.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 </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hope to</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get together with them.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I</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'd like to</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visit some places of interest in China.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extLst>
                  <a:ext uri="{0D108BD9-81ED-4DB2-BD59-A6C34878D82A}">
                    <a16:rowId xmlns:a16="http://schemas.microsoft.com/office/drawing/2014/main" val="10005"/>
                  </a:ext>
                </a:extLst>
              </a:tr>
            </a:tbl>
          </a:graphicData>
        </a:graphic>
      </p:graphicFrame>
      <p:sp>
        <p:nvSpPr>
          <p:cNvPr id="3090" name="AutoShape 18"/>
          <p:cNvSpPr>
            <a:spLocks noChangeArrowheads="1"/>
          </p:cNvSpPr>
          <p:nvPr/>
        </p:nvSpPr>
        <p:spPr bwMode="auto">
          <a:xfrm>
            <a:off x="460375" y="476250"/>
            <a:ext cx="2593975" cy="720725"/>
          </a:xfrm>
          <a:prstGeom prst="flowChartTerminator">
            <a:avLst/>
          </a:prstGeom>
          <a:gradFill rotWithShape="0">
            <a:gsLst>
              <a:gs pos="0">
                <a:srgbClr val="6699FF"/>
              </a:gs>
              <a:gs pos="100000">
                <a:schemeClr val="bg1"/>
              </a:gs>
            </a:gsLst>
            <a:path path="shape">
              <a:fillToRect l="50000" t="50000" r="50000" b="50000"/>
            </a:path>
          </a:gradFill>
          <a:ln w="38100" cap="rnd">
            <a:solidFill>
              <a:srgbClr val="FF0066"/>
            </a:solidFill>
            <a:prstDash val="sysDot"/>
            <a:miter lim="800000"/>
          </a:ln>
        </p:spPr>
        <p:txBody>
          <a:bodyPr anchor="ctr"/>
          <a:lstStyle/>
          <a:p>
            <a:endParaRPr lang="zh-CN" altLang="en-US"/>
          </a:p>
        </p:txBody>
      </p:sp>
      <p:sp>
        <p:nvSpPr>
          <p:cNvPr id="3091" name="Text Box 19"/>
          <p:cNvSpPr txBox="1">
            <a:spLocks noChangeArrowheads="1"/>
          </p:cNvSpPr>
          <p:nvPr/>
        </p:nvSpPr>
        <p:spPr bwMode="auto">
          <a:xfrm>
            <a:off x="749300" y="549275"/>
            <a:ext cx="24542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t>Grammar</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79388" y="2854325"/>
            <a:ext cx="9217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a:latin typeface="Times New Roman" panose="02020603050405020304" pitchFamily="18" charset="0"/>
              </a:rPr>
              <a:t>Make sentences</a:t>
            </a:r>
            <a:r>
              <a:rPr lang="zh-CN" altLang="en-US" sz="2800" b="1">
                <a:latin typeface="Times New Roman" panose="02020603050405020304" pitchFamily="18" charset="0"/>
              </a:rPr>
              <a:t> </a:t>
            </a:r>
            <a:r>
              <a:rPr lang="zh-CN" altLang="en-US" sz="3200" b="1">
                <a:latin typeface="Times New Roman" panose="02020603050405020304" pitchFamily="18" charset="0"/>
              </a:rPr>
              <a:t>with</a:t>
            </a:r>
            <a:r>
              <a:rPr lang="zh-CN" altLang="en-US" sz="2800" b="1" i="1">
                <a:latin typeface="Times New Roman" panose="02020603050405020304" pitchFamily="18" charset="0"/>
              </a:rPr>
              <a:t> </a:t>
            </a:r>
            <a:r>
              <a:rPr lang="zh-CN" altLang="en-US" sz="2800" b="1" i="1">
                <a:solidFill>
                  <a:srgbClr val="FF0066"/>
                </a:solidFill>
                <a:latin typeface="Times New Roman" panose="02020603050405020304" pitchFamily="18" charset="0"/>
              </a:rPr>
              <a:t>want/plan/wish/hope/would like to.</a:t>
            </a:r>
          </a:p>
        </p:txBody>
      </p:sp>
      <p:pic>
        <p:nvPicPr>
          <p:cNvPr id="4099" name="Picture 3" descr="951_top_2"/>
          <p:cNvPicPr>
            <a:picLocks noChangeAspect="1" noChangeArrowheads="1"/>
          </p:cNvPicPr>
          <p:nvPr/>
        </p:nvPicPr>
        <p:blipFill>
          <a:blip r:embed="rId2"/>
          <a:srcRect/>
          <a:stretch>
            <a:fillRect/>
          </a:stretch>
        </p:blipFill>
        <p:spPr bwMode="auto">
          <a:xfrm>
            <a:off x="0" y="5792788"/>
            <a:ext cx="640873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AutoShape 4"/>
          <p:cNvSpPr>
            <a:spLocks noChangeArrowheads="1"/>
          </p:cNvSpPr>
          <p:nvPr/>
        </p:nvSpPr>
        <p:spPr bwMode="auto">
          <a:xfrm>
            <a:off x="7270750" y="6092825"/>
            <a:ext cx="1404938" cy="503238"/>
          </a:xfrm>
          <a:prstGeom prst="bevel">
            <a:avLst>
              <a:gd name="adj" fmla="val 12500"/>
            </a:avLst>
          </a:prstGeom>
          <a:gradFill rotWithShape="0">
            <a:gsLst>
              <a:gs pos="0">
                <a:srgbClr val="99CCFF"/>
              </a:gs>
              <a:gs pos="50000">
                <a:schemeClr val="bg1"/>
              </a:gs>
              <a:gs pos="100000">
                <a:srgbClr val="99CCFF"/>
              </a:gs>
            </a:gsLst>
            <a:lin ang="5400000" scaled="1"/>
          </a:gradFill>
          <a:ln w="9525">
            <a:noFill/>
            <a:miter lim="800000"/>
          </a:ln>
          <a:effectLst/>
        </p:spPr>
        <p:txBody>
          <a:bodyPr wrap="none" anchor="ctr"/>
          <a:lstStyle/>
          <a:p>
            <a:pPr algn="ctr">
              <a:buFontTx/>
              <a:buNone/>
              <a:defRPr/>
            </a:pPr>
            <a:r>
              <a:rPr lang="zh-CN" altLang="zh-CN" b="1" dirty="0">
                <a:ea typeface="楷体_GB2312" pitchFamily="49" charset="-122"/>
              </a:rPr>
              <a:t>Start</a:t>
            </a:r>
          </a:p>
        </p:txBody>
      </p:sp>
      <p:sp>
        <p:nvSpPr>
          <p:cNvPr id="17413" name="Text Box 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60</a:t>
            </a:r>
          </a:p>
        </p:txBody>
      </p:sp>
      <p:sp>
        <p:nvSpPr>
          <p:cNvPr id="17414" name="Text Box 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59</a:t>
            </a:r>
          </a:p>
        </p:txBody>
      </p:sp>
      <p:sp>
        <p:nvSpPr>
          <p:cNvPr id="17415" name="Text Box 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58</a:t>
            </a:r>
          </a:p>
        </p:txBody>
      </p:sp>
      <p:sp>
        <p:nvSpPr>
          <p:cNvPr id="17416" name="Text Box 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57</a:t>
            </a:r>
          </a:p>
        </p:txBody>
      </p:sp>
      <p:sp>
        <p:nvSpPr>
          <p:cNvPr id="17417" name="Text Box 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56</a:t>
            </a:r>
          </a:p>
        </p:txBody>
      </p:sp>
      <p:sp>
        <p:nvSpPr>
          <p:cNvPr id="17418" name="Text Box 1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55</a:t>
            </a:r>
          </a:p>
        </p:txBody>
      </p:sp>
      <p:sp>
        <p:nvSpPr>
          <p:cNvPr id="17419" name="Text Box 1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54</a:t>
            </a:r>
          </a:p>
        </p:txBody>
      </p:sp>
      <p:sp>
        <p:nvSpPr>
          <p:cNvPr id="17420" name="Text Box 1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53</a:t>
            </a:r>
          </a:p>
        </p:txBody>
      </p:sp>
      <p:sp>
        <p:nvSpPr>
          <p:cNvPr id="17421" name="Text Box 1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52</a:t>
            </a:r>
          </a:p>
        </p:txBody>
      </p:sp>
      <p:sp>
        <p:nvSpPr>
          <p:cNvPr id="17422" name="Text Box 1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51</a:t>
            </a:r>
          </a:p>
        </p:txBody>
      </p:sp>
      <p:sp>
        <p:nvSpPr>
          <p:cNvPr id="17423" name="Text Box 1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50</a:t>
            </a:r>
          </a:p>
        </p:txBody>
      </p:sp>
      <p:sp>
        <p:nvSpPr>
          <p:cNvPr id="17424" name="Text Box 1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49</a:t>
            </a:r>
          </a:p>
        </p:txBody>
      </p:sp>
      <p:sp>
        <p:nvSpPr>
          <p:cNvPr id="17425" name="Text Box 1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48</a:t>
            </a:r>
          </a:p>
        </p:txBody>
      </p:sp>
      <p:sp>
        <p:nvSpPr>
          <p:cNvPr id="17426" name="Text Box 1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47</a:t>
            </a:r>
          </a:p>
        </p:txBody>
      </p:sp>
      <p:sp>
        <p:nvSpPr>
          <p:cNvPr id="17427" name="Text Box 1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46</a:t>
            </a:r>
          </a:p>
        </p:txBody>
      </p:sp>
      <p:sp>
        <p:nvSpPr>
          <p:cNvPr id="17428" name="Text Box 2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45</a:t>
            </a:r>
          </a:p>
        </p:txBody>
      </p:sp>
      <p:sp>
        <p:nvSpPr>
          <p:cNvPr id="17429" name="Text Box 2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44</a:t>
            </a:r>
          </a:p>
        </p:txBody>
      </p:sp>
      <p:sp>
        <p:nvSpPr>
          <p:cNvPr id="17430" name="Text Box 2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43</a:t>
            </a:r>
          </a:p>
        </p:txBody>
      </p:sp>
      <p:sp>
        <p:nvSpPr>
          <p:cNvPr id="17431" name="Text Box 2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42</a:t>
            </a:r>
          </a:p>
        </p:txBody>
      </p:sp>
      <p:sp>
        <p:nvSpPr>
          <p:cNvPr id="17432" name="Text Box 2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41</a:t>
            </a:r>
          </a:p>
        </p:txBody>
      </p:sp>
      <p:sp>
        <p:nvSpPr>
          <p:cNvPr id="17433" name="Text Box 2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40</a:t>
            </a:r>
          </a:p>
        </p:txBody>
      </p:sp>
      <p:sp>
        <p:nvSpPr>
          <p:cNvPr id="17434" name="Text Box 2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39</a:t>
            </a:r>
          </a:p>
        </p:txBody>
      </p:sp>
      <p:sp>
        <p:nvSpPr>
          <p:cNvPr id="17435" name="Text Box 2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38</a:t>
            </a:r>
          </a:p>
        </p:txBody>
      </p:sp>
      <p:sp>
        <p:nvSpPr>
          <p:cNvPr id="17436" name="Text Box 2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37</a:t>
            </a:r>
          </a:p>
        </p:txBody>
      </p:sp>
      <p:sp>
        <p:nvSpPr>
          <p:cNvPr id="17437" name="Text Box 2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36</a:t>
            </a:r>
          </a:p>
        </p:txBody>
      </p:sp>
      <p:sp>
        <p:nvSpPr>
          <p:cNvPr id="17438" name="Text Box 3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35</a:t>
            </a:r>
          </a:p>
        </p:txBody>
      </p:sp>
      <p:sp>
        <p:nvSpPr>
          <p:cNvPr id="17439" name="Text Box 3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34</a:t>
            </a:r>
          </a:p>
        </p:txBody>
      </p:sp>
      <p:sp>
        <p:nvSpPr>
          <p:cNvPr id="17440" name="Text Box 3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33</a:t>
            </a:r>
          </a:p>
        </p:txBody>
      </p:sp>
      <p:sp>
        <p:nvSpPr>
          <p:cNvPr id="17441" name="Text Box 3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32</a:t>
            </a:r>
          </a:p>
        </p:txBody>
      </p:sp>
      <p:sp>
        <p:nvSpPr>
          <p:cNvPr id="17442" name="Text Box 3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31</a:t>
            </a:r>
          </a:p>
        </p:txBody>
      </p:sp>
      <p:sp>
        <p:nvSpPr>
          <p:cNvPr id="17443" name="Text Box 35"/>
          <p:cNvSpPr txBox="1">
            <a:spLocks noChangeArrowheads="1"/>
          </p:cNvSpPr>
          <p:nvPr/>
        </p:nvSpPr>
        <p:spPr bwMode="auto">
          <a:xfrm>
            <a:off x="1547813" y="1131888"/>
            <a:ext cx="935037" cy="641350"/>
          </a:xfrm>
          <a:prstGeom prst="rect">
            <a:avLst/>
          </a:prstGeom>
          <a:gradFill rotWithShape="0">
            <a:gsLst>
              <a:gs pos="0">
                <a:schemeClr val="tx1"/>
              </a:gs>
              <a:gs pos="50000">
                <a:srgbClr val="FF9900">
                  <a:alpha val="89999"/>
                </a:srgbClr>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7444" name="Text Box 3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7445" name="Text Box 3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29</a:t>
            </a:r>
          </a:p>
        </p:txBody>
      </p:sp>
      <p:sp>
        <p:nvSpPr>
          <p:cNvPr id="17446" name="Text Box 3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28</a:t>
            </a:r>
          </a:p>
        </p:txBody>
      </p:sp>
      <p:sp>
        <p:nvSpPr>
          <p:cNvPr id="17447" name="Text Box 3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27</a:t>
            </a:r>
          </a:p>
        </p:txBody>
      </p:sp>
      <p:sp>
        <p:nvSpPr>
          <p:cNvPr id="17448" name="Text Box 4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26</a:t>
            </a:r>
          </a:p>
        </p:txBody>
      </p:sp>
      <p:sp>
        <p:nvSpPr>
          <p:cNvPr id="17449" name="Text Box 4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25</a:t>
            </a:r>
          </a:p>
        </p:txBody>
      </p:sp>
      <p:sp>
        <p:nvSpPr>
          <p:cNvPr id="17450" name="Text Box 4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24</a:t>
            </a:r>
          </a:p>
        </p:txBody>
      </p:sp>
      <p:sp>
        <p:nvSpPr>
          <p:cNvPr id="17451" name="Text Box 4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23</a:t>
            </a:r>
          </a:p>
        </p:txBody>
      </p:sp>
      <p:sp>
        <p:nvSpPr>
          <p:cNvPr id="17452" name="Text Box 4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22</a:t>
            </a:r>
          </a:p>
        </p:txBody>
      </p:sp>
      <p:sp>
        <p:nvSpPr>
          <p:cNvPr id="17453" name="Text Box 45"/>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21</a:t>
            </a:r>
          </a:p>
        </p:txBody>
      </p:sp>
      <p:sp>
        <p:nvSpPr>
          <p:cNvPr id="17454" name="Text Box 4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20</a:t>
            </a:r>
          </a:p>
        </p:txBody>
      </p:sp>
      <p:sp>
        <p:nvSpPr>
          <p:cNvPr id="17455" name="Text Box 4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19</a:t>
            </a:r>
          </a:p>
        </p:txBody>
      </p:sp>
      <p:sp>
        <p:nvSpPr>
          <p:cNvPr id="17456" name="Text Box 4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18</a:t>
            </a:r>
          </a:p>
        </p:txBody>
      </p:sp>
      <p:sp>
        <p:nvSpPr>
          <p:cNvPr id="17457" name="Text Box 4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17</a:t>
            </a:r>
          </a:p>
        </p:txBody>
      </p:sp>
      <p:sp>
        <p:nvSpPr>
          <p:cNvPr id="17458" name="Text Box 5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16</a:t>
            </a:r>
          </a:p>
        </p:txBody>
      </p:sp>
      <p:sp>
        <p:nvSpPr>
          <p:cNvPr id="17459" name="Text Box 5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15</a:t>
            </a:r>
          </a:p>
        </p:txBody>
      </p:sp>
      <p:sp>
        <p:nvSpPr>
          <p:cNvPr id="17460" name="Text Box 5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14</a:t>
            </a:r>
          </a:p>
        </p:txBody>
      </p:sp>
      <p:sp>
        <p:nvSpPr>
          <p:cNvPr id="17461" name="Text Box 5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13</a:t>
            </a:r>
          </a:p>
        </p:txBody>
      </p:sp>
      <p:sp>
        <p:nvSpPr>
          <p:cNvPr id="17462" name="Text Box 5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12</a:t>
            </a:r>
          </a:p>
        </p:txBody>
      </p:sp>
      <p:sp>
        <p:nvSpPr>
          <p:cNvPr id="17463" name="Text Box 55"/>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11</a:t>
            </a:r>
          </a:p>
        </p:txBody>
      </p:sp>
      <p:sp>
        <p:nvSpPr>
          <p:cNvPr id="17464" name="Text Box 5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10</a:t>
            </a:r>
          </a:p>
        </p:txBody>
      </p:sp>
      <p:sp>
        <p:nvSpPr>
          <p:cNvPr id="17465" name="Text Box 5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9</a:t>
            </a:r>
          </a:p>
        </p:txBody>
      </p:sp>
      <p:sp>
        <p:nvSpPr>
          <p:cNvPr id="17466" name="Text Box 5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8</a:t>
            </a:r>
          </a:p>
        </p:txBody>
      </p:sp>
      <p:sp>
        <p:nvSpPr>
          <p:cNvPr id="17467" name="Text Box 5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7</a:t>
            </a:r>
          </a:p>
        </p:txBody>
      </p:sp>
      <p:sp>
        <p:nvSpPr>
          <p:cNvPr id="17468" name="Text Box 6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6</a:t>
            </a:r>
          </a:p>
        </p:txBody>
      </p:sp>
      <p:sp>
        <p:nvSpPr>
          <p:cNvPr id="17469" name="Text Box 6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5</a:t>
            </a:r>
          </a:p>
        </p:txBody>
      </p:sp>
      <p:sp>
        <p:nvSpPr>
          <p:cNvPr id="17470" name="Text Box 6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4</a:t>
            </a:r>
          </a:p>
        </p:txBody>
      </p:sp>
      <p:sp>
        <p:nvSpPr>
          <p:cNvPr id="17471" name="Text Box 6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3</a:t>
            </a:r>
          </a:p>
        </p:txBody>
      </p:sp>
      <p:sp>
        <p:nvSpPr>
          <p:cNvPr id="17472" name="Text Box 6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2</a:t>
            </a:r>
          </a:p>
        </p:txBody>
      </p:sp>
      <p:sp>
        <p:nvSpPr>
          <p:cNvPr id="17473" name="Text Box 65"/>
          <p:cNvSpPr txBox="1">
            <a:spLocks noChangeArrowheads="1"/>
          </p:cNvSpPr>
          <p:nvPr/>
        </p:nvSpPr>
        <p:spPr bwMode="auto">
          <a:xfrm>
            <a:off x="154781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1</a:t>
            </a:r>
          </a:p>
        </p:txBody>
      </p:sp>
      <p:sp>
        <p:nvSpPr>
          <p:cNvPr id="17474" name="Text Box 66"/>
          <p:cNvSpPr txBox="1">
            <a:spLocks noChangeArrowheads="1"/>
          </p:cNvSpPr>
          <p:nvPr/>
        </p:nvSpPr>
        <p:spPr bwMode="auto">
          <a:xfrm>
            <a:off x="154781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0</a:t>
            </a:r>
          </a:p>
        </p:txBody>
      </p:sp>
      <p:sp>
        <p:nvSpPr>
          <p:cNvPr id="17475" name="Text Box 6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60</a:t>
            </a:r>
          </a:p>
        </p:txBody>
      </p:sp>
      <p:sp>
        <p:nvSpPr>
          <p:cNvPr id="17476" name="Text Box 6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59</a:t>
            </a:r>
          </a:p>
        </p:txBody>
      </p:sp>
      <p:sp>
        <p:nvSpPr>
          <p:cNvPr id="17477" name="Text Box 6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58</a:t>
            </a:r>
          </a:p>
        </p:txBody>
      </p:sp>
      <p:sp>
        <p:nvSpPr>
          <p:cNvPr id="17478" name="Text Box 7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57</a:t>
            </a:r>
          </a:p>
        </p:txBody>
      </p:sp>
      <p:sp>
        <p:nvSpPr>
          <p:cNvPr id="17479" name="Text Box 7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56</a:t>
            </a:r>
          </a:p>
        </p:txBody>
      </p:sp>
      <p:sp>
        <p:nvSpPr>
          <p:cNvPr id="17480" name="Text Box 7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55</a:t>
            </a:r>
          </a:p>
        </p:txBody>
      </p:sp>
      <p:sp>
        <p:nvSpPr>
          <p:cNvPr id="17481" name="Text Box 7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54</a:t>
            </a:r>
          </a:p>
        </p:txBody>
      </p:sp>
      <p:sp>
        <p:nvSpPr>
          <p:cNvPr id="17482" name="Text Box 7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53</a:t>
            </a:r>
          </a:p>
        </p:txBody>
      </p:sp>
      <p:sp>
        <p:nvSpPr>
          <p:cNvPr id="17483" name="Text Box 7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52</a:t>
            </a:r>
          </a:p>
        </p:txBody>
      </p:sp>
      <p:sp>
        <p:nvSpPr>
          <p:cNvPr id="17484" name="Text Box 7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51</a:t>
            </a:r>
          </a:p>
        </p:txBody>
      </p:sp>
      <p:sp>
        <p:nvSpPr>
          <p:cNvPr id="17485" name="Text Box 7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50</a:t>
            </a:r>
          </a:p>
        </p:txBody>
      </p:sp>
      <p:sp>
        <p:nvSpPr>
          <p:cNvPr id="17486" name="Text Box 7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49</a:t>
            </a:r>
          </a:p>
        </p:txBody>
      </p:sp>
      <p:sp>
        <p:nvSpPr>
          <p:cNvPr id="17487" name="Text Box 7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48</a:t>
            </a:r>
          </a:p>
        </p:txBody>
      </p:sp>
      <p:sp>
        <p:nvSpPr>
          <p:cNvPr id="17488" name="Text Box 8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47</a:t>
            </a:r>
          </a:p>
        </p:txBody>
      </p:sp>
      <p:sp>
        <p:nvSpPr>
          <p:cNvPr id="17489" name="Text Box 8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46</a:t>
            </a:r>
          </a:p>
        </p:txBody>
      </p:sp>
      <p:sp>
        <p:nvSpPr>
          <p:cNvPr id="17490" name="Text Box 8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45</a:t>
            </a:r>
          </a:p>
        </p:txBody>
      </p:sp>
      <p:sp>
        <p:nvSpPr>
          <p:cNvPr id="17491" name="Text Box 8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44</a:t>
            </a:r>
          </a:p>
        </p:txBody>
      </p:sp>
      <p:sp>
        <p:nvSpPr>
          <p:cNvPr id="17492" name="Text Box 8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43</a:t>
            </a:r>
          </a:p>
        </p:txBody>
      </p:sp>
      <p:sp>
        <p:nvSpPr>
          <p:cNvPr id="17493" name="Text Box 8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42</a:t>
            </a:r>
          </a:p>
        </p:txBody>
      </p:sp>
      <p:sp>
        <p:nvSpPr>
          <p:cNvPr id="17494" name="Text Box 8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41</a:t>
            </a:r>
          </a:p>
        </p:txBody>
      </p:sp>
      <p:sp>
        <p:nvSpPr>
          <p:cNvPr id="17495" name="Text Box 8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40</a:t>
            </a:r>
          </a:p>
        </p:txBody>
      </p:sp>
      <p:sp>
        <p:nvSpPr>
          <p:cNvPr id="17496" name="Text Box 8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39</a:t>
            </a:r>
          </a:p>
        </p:txBody>
      </p:sp>
      <p:sp>
        <p:nvSpPr>
          <p:cNvPr id="17497" name="Text Box 8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38</a:t>
            </a:r>
          </a:p>
        </p:txBody>
      </p:sp>
      <p:sp>
        <p:nvSpPr>
          <p:cNvPr id="17498" name="Text Box 9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37</a:t>
            </a:r>
          </a:p>
        </p:txBody>
      </p:sp>
      <p:sp>
        <p:nvSpPr>
          <p:cNvPr id="17499" name="Text Box 9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36</a:t>
            </a:r>
          </a:p>
        </p:txBody>
      </p:sp>
      <p:sp>
        <p:nvSpPr>
          <p:cNvPr id="17500" name="Text Box 9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35</a:t>
            </a:r>
          </a:p>
        </p:txBody>
      </p:sp>
      <p:sp>
        <p:nvSpPr>
          <p:cNvPr id="17501" name="Text Box 9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34</a:t>
            </a:r>
          </a:p>
        </p:txBody>
      </p:sp>
      <p:sp>
        <p:nvSpPr>
          <p:cNvPr id="17502" name="Text Box 9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33</a:t>
            </a:r>
          </a:p>
        </p:txBody>
      </p:sp>
      <p:sp>
        <p:nvSpPr>
          <p:cNvPr id="17503" name="Text Box 9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32</a:t>
            </a:r>
          </a:p>
        </p:txBody>
      </p:sp>
      <p:sp>
        <p:nvSpPr>
          <p:cNvPr id="17504" name="Text Box 9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31</a:t>
            </a:r>
          </a:p>
        </p:txBody>
      </p:sp>
      <p:sp>
        <p:nvSpPr>
          <p:cNvPr id="17505" name="Text Box 97"/>
          <p:cNvSpPr txBox="1">
            <a:spLocks noChangeArrowheads="1"/>
          </p:cNvSpPr>
          <p:nvPr/>
        </p:nvSpPr>
        <p:spPr bwMode="auto">
          <a:xfrm>
            <a:off x="6011863" y="1131888"/>
            <a:ext cx="935037" cy="641350"/>
          </a:xfrm>
          <a:prstGeom prst="rect">
            <a:avLst/>
          </a:prstGeom>
          <a:gradFill rotWithShape="0">
            <a:gsLst>
              <a:gs pos="0">
                <a:schemeClr val="tx1"/>
              </a:gs>
              <a:gs pos="50000">
                <a:srgbClr val="FF9900">
                  <a:alpha val="89999"/>
                </a:srgbClr>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7506" name="Text Box 9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7507" name="Text Box 9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29</a:t>
            </a:r>
          </a:p>
        </p:txBody>
      </p:sp>
      <p:sp>
        <p:nvSpPr>
          <p:cNvPr id="17508" name="Text Box 10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28</a:t>
            </a:r>
          </a:p>
        </p:txBody>
      </p:sp>
      <p:sp>
        <p:nvSpPr>
          <p:cNvPr id="17509" name="Text Box 10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27</a:t>
            </a:r>
          </a:p>
        </p:txBody>
      </p:sp>
      <p:sp>
        <p:nvSpPr>
          <p:cNvPr id="17510" name="Text Box 10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26</a:t>
            </a:r>
          </a:p>
        </p:txBody>
      </p:sp>
      <p:sp>
        <p:nvSpPr>
          <p:cNvPr id="17511" name="Text Box 10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25</a:t>
            </a:r>
          </a:p>
        </p:txBody>
      </p:sp>
      <p:sp>
        <p:nvSpPr>
          <p:cNvPr id="17512" name="Text Box 10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24</a:t>
            </a:r>
          </a:p>
        </p:txBody>
      </p:sp>
      <p:sp>
        <p:nvSpPr>
          <p:cNvPr id="17513" name="Text Box 10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23</a:t>
            </a:r>
          </a:p>
        </p:txBody>
      </p:sp>
      <p:sp>
        <p:nvSpPr>
          <p:cNvPr id="17514" name="Text Box 10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22</a:t>
            </a:r>
          </a:p>
        </p:txBody>
      </p:sp>
      <p:sp>
        <p:nvSpPr>
          <p:cNvPr id="17515" name="Text Box 107"/>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21</a:t>
            </a:r>
          </a:p>
        </p:txBody>
      </p:sp>
      <p:sp>
        <p:nvSpPr>
          <p:cNvPr id="17516" name="Text Box 10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20</a:t>
            </a:r>
          </a:p>
        </p:txBody>
      </p:sp>
      <p:sp>
        <p:nvSpPr>
          <p:cNvPr id="17517" name="Text Box 10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19</a:t>
            </a:r>
          </a:p>
        </p:txBody>
      </p:sp>
      <p:sp>
        <p:nvSpPr>
          <p:cNvPr id="17518" name="Text Box 11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18</a:t>
            </a:r>
          </a:p>
        </p:txBody>
      </p:sp>
      <p:sp>
        <p:nvSpPr>
          <p:cNvPr id="17519" name="Text Box 11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17</a:t>
            </a:r>
          </a:p>
        </p:txBody>
      </p:sp>
      <p:sp>
        <p:nvSpPr>
          <p:cNvPr id="17520" name="Text Box 11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16</a:t>
            </a:r>
          </a:p>
        </p:txBody>
      </p:sp>
      <p:sp>
        <p:nvSpPr>
          <p:cNvPr id="17521" name="Text Box 11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15</a:t>
            </a:r>
          </a:p>
        </p:txBody>
      </p:sp>
      <p:sp>
        <p:nvSpPr>
          <p:cNvPr id="17522" name="Text Box 11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14</a:t>
            </a:r>
          </a:p>
        </p:txBody>
      </p:sp>
      <p:sp>
        <p:nvSpPr>
          <p:cNvPr id="17523" name="Text Box 11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13</a:t>
            </a:r>
          </a:p>
        </p:txBody>
      </p:sp>
      <p:sp>
        <p:nvSpPr>
          <p:cNvPr id="17524" name="Text Box 11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12</a:t>
            </a:r>
          </a:p>
        </p:txBody>
      </p:sp>
      <p:sp>
        <p:nvSpPr>
          <p:cNvPr id="17525" name="Text Box 117"/>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11</a:t>
            </a:r>
          </a:p>
        </p:txBody>
      </p:sp>
      <p:sp>
        <p:nvSpPr>
          <p:cNvPr id="17526" name="Text Box 11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10</a:t>
            </a:r>
          </a:p>
        </p:txBody>
      </p:sp>
      <p:sp>
        <p:nvSpPr>
          <p:cNvPr id="17527" name="Text Box 11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9</a:t>
            </a:r>
          </a:p>
        </p:txBody>
      </p:sp>
      <p:sp>
        <p:nvSpPr>
          <p:cNvPr id="17528" name="Text Box 12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8</a:t>
            </a:r>
          </a:p>
        </p:txBody>
      </p:sp>
      <p:sp>
        <p:nvSpPr>
          <p:cNvPr id="17529" name="Text Box 12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7</a:t>
            </a:r>
          </a:p>
        </p:txBody>
      </p:sp>
      <p:sp>
        <p:nvSpPr>
          <p:cNvPr id="17530" name="Text Box 12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6</a:t>
            </a:r>
          </a:p>
        </p:txBody>
      </p:sp>
      <p:sp>
        <p:nvSpPr>
          <p:cNvPr id="17531" name="Text Box 12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5</a:t>
            </a:r>
          </a:p>
        </p:txBody>
      </p:sp>
      <p:sp>
        <p:nvSpPr>
          <p:cNvPr id="17532" name="Text Box 12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4</a:t>
            </a:r>
          </a:p>
        </p:txBody>
      </p:sp>
      <p:sp>
        <p:nvSpPr>
          <p:cNvPr id="17533" name="Text Box 12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3</a:t>
            </a:r>
          </a:p>
        </p:txBody>
      </p:sp>
      <p:sp>
        <p:nvSpPr>
          <p:cNvPr id="17534" name="Text Box 12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2</a:t>
            </a:r>
          </a:p>
        </p:txBody>
      </p:sp>
      <p:sp>
        <p:nvSpPr>
          <p:cNvPr id="17535" name="Text Box 127"/>
          <p:cNvSpPr txBox="1">
            <a:spLocks noChangeArrowheads="1"/>
          </p:cNvSpPr>
          <p:nvPr/>
        </p:nvSpPr>
        <p:spPr bwMode="auto">
          <a:xfrm>
            <a:off x="601186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1</a:t>
            </a:r>
          </a:p>
        </p:txBody>
      </p:sp>
      <p:sp>
        <p:nvSpPr>
          <p:cNvPr id="17536" name="Text Box 128"/>
          <p:cNvSpPr txBox="1">
            <a:spLocks noChangeArrowheads="1"/>
          </p:cNvSpPr>
          <p:nvPr/>
        </p:nvSpPr>
        <p:spPr bwMode="auto">
          <a:xfrm>
            <a:off x="601186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0</a:t>
            </a:r>
          </a:p>
        </p:txBody>
      </p:sp>
      <p:sp>
        <p:nvSpPr>
          <p:cNvPr id="4225" name="WordArt 129"/>
          <p:cNvSpPr>
            <a:spLocks noChangeArrowheads="1" noChangeShapeType="1" noTextEdit="1"/>
          </p:cNvSpPr>
          <p:nvPr/>
        </p:nvSpPr>
        <p:spPr bwMode="auto">
          <a:xfrm>
            <a:off x="2714625" y="357188"/>
            <a:ext cx="3455988" cy="50482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1583"/>
                <a:gd name="adj2" fmla="val 0"/>
              </a:avLst>
            </a:prstTxWarp>
          </a:bodyPr>
          <a:lstStyle/>
          <a:p>
            <a:pPr algn="ctr"/>
            <a:r>
              <a:rPr lang="en-US" altLang="zh-CN" sz="3600" b="1" kern="10">
                <a:solidFill>
                  <a:srgbClr val="FF0000"/>
                </a:solidFill>
                <a:latin typeface="Times New Roman" panose="02020603050405020304"/>
                <a:cs typeface="Times New Roman" panose="02020603050405020304"/>
              </a:rPr>
              <a:t>Make sentences</a:t>
            </a:r>
            <a:endParaRPr lang="zh-CN" altLang="en-US" sz="3600" b="1" kern="10">
              <a:solidFill>
                <a:srgbClr val="FF0000"/>
              </a:solidFill>
              <a:latin typeface="Times New Roman" panose="02020603050405020304"/>
              <a:cs typeface="Times New Roman" panose="02020603050405020304"/>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0"/>
                                          </p:stCondLst>
                                        </p:cTn>
                                        <p:tgtEl>
                                          <p:spTgt spid="17414"/>
                                        </p:tgtEl>
                                        <p:attrNameLst>
                                          <p:attrName>style.visibility</p:attrName>
                                        </p:attrNameLst>
                                      </p:cBhvr>
                                      <p:to>
                                        <p:strVal val="visible"/>
                                      </p:to>
                                    </p:set>
                                  </p:childTnLst>
                                </p:cTn>
                              </p:par>
                              <p:par>
                                <p:cTn id="7" presetID="1" presetClass="entr" presetSubtype="0" fill="hold" grpId="0" nodeType="withEffect">
                                  <p:stCondLst>
                                    <p:cond delay="3000"/>
                                  </p:stCondLst>
                                  <p:childTnLst>
                                    <p:set>
                                      <p:cBhvr>
                                        <p:cTn id="8" dur="1" fill="hold">
                                          <p:stCondLst>
                                            <p:cond delay="0"/>
                                          </p:stCondLst>
                                        </p:cTn>
                                        <p:tgtEl>
                                          <p:spTgt spid="17415"/>
                                        </p:tgtEl>
                                        <p:attrNameLst>
                                          <p:attrName>style.visibility</p:attrName>
                                        </p:attrNameLst>
                                      </p:cBhvr>
                                      <p:to>
                                        <p:strVal val="visible"/>
                                      </p:to>
                                    </p:set>
                                  </p:childTnLst>
                                </p:cTn>
                              </p:par>
                              <p:par>
                                <p:cTn id="9" presetID="1" presetClass="entr" presetSubtype="0" fill="hold" grpId="0" nodeType="withEffect">
                                  <p:stCondLst>
                                    <p:cond delay="4000"/>
                                  </p:stCondLst>
                                  <p:childTnLst>
                                    <p:set>
                                      <p:cBhvr>
                                        <p:cTn id="10" dur="1" fill="hold">
                                          <p:stCondLst>
                                            <p:cond delay="0"/>
                                          </p:stCondLst>
                                        </p:cTn>
                                        <p:tgtEl>
                                          <p:spTgt spid="17416"/>
                                        </p:tgtEl>
                                        <p:attrNameLst>
                                          <p:attrName>style.visibility</p:attrName>
                                        </p:attrNameLst>
                                      </p:cBhvr>
                                      <p:to>
                                        <p:strVal val="visible"/>
                                      </p:to>
                                    </p:set>
                                  </p:childTnLst>
                                </p:cTn>
                              </p:par>
                              <p:par>
                                <p:cTn id="11" presetID="1" presetClass="entr" presetSubtype="0" fill="hold" grpId="0" nodeType="withEffect">
                                  <p:stCondLst>
                                    <p:cond delay="5000"/>
                                  </p:stCondLst>
                                  <p:childTnLst>
                                    <p:set>
                                      <p:cBhvr>
                                        <p:cTn id="12" dur="1" fill="hold">
                                          <p:stCondLst>
                                            <p:cond delay="0"/>
                                          </p:stCondLst>
                                        </p:cTn>
                                        <p:tgtEl>
                                          <p:spTgt spid="17417"/>
                                        </p:tgtEl>
                                        <p:attrNameLst>
                                          <p:attrName>style.visibility</p:attrName>
                                        </p:attrNameLst>
                                      </p:cBhvr>
                                      <p:to>
                                        <p:strVal val="visible"/>
                                      </p:to>
                                    </p:set>
                                  </p:childTnLst>
                                </p:cTn>
                              </p:par>
                              <p:par>
                                <p:cTn id="13" presetID="1" presetClass="entr" presetSubtype="0" fill="hold" grpId="0" nodeType="withEffect">
                                  <p:stCondLst>
                                    <p:cond delay="6000"/>
                                  </p:stCondLst>
                                  <p:childTnLst>
                                    <p:set>
                                      <p:cBhvr>
                                        <p:cTn id="14" dur="1" fill="hold">
                                          <p:stCondLst>
                                            <p:cond delay="0"/>
                                          </p:stCondLst>
                                        </p:cTn>
                                        <p:tgtEl>
                                          <p:spTgt spid="17418"/>
                                        </p:tgtEl>
                                        <p:attrNameLst>
                                          <p:attrName>style.visibility</p:attrName>
                                        </p:attrNameLst>
                                      </p:cBhvr>
                                      <p:to>
                                        <p:strVal val="visible"/>
                                      </p:to>
                                    </p:set>
                                  </p:childTnLst>
                                </p:cTn>
                              </p:par>
                              <p:par>
                                <p:cTn id="15" presetID="1" presetClass="entr" presetSubtype="0" fill="hold" grpId="0" nodeType="withEffect">
                                  <p:stCondLst>
                                    <p:cond delay="7000"/>
                                  </p:stCondLst>
                                  <p:childTnLst>
                                    <p:set>
                                      <p:cBhvr>
                                        <p:cTn id="16" dur="1" fill="hold">
                                          <p:stCondLst>
                                            <p:cond delay="0"/>
                                          </p:stCondLst>
                                        </p:cTn>
                                        <p:tgtEl>
                                          <p:spTgt spid="17419"/>
                                        </p:tgtEl>
                                        <p:attrNameLst>
                                          <p:attrName>style.visibility</p:attrName>
                                        </p:attrNameLst>
                                      </p:cBhvr>
                                      <p:to>
                                        <p:strVal val="visible"/>
                                      </p:to>
                                    </p:set>
                                  </p:childTnLst>
                                </p:cTn>
                              </p:par>
                              <p:par>
                                <p:cTn id="17" presetID="1" presetClass="entr" presetSubtype="0" fill="hold" grpId="0" nodeType="withEffect">
                                  <p:stCondLst>
                                    <p:cond delay="8000"/>
                                  </p:stCondLst>
                                  <p:childTnLst>
                                    <p:set>
                                      <p:cBhvr>
                                        <p:cTn id="18" dur="1" fill="hold">
                                          <p:stCondLst>
                                            <p:cond delay="0"/>
                                          </p:stCondLst>
                                        </p:cTn>
                                        <p:tgtEl>
                                          <p:spTgt spid="17420"/>
                                        </p:tgtEl>
                                        <p:attrNameLst>
                                          <p:attrName>style.visibility</p:attrName>
                                        </p:attrNameLst>
                                      </p:cBhvr>
                                      <p:to>
                                        <p:strVal val="visible"/>
                                      </p:to>
                                    </p:set>
                                  </p:childTnLst>
                                </p:cTn>
                              </p:par>
                              <p:par>
                                <p:cTn id="19" presetID="1" presetClass="entr" presetSubtype="0" fill="hold" grpId="0" nodeType="withEffect">
                                  <p:stCondLst>
                                    <p:cond delay="9000"/>
                                  </p:stCondLst>
                                  <p:childTnLst>
                                    <p:set>
                                      <p:cBhvr>
                                        <p:cTn id="20" dur="1" fill="hold">
                                          <p:stCondLst>
                                            <p:cond delay="0"/>
                                          </p:stCondLst>
                                        </p:cTn>
                                        <p:tgtEl>
                                          <p:spTgt spid="17421"/>
                                        </p:tgtEl>
                                        <p:attrNameLst>
                                          <p:attrName>style.visibility</p:attrName>
                                        </p:attrNameLst>
                                      </p:cBhvr>
                                      <p:to>
                                        <p:strVal val="visible"/>
                                      </p:to>
                                    </p:set>
                                  </p:childTnLst>
                                </p:cTn>
                              </p:par>
                              <p:par>
                                <p:cTn id="21" presetID="1" presetClass="entr" presetSubtype="0" fill="hold" grpId="0" nodeType="withEffect">
                                  <p:stCondLst>
                                    <p:cond delay="10000"/>
                                  </p:stCondLst>
                                  <p:childTnLst>
                                    <p:set>
                                      <p:cBhvr>
                                        <p:cTn id="22" dur="1" fill="hold">
                                          <p:stCondLst>
                                            <p:cond delay="0"/>
                                          </p:stCondLst>
                                        </p:cTn>
                                        <p:tgtEl>
                                          <p:spTgt spid="17422"/>
                                        </p:tgtEl>
                                        <p:attrNameLst>
                                          <p:attrName>style.visibility</p:attrName>
                                        </p:attrNameLst>
                                      </p:cBhvr>
                                      <p:to>
                                        <p:strVal val="visible"/>
                                      </p:to>
                                    </p:set>
                                  </p:childTnLst>
                                </p:cTn>
                              </p:par>
                              <p:par>
                                <p:cTn id="23" presetID="1" presetClass="entr" presetSubtype="0" fill="hold" grpId="0" nodeType="withEffect">
                                  <p:stCondLst>
                                    <p:cond delay="11000"/>
                                  </p:stCondLst>
                                  <p:childTnLst>
                                    <p:set>
                                      <p:cBhvr>
                                        <p:cTn id="24" dur="1" fill="hold">
                                          <p:stCondLst>
                                            <p:cond delay="0"/>
                                          </p:stCondLst>
                                        </p:cTn>
                                        <p:tgtEl>
                                          <p:spTgt spid="17423"/>
                                        </p:tgtEl>
                                        <p:attrNameLst>
                                          <p:attrName>style.visibility</p:attrName>
                                        </p:attrNameLst>
                                      </p:cBhvr>
                                      <p:to>
                                        <p:strVal val="visible"/>
                                      </p:to>
                                    </p:set>
                                  </p:childTnLst>
                                </p:cTn>
                              </p:par>
                              <p:par>
                                <p:cTn id="25" presetID="1" presetClass="entr" presetSubtype="0" fill="hold" grpId="0" nodeType="withEffect">
                                  <p:stCondLst>
                                    <p:cond delay="12000"/>
                                  </p:stCondLst>
                                  <p:childTnLst>
                                    <p:set>
                                      <p:cBhvr>
                                        <p:cTn id="26" dur="1" fill="hold">
                                          <p:stCondLst>
                                            <p:cond delay="0"/>
                                          </p:stCondLst>
                                        </p:cTn>
                                        <p:tgtEl>
                                          <p:spTgt spid="17424"/>
                                        </p:tgtEl>
                                        <p:attrNameLst>
                                          <p:attrName>style.visibility</p:attrName>
                                        </p:attrNameLst>
                                      </p:cBhvr>
                                      <p:to>
                                        <p:strVal val="visible"/>
                                      </p:to>
                                    </p:set>
                                  </p:childTnLst>
                                </p:cTn>
                              </p:par>
                              <p:par>
                                <p:cTn id="27" presetID="1" presetClass="entr" presetSubtype="0" fill="hold" grpId="0" nodeType="withEffect">
                                  <p:stCondLst>
                                    <p:cond delay="13000"/>
                                  </p:stCondLst>
                                  <p:childTnLst>
                                    <p:set>
                                      <p:cBhvr>
                                        <p:cTn id="28" dur="1" fill="hold">
                                          <p:stCondLst>
                                            <p:cond delay="0"/>
                                          </p:stCondLst>
                                        </p:cTn>
                                        <p:tgtEl>
                                          <p:spTgt spid="17425"/>
                                        </p:tgtEl>
                                        <p:attrNameLst>
                                          <p:attrName>style.visibility</p:attrName>
                                        </p:attrNameLst>
                                      </p:cBhvr>
                                      <p:to>
                                        <p:strVal val="visible"/>
                                      </p:to>
                                    </p:set>
                                  </p:childTnLst>
                                </p:cTn>
                              </p:par>
                              <p:par>
                                <p:cTn id="29" presetID="1" presetClass="entr" presetSubtype="0" fill="hold" grpId="0" nodeType="withEffect">
                                  <p:stCondLst>
                                    <p:cond delay="14000"/>
                                  </p:stCondLst>
                                  <p:childTnLst>
                                    <p:set>
                                      <p:cBhvr>
                                        <p:cTn id="30" dur="1" fill="hold">
                                          <p:stCondLst>
                                            <p:cond delay="0"/>
                                          </p:stCondLst>
                                        </p:cTn>
                                        <p:tgtEl>
                                          <p:spTgt spid="17426"/>
                                        </p:tgtEl>
                                        <p:attrNameLst>
                                          <p:attrName>style.visibility</p:attrName>
                                        </p:attrNameLst>
                                      </p:cBhvr>
                                      <p:to>
                                        <p:strVal val="visible"/>
                                      </p:to>
                                    </p:set>
                                  </p:childTnLst>
                                </p:cTn>
                              </p:par>
                              <p:par>
                                <p:cTn id="31" presetID="1" presetClass="entr" presetSubtype="0" fill="hold" grpId="0" nodeType="withEffect">
                                  <p:stCondLst>
                                    <p:cond delay="15000"/>
                                  </p:stCondLst>
                                  <p:childTnLst>
                                    <p:set>
                                      <p:cBhvr>
                                        <p:cTn id="32" dur="1" fill="hold">
                                          <p:stCondLst>
                                            <p:cond delay="0"/>
                                          </p:stCondLst>
                                        </p:cTn>
                                        <p:tgtEl>
                                          <p:spTgt spid="17427"/>
                                        </p:tgtEl>
                                        <p:attrNameLst>
                                          <p:attrName>style.visibility</p:attrName>
                                        </p:attrNameLst>
                                      </p:cBhvr>
                                      <p:to>
                                        <p:strVal val="visible"/>
                                      </p:to>
                                    </p:set>
                                  </p:childTnLst>
                                </p:cTn>
                              </p:par>
                              <p:par>
                                <p:cTn id="33" presetID="1" presetClass="entr" presetSubtype="0" fill="hold" grpId="0" nodeType="withEffect">
                                  <p:stCondLst>
                                    <p:cond delay="16000"/>
                                  </p:stCondLst>
                                  <p:childTnLst>
                                    <p:set>
                                      <p:cBhvr>
                                        <p:cTn id="34" dur="1" fill="hold">
                                          <p:stCondLst>
                                            <p:cond delay="0"/>
                                          </p:stCondLst>
                                        </p:cTn>
                                        <p:tgtEl>
                                          <p:spTgt spid="17428"/>
                                        </p:tgtEl>
                                        <p:attrNameLst>
                                          <p:attrName>style.visibility</p:attrName>
                                        </p:attrNameLst>
                                      </p:cBhvr>
                                      <p:to>
                                        <p:strVal val="visible"/>
                                      </p:to>
                                    </p:set>
                                  </p:childTnLst>
                                </p:cTn>
                              </p:par>
                              <p:par>
                                <p:cTn id="35" presetID="1" presetClass="entr" presetSubtype="0" fill="hold" grpId="0" nodeType="withEffect">
                                  <p:stCondLst>
                                    <p:cond delay="17000"/>
                                  </p:stCondLst>
                                  <p:childTnLst>
                                    <p:set>
                                      <p:cBhvr>
                                        <p:cTn id="36" dur="1" fill="hold">
                                          <p:stCondLst>
                                            <p:cond delay="0"/>
                                          </p:stCondLst>
                                        </p:cTn>
                                        <p:tgtEl>
                                          <p:spTgt spid="17429"/>
                                        </p:tgtEl>
                                        <p:attrNameLst>
                                          <p:attrName>style.visibility</p:attrName>
                                        </p:attrNameLst>
                                      </p:cBhvr>
                                      <p:to>
                                        <p:strVal val="visible"/>
                                      </p:to>
                                    </p:set>
                                  </p:childTnLst>
                                </p:cTn>
                              </p:par>
                              <p:par>
                                <p:cTn id="37" presetID="1" presetClass="entr" presetSubtype="0" fill="hold" grpId="0" nodeType="withEffect">
                                  <p:stCondLst>
                                    <p:cond delay="18000"/>
                                  </p:stCondLst>
                                  <p:childTnLst>
                                    <p:set>
                                      <p:cBhvr>
                                        <p:cTn id="38" dur="1" fill="hold">
                                          <p:stCondLst>
                                            <p:cond delay="0"/>
                                          </p:stCondLst>
                                        </p:cTn>
                                        <p:tgtEl>
                                          <p:spTgt spid="17430"/>
                                        </p:tgtEl>
                                        <p:attrNameLst>
                                          <p:attrName>style.visibility</p:attrName>
                                        </p:attrNameLst>
                                      </p:cBhvr>
                                      <p:to>
                                        <p:strVal val="visible"/>
                                      </p:to>
                                    </p:set>
                                  </p:childTnLst>
                                </p:cTn>
                              </p:par>
                              <p:par>
                                <p:cTn id="39" presetID="1" presetClass="entr" presetSubtype="0" fill="hold" grpId="0" nodeType="withEffect">
                                  <p:stCondLst>
                                    <p:cond delay="19000"/>
                                  </p:stCondLst>
                                  <p:childTnLst>
                                    <p:set>
                                      <p:cBhvr>
                                        <p:cTn id="40" dur="1" fill="hold">
                                          <p:stCondLst>
                                            <p:cond delay="0"/>
                                          </p:stCondLst>
                                        </p:cTn>
                                        <p:tgtEl>
                                          <p:spTgt spid="17431"/>
                                        </p:tgtEl>
                                        <p:attrNameLst>
                                          <p:attrName>style.visibility</p:attrName>
                                        </p:attrNameLst>
                                      </p:cBhvr>
                                      <p:to>
                                        <p:strVal val="visible"/>
                                      </p:to>
                                    </p:set>
                                  </p:childTnLst>
                                </p:cTn>
                              </p:par>
                              <p:par>
                                <p:cTn id="41" presetID="1" presetClass="entr" presetSubtype="0" fill="hold" grpId="0" nodeType="withEffect">
                                  <p:stCondLst>
                                    <p:cond delay="20000"/>
                                  </p:stCondLst>
                                  <p:childTnLst>
                                    <p:set>
                                      <p:cBhvr>
                                        <p:cTn id="42" dur="1" fill="hold">
                                          <p:stCondLst>
                                            <p:cond delay="0"/>
                                          </p:stCondLst>
                                        </p:cTn>
                                        <p:tgtEl>
                                          <p:spTgt spid="17432"/>
                                        </p:tgtEl>
                                        <p:attrNameLst>
                                          <p:attrName>style.visibility</p:attrName>
                                        </p:attrNameLst>
                                      </p:cBhvr>
                                      <p:to>
                                        <p:strVal val="visible"/>
                                      </p:to>
                                    </p:set>
                                  </p:childTnLst>
                                </p:cTn>
                              </p:par>
                              <p:par>
                                <p:cTn id="43" presetID="1" presetClass="entr" presetSubtype="0" fill="hold" grpId="0" nodeType="withEffect">
                                  <p:stCondLst>
                                    <p:cond delay="21000"/>
                                  </p:stCondLst>
                                  <p:childTnLst>
                                    <p:set>
                                      <p:cBhvr>
                                        <p:cTn id="44" dur="1" fill="hold">
                                          <p:stCondLst>
                                            <p:cond delay="0"/>
                                          </p:stCondLst>
                                        </p:cTn>
                                        <p:tgtEl>
                                          <p:spTgt spid="17433"/>
                                        </p:tgtEl>
                                        <p:attrNameLst>
                                          <p:attrName>style.visibility</p:attrName>
                                        </p:attrNameLst>
                                      </p:cBhvr>
                                      <p:to>
                                        <p:strVal val="visible"/>
                                      </p:to>
                                    </p:set>
                                  </p:childTnLst>
                                </p:cTn>
                              </p:par>
                              <p:par>
                                <p:cTn id="45" presetID="1" presetClass="entr" presetSubtype="0" fill="hold" grpId="0" nodeType="withEffect">
                                  <p:stCondLst>
                                    <p:cond delay="22000"/>
                                  </p:stCondLst>
                                  <p:childTnLst>
                                    <p:set>
                                      <p:cBhvr>
                                        <p:cTn id="46" dur="1" fill="hold">
                                          <p:stCondLst>
                                            <p:cond delay="0"/>
                                          </p:stCondLst>
                                        </p:cTn>
                                        <p:tgtEl>
                                          <p:spTgt spid="17434"/>
                                        </p:tgtEl>
                                        <p:attrNameLst>
                                          <p:attrName>style.visibility</p:attrName>
                                        </p:attrNameLst>
                                      </p:cBhvr>
                                      <p:to>
                                        <p:strVal val="visible"/>
                                      </p:to>
                                    </p:set>
                                  </p:childTnLst>
                                </p:cTn>
                              </p:par>
                              <p:par>
                                <p:cTn id="47" presetID="1" presetClass="entr" presetSubtype="0" fill="hold" grpId="0" nodeType="withEffect">
                                  <p:stCondLst>
                                    <p:cond delay="23000"/>
                                  </p:stCondLst>
                                  <p:childTnLst>
                                    <p:set>
                                      <p:cBhvr>
                                        <p:cTn id="48" dur="1" fill="hold">
                                          <p:stCondLst>
                                            <p:cond delay="0"/>
                                          </p:stCondLst>
                                        </p:cTn>
                                        <p:tgtEl>
                                          <p:spTgt spid="17435"/>
                                        </p:tgtEl>
                                        <p:attrNameLst>
                                          <p:attrName>style.visibility</p:attrName>
                                        </p:attrNameLst>
                                      </p:cBhvr>
                                      <p:to>
                                        <p:strVal val="visible"/>
                                      </p:to>
                                    </p:set>
                                  </p:childTnLst>
                                </p:cTn>
                              </p:par>
                              <p:par>
                                <p:cTn id="49" presetID="1" presetClass="entr" presetSubtype="0" fill="hold" grpId="0" nodeType="withEffect">
                                  <p:stCondLst>
                                    <p:cond delay="24000"/>
                                  </p:stCondLst>
                                  <p:childTnLst>
                                    <p:set>
                                      <p:cBhvr>
                                        <p:cTn id="50" dur="1" fill="hold">
                                          <p:stCondLst>
                                            <p:cond delay="0"/>
                                          </p:stCondLst>
                                        </p:cTn>
                                        <p:tgtEl>
                                          <p:spTgt spid="17436"/>
                                        </p:tgtEl>
                                        <p:attrNameLst>
                                          <p:attrName>style.visibility</p:attrName>
                                        </p:attrNameLst>
                                      </p:cBhvr>
                                      <p:to>
                                        <p:strVal val="visible"/>
                                      </p:to>
                                    </p:set>
                                  </p:childTnLst>
                                </p:cTn>
                              </p:par>
                              <p:par>
                                <p:cTn id="51" presetID="1" presetClass="entr" presetSubtype="0" fill="hold" grpId="0" nodeType="withEffect">
                                  <p:stCondLst>
                                    <p:cond delay="25000"/>
                                  </p:stCondLst>
                                  <p:childTnLst>
                                    <p:set>
                                      <p:cBhvr>
                                        <p:cTn id="52" dur="1" fill="hold">
                                          <p:stCondLst>
                                            <p:cond delay="0"/>
                                          </p:stCondLst>
                                        </p:cTn>
                                        <p:tgtEl>
                                          <p:spTgt spid="17437"/>
                                        </p:tgtEl>
                                        <p:attrNameLst>
                                          <p:attrName>style.visibility</p:attrName>
                                        </p:attrNameLst>
                                      </p:cBhvr>
                                      <p:to>
                                        <p:strVal val="visible"/>
                                      </p:to>
                                    </p:set>
                                  </p:childTnLst>
                                </p:cTn>
                              </p:par>
                              <p:par>
                                <p:cTn id="53" presetID="1" presetClass="entr" presetSubtype="0" fill="hold" grpId="0" nodeType="withEffect">
                                  <p:stCondLst>
                                    <p:cond delay="26000"/>
                                  </p:stCondLst>
                                  <p:childTnLst>
                                    <p:set>
                                      <p:cBhvr>
                                        <p:cTn id="54" dur="1" fill="hold">
                                          <p:stCondLst>
                                            <p:cond delay="0"/>
                                          </p:stCondLst>
                                        </p:cTn>
                                        <p:tgtEl>
                                          <p:spTgt spid="17438"/>
                                        </p:tgtEl>
                                        <p:attrNameLst>
                                          <p:attrName>style.visibility</p:attrName>
                                        </p:attrNameLst>
                                      </p:cBhvr>
                                      <p:to>
                                        <p:strVal val="visible"/>
                                      </p:to>
                                    </p:set>
                                  </p:childTnLst>
                                </p:cTn>
                              </p:par>
                              <p:par>
                                <p:cTn id="55" presetID="1" presetClass="entr" presetSubtype="0" fill="hold" grpId="0" nodeType="withEffect">
                                  <p:stCondLst>
                                    <p:cond delay="27000"/>
                                  </p:stCondLst>
                                  <p:childTnLst>
                                    <p:set>
                                      <p:cBhvr>
                                        <p:cTn id="56" dur="1" fill="hold">
                                          <p:stCondLst>
                                            <p:cond delay="0"/>
                                          </p:stCondLst>
                                        </p:cTn>
                                        <p:tgtEl>
                                          <p:spTgt spid="17439"/>
                                        </p:tgtEl>
                                        <p:attrNameLst>
                                          <p:attrName>style.visibility</p:attrName>
                                        </p:attrNameLst>
                                      </p:cBhvr>
                                      <p:to>
                                        <p:strVal val="visible"/>
                                      </p:to>
                                    </p:set>
                                  </p:childTnLst>
                                </p:cTn>
                              </p:par>
                              <p:par>
                                <p:cTn id="57" presetID="1" presetClass="entr" presetSubtype="0" fill="hold" grpId="0" nodeType="withEffect">
                                  <p:stCondLst>
                                    <p:cond delay="28000"/>
                                  </p:stCondLst>
                                  <p:childTnLst>
                                    <p:set>
                                      <p:cBhvr>
                                        <p:cTn id="58" dur="1" fill="hold">
                                          <p:stCondLst>
                                            <p:cond delay="0"/>
                                          </p:stCondLst>
                                        </p:cTn>
                                        <p:tgtEl>
                                          <p:spTgt spid="17440"/>
                                        </p:tgtEl>
                                        <p:attrNameLst>
                                          <p:attrName>style.visibility</p:attrName>
                                        </p:attrNameLst>
                                      </p:cBhvr>
                                      <p:to>
                                        <p:strVal val="visible"/>
                                      </p:to>
                                    </p:set>
                                  </p:childTnLst>
                                </p:cTn>
                              </p:par>
                              <p:par>
                                <p:cTn id="59" presetID="1" presetClass="entr" presetSubtype="0" fill="hold" grpId="0" nodeType="withEffect">
                                  <p:stCondLst>
                                    <p:cond delay="29000"/>
                                  </p:stCondLst>
                                  <p:childTnLst>
                                    <p:set>
                                      <p:cBhvr>
                                        <p:cTn id="60" dur="1" fill="hold">
                                          <p:stCondLst>
                                            <p:cond delay="0"/>
                                          </p:stCondLst>
                                        </p:cTn>
                                        <p:tgtEl>
                                          <p:spTgt spid="17441"/>
                                        </p:tgtEl>
                                        <p:attrNameLst>
                                          <p:attrName>style.visibility</p:attrName>
                                        </p:attrNameLst>
                                      </p:cBhvr>
                                      <p:to>
                                        <p:strVal val="visible"/>
                                      </p:to>
                                    </p:set>
                                  </p:childTnLst>
                                </p:cTn>
                              </p:par>
                              <p:par>
                                <p:cTn id="61" presetID="1" presetClass="entr" presetSubtype="0" fill="hold" grpId="0" nodeType="withEffect">
                                  <p:stCondLst>
                                    <p:cond delay="30000"/>
                                  </p:stCondLst>
                                  <p:childTnLst>
                                    <p:set>
                                      <p:cBhvr>
                                        <p:cTn id="62" dur="1" fill="hold">
                                          <p:stCondLst>
                                            <p:cond delay="0"/>
                                          </p:stCondLst>
                                        </p:cTn>
                                        <p:tgtEl>
                                          <p:spTgt spid="17442"/>
                                        </p:tgtEl>
                                        <p:attrNameLst>
                                          <p:attrName>style.visibility</p:attrName>
                                        </p:attrNameLst>
                                      </p:cBhvr>
                                      <p:to>
                                        <p:strVal val="visible"/>
                                      </p:to>
                                    </p:set>
                                  </p:childTnLst>
                                </p:cTn>
                              </p:par>
                              <p:par>
                                <p:cTn id="63" presetID="1" presetClass="entr" presetSubtype="0" fill="hold" grpId="0" nodeType="withEffect">
                                  <p:stCondLst>
                                    <p:cond delay="31000"/>
                                  </p:stCondLst>
                                  <p:childTnLst>
                                    <p:set>
                                      <p:cBhvr>
                                        <p:cTn id="64" dur="1" fill="hold">
                                          <p:stCondLst>
                                            <p:cond delay="0"/>
                                          </p:stCondLst>
                                        </p:cTn>
                                        <p:tgtEl>
                                          <p:spTgt spid="17443"/>
                                        </p:tgtEl>
                                        <p:attrNameLst>
                                          <p:attrName>style.visibility</p:attrName>
                                        </p:attrNameLst>
                                      </p:cBhvr>
                                      <p:to>
                                        <p:strVal val="visible"/>
                                      </p:to>
                                    </p:set>
                                  </p:childTnLst>
                                </p:cTn>
                              </p:par>
                              <p:par>
                                <p:cTn id="65" presetID="1" presetClass="entr" presetSubtype="0" fill="hold" grpId="0" nodeType="withEffect">
                                  <p:stCondLst>
                                    <p:cond delay="31000"/>
                                  </p:stCondLst>
                                  <p:childTnLst>
                                    <p:set>
                                      <p:cBhvr>
                                        <p:cTn id="66" dur="1" fill="hold">
                                          <p:stCondLst>
                                            <p:cond delay="0"/>
                                          </p:stCondLst>
                                        </p:cTn>
                                        <p:tgtEl>
                                          <p:spTgt spid="17444"/>
                                        </p:tgtEl>
                                        <p:attrNameLst>
                                          <p:attrName>style.visibility</p:attrName>
                                        </p:attrNameLst>
                                      </p:cBhvr>
                                      <p:to>
                                        <p:strVal val="visible"/>
                                      </p:to>
                                    </p:set>
                                  </p:childTnLst>
                                </p:cTn>
                              </p:par>
                              <p:par>
                                <p:cTn id="67" presetID="1" presetClass="entr" presetSubtype="0" fill="hold" grpId="0" nodeType="withEffect">
                                  <p:stCondLst>
                                    <p:cond delay="32000"/>
                                  </p:stCondLst>
                                  <p:childTnLst>
                                    <p:set>
                                      <p:cBhvr>
                                        <p:cTn id="68" dur="1" fill="hold">
                                          <p:stCondLst>
                                            <p:cond delay="0"/>
                                          </p:stCondLst>
                                        </p:cTn>
                                        <p:tgtEl>
                                          <p:spTgt spid="17445"/>
                                        </p:tgtEl>
                                        <p:attrNameLst>
                                          <p:attrName>style.visibility</p:attrName>
                                        </p:attrNameLst>
                                      </p:cBhvr>
                                      <p:to>
                                        <p:strVal val="visible"/>
                                      </p:to>
                                    </p:set>
                                  </p:childTnLst>
                                </p:cTn>
                              </p:par>
                              <p:par>
                                <p:cTn id="69" presetID="1" presetClass="entr" presetSubtype="0" fill="hold" grpId="0" nodeType="withEffect">
                                  <p:stCondLst>
                                    <p:cond delay="33000"/>
                                  </p:stCondLst>
                                  <p:childTnLst>
                                    <p:set>
                                      <p:cBhvr>
                                        <p:cTn id="70" dur="1" fill="hold">
                                          <p:stCondLst>
                                            <p:cond delay="0"/>
                                          </p:stCondLst>
                                        </p:cTn>
                                        <p:tgtEl>
                                          <p:spTgt spid="17446"/>
                                        </p:tgtEl>
                                        <p:attrNameLst>
                                          <p:attrName>style.visibility</p:attrName>
                                        </p:attrNameLst>
                                      </p:cBhvr>
                                      <p:to>
                                        <p:strVal val="visible"/>
                                      </p:to>
                                    </p:set>
                                  </p:childTnLst>
                                </p:cTn>
                              </p:par>
                              <p:par>
                                <p:cTn id="71" presetID="1" presetClass="entr" presetSubtype="0" fill="hold" grpId="0" nodeType="withEffect">
                                  <p:stCondLst>
                                    <p:cond delay="34000"/>
                                  </p:stCondLst>
                                  <p:childTnLst>
                                    <p:set>
                                      <p:cBhvr>
                                        <p:cTn id="72" dur="1" fill="hold">
                                          <p:stCondLst>
                                            <p:cond delay="0"/>
                                          </p:stCondLst>
                                        </p:cTn>
                                        <p:tgtEl>
                                          <p:spTgt spid="17447"/>
                                        </p:tgtEl>
                                        <p:attrNameLst>
                                          <p:attrName>style.visibility</p:attrName>
                                        </p:attrNameLst>
                                      </p:cBhvr>
                                      <p:to>
                                        <p:strVal val="visible"/>
                                      </p:to>
                                    </p:set>
                                  </p:childTnLst>
                                </p:cTn>
                              </p:par>
                              <p:par>
                                <p:cTn id="73" presetID="1" presetClass="entr" presetSubtype="0" fill="hold" grpId="0" nodeType="withEffect">
                                  <p:stCondLst>
                                    <p:cond delay="35000"/>
                                  </p:stCondLst>
                                  <p:childTnLst>
                                    <p:set>
                                      <p:cBhvr>
                                        <p:cTn id="74" dur="1" fill="hold">
                                          <p:stCondLst>
                                            <p:cond delay="0"/>
                                          </p:stCondLst>
                                        </p:cTn>
                                        <p:tgtEl>
                                          <p:spTgt spid="17448"/>
                                        </p:tgtEl>
                                        <p:attrNameLst>
                                          <p:attrName>style.visibility</p:attrName>
                                        </p:attrNameLst>
                                      </p:cBhvr>
                                      <p:to>
                                        <p:strVal val="visible"/>
                                      </p:to>
                                    </p:set>
                                  </p:childTnLst>
                                </p:cTn>
                              </p:par>
                              <p:par>
                                <p:cTn id="75" presetID="1" presetClass="entr" presetSubtype="0" fill="hold" grpId="0" nodeType="withEffect">
                                  <p:stCondLst>
                                    <p:cond delay="36000"/>
                                  </p:stCondLst>
                                  <p:childTnLst>
                                    <p:set>
                                      <p:cBhvr>
                                        <p:cTn id="76" dur="1" fill="hold">
                                          <p:stCondLst>
                                            <p:cond delay="0"/>
                                          </p:stCondLst>
                                        </p:cTn>
                                        <p:tgtEl>
                                          <p:spTgt spid="17449"/>
                                        </p:tgtEl>
                                        <p:attrNameLst>
                                          <p:attrName>style.visibility</p:attrName>
                                        </p:attrNameLst>
                                      </p:cBhvr>
                                      <p:to>
                                        <p:strVal val="visible"/>
                                      </p:to>
                                    </p:set>
                                  </p:childTnLst>
                                </p:cTn>
                              </p:par>
                              <p:par>
                                <p:cTn id="77" presetID="1" presetClass="entr" presetSubtype="0" fill="hold" grpId="0" nodeType="withEffect">
                                  <p:stCondLst>
                                    <p:cond delay="37000"/>
                                  </p:stCondLst>
                                  <p:childTnLst>
                                    <p:set>
                                      <p:cBhvr>
                                        <p:cTn id="78" dur="1" fill="hold">
                                          <p:stCondLst>
                                            <p:cond delay="0"/>
                                          </p:stCondLst>
                                        </p:cTn>
                                        <p:tgtEl>
                                          <p:spTgt spid="17450"/>
                                        </p:tgtEl>
                                        <p:attrNameLst>
                                          <p:attrName>style.visibility</p:attrName>
                                        </p:attrNameLst>
                                      </p:cBhvr>
                                      <p:to>
                                        <p:strVal val="visible"/>
                                      </p:to>
                                    </p:set>
                                  </p:childTnLst>
                                </p:cTn>
                              </p:par>
                              <p:par>
                                <p:cTn id="79" presetID="1" presetClass="entr" presetSubtype="0" fill="hold" grpId="0" nodeType="withEffect">
                                  <p:stCondLst>
                                    <p:cond delay="38000"/>
                                  </p:stCondLst>
                                  <p:childTnLst>
                                    <p:set>
                                      <p:cBhvr>
                                        <p:cTn id="80" dur="1" fill="hold">
                                          <p:stCondLst>
                                            <p:cond delay="0"/>
                                          </p:stCondLst>
                                        </p:cTn>
                                        <p:tgtEl>
                                          <p:spTgt spid="17451"/>
                                        </p:tgtEl>
                                        <p:attrNameLst>
                                          <p:attrName>style.visibility</p:attrName>
                                        </p:attrNameLst>
                                      </p:cBhvr>
                                      <p:to>
                                        <p:strVal val="visible"/>
                                      </p:to>
                                    </p:set>
                                  </p:childTnLst>
                                </p:cTn>
                              </p:par>
                              <p:par>
                                <p:cTn id="81" presetID="1" presetClass="entr" presetSubtype="0" fill="hold" grpId="0" nodeType="withEffect">
                                  <p:stCondLst>
                                    <p:cond delay="39000"/>
                                  </p:stCondLst>
                                  <p:childTnLst>
                                    <p:set>
                                      <p:cBhvr>
                                        <p:cTn id="82" dur="1" fill="hold">
                                          <p:stCondLst>
                                            <p:cond delay="0"/>
                                          </p:stCondLst>
                                        </p:cTn>
                                        <p:tgtEl>
                                          <p:spTgt spid="17452"/>
                                        </p:tgtEl>
                                        <p:attrNameLst>
                                          <p:attrName>style.visibility</p:attrName>
                                        </p:attrNameLst>
                                      </p:cBhvr>
                                      <p:to>
                                        <p:strVal val="visible"/>
                                      </p:to>
                                    </p:set>
                                  </p:childTnLst>
                                </p:cTn>
                              </p:par>
                              <p:par>
                                <p:cTn id="83" presetID="1" presetClass="entr" presetSubtype="0" fill="hold" grpId="0" nodeType="withEffect">
                                  <p:stCondLst>
                                    <p:cond delay="40000"/>
                                  </p:stCondLst>
                                  <p:childTnLst>
                                    <p:set>
                                      <p:cBhvr>
                                        <p:cTn id="84" dur="1" fill="hold">
                                          <p:stCondLst>
                                            <p:cond delay="0"/>
                                          </p:stCondLst>
                                        </p:cTn>
                                        <p:tgtEl>
                                          <p:spTgt spid="17453"/>
                                        </p:tgtEl>
                                        <p:attrNameLst>
                                          <p:attrName>style.visibility</p:attrName>
                                        </p:attrNameLst>
                                      </p:cBhvr>
                                      <p:to>
                                        <p:strVal val="visible"/>
                                      </p:to>
                                    </p:set>
                                  </p:childTnLst>
                                </p:cTn>
                              </p:par>
                              <p:par>
                                <p:cTn id="85" presetID="1" presetClass="entr" presetSubtype="0" fill="hold" grpId="0" nodeType="withEffect">
                                  <p:stCondLst>
                                    <p:cond delay="41000"/>
                                  </p:stCondLst>
                                  <p:childTnLst>
                                    <p:set>
                                      <p:cBhvr>
                                        <p:cTn id="86" dur="1" fill="hold">
                                          <p:stCondLst>
                                            <p:cond delay="0"/>
                                          </p:stCondLst>
                                        </p:cTn>
                                        <p:tgtEl>
                                          <p:spTgt spid="17454"/>
                                        </p:tgtEl>
                                        <p:attrNameLst>
                                          <p:attrName>style.visibility</p:attrName>
                                        </p:attrNameLst>
                                      </p:cBhvr>
                                      <p:to>
                                        <p:strVal val="visible"/>
                                      </p:to>
                                    </p:set>
                                  </p:childTnLst>
                                </p:cTn>
                              </p:par>
                              <p:par>
                                <p:cTn id="87" presetID="1" presetClass="entr" presetSubtype="0" fill="hold" grpId="0" nodeType="withEffect">
                                  <p:stCondLst>
                                    <p:cond delay="42000"/>
                                  </p:stCondLst>
                                  <p:childTnLst>
                                    <p:set>
                                      <p:cBhvr>
                                        <p:cTn id="88" dur="1" fill="hold">
                                          <p:stCondLst>
                                            <p:cond delay="0"/>
                                          </p:stCondLst>
                                        </p:cTn>
                                        <p:tgtEl>
                                          <p:spTgt spid="17455"/>
                                        </p:tgtEl>
                                        <p:attrNameLst>
                                          <p:attrName>style.visibility</p:attrName>
                                        </p:attrNameLst>
                                      </p:cBhvr>
                                      <p:to>
                                        <p:strVal val="visible"/>
                                      </p:to>
                                    </p:set>
                                  </p:childTnLst>
                                </p:cTn>
                              </p:par>
                              <p:par>
                                <p:cTn id="89" presetID="1" presetClass="entr" presetSubtype="0" fill="hold" grpId="0" nodeType="withEffect">
                                  <p:stCondLst>
                                    <p:cond delay="43000"/>
                                  </p:stCondLst>
                                  <p:childTnLst>
                                    <p:set>
                                      <p:cBhvr>
                                        <p:cTn id="90" dur="1" fill="hold">
                                          <p:stCondLst>
                                            <p:cond delay="0"/>
                                          </p:stCondLst>
                                        </p:cTn>
                                        <p:tgtEl>
                                          <p:spTgt spid="17456"/>
                                        </p:tgtEl>
                                        <p:attrNameLst>
                                          <p:attrName>style.visibility</p:attrName>
                                        </p:attrNameLst>
                                      </p:cBhvr>
                                      <p:to>
                                        <p:strVal val="visible"/>
                                      </p:to>
                                    </p:set>
                                  </p:childTnLst>
                                </p:cTn>
                              </p:par>
                              <p:par>
                                <p:cTn id="91" presetID="1" presetClass="entr" presetSubtype="0" fill="hold" grpId="0" nodeType="withEffect">
                                  <p:stCondLst>
                                    <p:cond delay="44000"/>
                                  </p:stCondLst>
                                  <p:childTnLst>
                                    <p:set>
                                      <p:cBhvr>
                                        <p:cTn id="92" dur="1" fill="hold">
                                          <p:stCondLst>
                                            <p:cond delay="0"/>
                                          </p:stCondLst>
                                        </p:cTn>
                                        <p:tgtEl>
                                          <p:spTgt spid="17457"/>
                                        </p:tgtEl>
                                        <p:attrNameLst>
                                          <p:attrName>style.visibility</p:attrName>
                                        </p:attrNameLst>
                                      </p:cBhvr>
                                      <p:to>
                                        <p:strVal val="visible"/>
                                      </p:to>
                                    </p:set>
                                  </p:childTnLst>
                                </p:cTn>
                              </p:par>
                              <p:par>
                                <p:cTn id="93" presetID="1" presetClass="entr" presetSubtype="0" fill="hold" grpId="0" nodeType="withEffect">
                                  <p:stCondLst>
                                    <p:cond delay="45000"/>
                                  </p:stCondLst>
                                  <p:childTnLst>
                                    <p:set>
                                      <p:cBhvr>
                                        <p:cTn id="94" dur="1" fill="hold">
                                          <p:stCondLst>
                                            <p:cond delay="0"/>
                                          </p:stCondLst>
                                        </p:cTn>
                                        <p:tgtEl>
                                          <p:spTgt spid="17458"/>
                                        </p:tgtEl>
                                        <p:attrNameLst>
                                          <p:attrName>style.visibility</p:attrName>
                                        </p:attrNameLst>
                                      </p:cBhvr>
                                      <p:to>
                                        <p:strVal val="visible"/>
                                      </p:to>
                                    </p:set>
                                  </p:childTnLst>
                                </p:cTn>
                              </p:par>
                              <p:par>
                                <p:cTn id="95" presetID="1" presetClass="entr" presetSubtype="0" fill="hold" grpId="0" nodeType="withEffect">
                                  <p:stCondLst>
                                    <p:cond delay="46000"/>
                                  </p:stCondLst>
                                  <p:childTnLst>
                                    <p:set>
                                      <p:cBhvr>
                                        <p:cTn id="96" dur="1" fill="hold">
                                          <p:stCondLst>
                                            <p:cond delay="0"/>
                                          </p:stCondLst>
                                        </p:cTn>
                                        <p:tgtEl>
                                          <p:spTgt spid="17459"/>
                                        </p:tgtEl>
                                        <p:attrNameLst>
                                          <p:attrName>style.visibility</p:attrName>
                                        </p:attrNameLst>
                                      </p:cBhvr>
                                      <p:to>
                                        <p:strVal val="visible"/>
                                      </p:to>
                                    </p:set>
                                  </p:childTnLst>
                                </p:cTn>
                              </p:par>
                              <p:par>
                                <p:cTn id="97" presetID="1" presetClass="entr" presetSubtype="0" fill="hold" grpId="0" nodeType="withEffect">
                                  <p:stCondLst>
                                    <p:cond delay="47000"/>
                                  </p:stCondLst>
                                  <p:childTnLst>
                                    <p:set>
                                      <p:cBhvr>
                                        <p:cTn id="98" dur="1" fill="hold">
                                          <p:stCondLst>
                                            <p:cond delay="0"/>
                                          </p:stCondLst>
                                        </p:cTn>
                                        <p:tgtEl>
                                          <p:spTgt spid="17460"/>
                                        </p:tgtEl>
                                        <p:attrNameLst>
                                          <p:attrName>style.visibility</p:attrName>
                                        </p:attrNameLst>
                                      </p:cBhvr>
                                      <p:to>
                                        <p:strVal val="visible"/>
                                      </p:to>
                                    </p:set>
                                  </p:childTnLst>
                                </p:cTn>
                              </p:par>
                              <p:par>
                                <p:cTn id="99" presetID="1" presetClass="entr" presetSubtype="0" fill="hold" grpId="0" nodeType="withEffect">
                                  <p:stCondLst>
                                    <p:cond delay="48000"/>
                                  </p:stCondLst>
                                  <p:childTnLst>
                                    <p:set>
                                      <p:cBhvr>
                                        <p:cTn id="100" dur="1" fill="hold">
                                          <p:stCondLst>
                                            <p:cond delay="0"/>
                                          </p:stCondLst>
                                        </p:cTn>
                                        <p:tgtEl>
                                          <p:spTgt spid="17461"/>
                                        </p:tgtEl>
                                        <p:attrNameLst>
                                          <p:attrName>style.visibility</p:attrName>
                                        </p:attrNameLst>
                                      </p:cBhvr>
                                      <p:to>
                                        <p:strVal val="visible"/>
                                      </p:to>
                                    </p:set>
                                  </p:childTnLst>
                                </p:cTn>
                              </p:par>
                              <p:par>
                                <p:cTn id="101" presetID="1" presetClass="entr" presetSubtype="0" fill="hold" grpId="0" nodeType="withEffect">
                                  <p:stCondLst>
                                    <p:cond delay="49000"/>
                                  </p:stCondLst>
                                  <p:childTnLst>
                                    <p:set>
                                      <p:cBhvr>
                                        <p:cTn id="102" dur="1" fill="hold">
                                          <p:stCondLst>
                                            <p:cond delay="0"/>
                                          </p:stCondLst>
                                        </p:cTn>
                                        <p:tgtEl>
                                          <p:spTgt spid="17462"/>
                                        </p:tgtEl>
                                        <p:attrNameLst>
                                          <p:attrName>style.visibility</p:attrName>
                                        </p:attrNameLst>
                                      </p:cBhvr>
                                      <p:to>
                                        <p:strVal val="visible"/>
                                      </p:to>
                                    </p:set>
                                  </p:childTnLst>
                                </p:cTn>
                              </p:par>
                              <p:par>
                                <p:cTn id="103" presetID="1" presetClass="entr" presetSubtype="0" fill="hold" grpId="0" nodeType="withEffect">
                                  <p:stCondLst>
                                    <p:cond delay="50000"/>
                                  </p:stCondLst>
                                  <p:childTnLst>
                                    <p:set>
                                      <p:cBhvr>
                                        <p:cTn id="104" dur="1" fill="hold">
                                          <p:stCondLst>
                                            <p:cond delay="0"/>
                                          </p:stCondLst>
                                        </p:cTn>
                                        <p:tgtEl>
                                          <p:spTgt spid="17463"/>
                                        </p:tgtEl>
                                        <p:attrNameLst>
                                          <p:attrName>style.visibility</p:attrName>
                                        </p:attrNameLst>
                                      </p:cBhvr>
                                      <p:to>
                                        <p:strVal val="visible"/>
                                      </p:to>
                                    </p:set>
                                  </p:childTnLst>
                                </p:cTn>
                              </p:par>
                              <p:par>
                                <p:cTn id="105" presetID="1" presetClass="entr" presetSubtype="0" fill="hold" grpId="0" nodeType="withEffect">
                                  <p:stCondLst>
                                    <p:cond delay="51000"/>
                                  </p:stCondLst>
                                  <p:childTnLst>
                                    <p:set>
                                      <p:cBhvr>
                                        <p:cTn id="106" dur="1" fill="hold">
                                          <p:stCondLst>
                                            <p:cond delay="0"/>
                                          </p:stCondLst>
                                        </p:cTn>
                                        <p:tgtEl>
                                          <p:spTgt spid="17464"/>
                                        </p:tgtEl>
                                        <p:attrNameLst>
                                          <p:attrName>style.visibility</p:attrName>
                                        </p:attrNameLst>
                                      </p:cBhvr>
                                      <p:to>
                                        <p:strVal val="visible"/>
                                      </p:to>
                                    </p:set>
                                  </p:childTnLst>
                                </p:cTn>
                              </p:par>
                              <p:par>
                                <p:cTn id="107" presetID="1" presetClass="entr" presetSubtype="0" fill="hold" grpId="0" nodeType="withEffect">
                                  <p:stCondLst>
                                    <p:cond delay="52000"/>
                                  </p:stCondLst>
                                  <p:childTnLst>
                                    <p:set>
                                      <p:cBhvr>
                                        <p:cTn id="108" dur="1" fill="hold">
                                          <p:stCondLst>
                                            <p:cond delay="0"/>
                                          </p:stCondLst>
                                        </p:cTn>
                                        <p:tgtEl>
                                          <p:spTgt spid="17465"/>
                                        </p:tgtEl>
                                        <p:attrNameLst>
                                          <p:attrName>style.visibility</p:attrName>
                                        </p:attrNameLst>
                                      </p:cBhvr>
                                      <p:to>
                                        <p:strVal val="visible"/>
                                      </p:to>
                                    </p:set>
                                  </p:childTnLst>
                                </p:cTn>
                              </p:par>
                              <p:par>
                                <p:cTn id="109" presetID="1" presetClass="entr" presetSubtype="0" fill="hold" grpId="0" nodeType="withEffect">
                                  <p:stCondLst>
                                    <p:cond delay="53000"/>
                                  </p:stCondLst>
                                  <p:childTnLst>
                                    <p:set>
                                      <p:cBhvr>
                                        <p:cTn id="110" dur="1" fill="hold">
                                          <p:stCondLst>
                                            <p:cond delay="0"/>
                                          </p:stCondLst>
                                        </p:cTn>
                                        <p:tgtEl>
                                          <p:spTgt spid="17466"/>
                                        </p:tgtEl>
                                        <p:attrNameLst>
                                          <p:attrName>style.visibility</p:attrName>
                                        </p:attrNameLst>
                                      </p:cBhvr>
                                      <p:to>
                                        <p:strVal val="visible"/>
                                      </p:to>
                                    </p:set>
                                  </p:childTnLst>
                                </p:cTn>
                              </p:par>
                              <p:par>
                                <p:cTn id="111" presetID="1" presetClass="entr" presetSubtype="0" fill="hold" grpId="0" nodeType="withEffect">
                                  <p:stCondLst>
                                    <p:cond delay="54000"/>
                                  </p:stCondLst>
                                  <p:childTnLst>
                                    <p:set>
                                      <p:cBhvr>
                                        <p:cTn id="112" dur="1" fill="hold">
                                          <p:stCondLst>
                                            <p:cond delay="0"/>
                                          </p:stCondLst>
                                        </p:cTn>
                                        <p:tgtEl>
                                          <p:spTgt spid="17467"/>
                                        </p:tgtEl>
                                        <p:attrNameLst>
                                          <p:attrName>style.visibility</p:attrName>
                                        </p:attrNameLst>
                                      </p:cBhvr>
                                      <p:to>
                                        <p:strVal val="visible"/>
                                      </p:to>
                                    </p:set>
                                  </p:childTnLst>
                                </p:cTn>
                              </p:par>
                              <p:par>
                                <p:cTn id="113" presetID="1" presetClass="entr" presetSubtype="0" fill="hold" grpId="0" nodeType="withEffect">
                                  <p:stCondLst>
                                    <p:cond delay="55000"/>
                                  </p:stCondLst>
                                  <p:childTnLst>
                                    <p:set>
                                      <p:cBhvr>
                                        <p:cTn id="114" dur="1" fill="hold">
                                          <p:stCondLst>
                                            <p:cond delay="0"/>
                                          </p:stCondLst>
                                        </p:cTn>
                                        <p:tgtEl>
                                          <p:spTgt spid="17468"/>
                                        </p:tgtEl>
                                        <p:attrNameLst>
                                          <p:attrName>style.visibility</p:attrName>
                                        </p:attrNameLst>
                                      </p:cBhvr>
                                      <p:to>
                                        <p:strVal val="visible"/>
                                      </p:to>
                                    </p:set>
                                  </p:childTnLst>
                                </p:cTn>
                              </p:par>
                              <p:par>
                                <p:cTn id="115" presetID="1" presetClass="entr" presetSubtype="0" fill="hold" grpId="0" nodeType="withEffect">
                                  <p:stCondLst>
                                    <p:cond delay="56000"/>
                                  </p:stCondLst>
                                  <p:childTnLst>
                                    <p:set>
                                      <p:cBhvr>
                                        <p:cTn id="116" dur="1" fill="hold">
                                          <p:stCondLst>
                                            <p:cond delay="0"/>
                                          </p:stCondLst>
                                        </p:cTn>
                                        <p:tgtEl>
                                          <p:spTgt spid="17469"/>
                                        </p:tgtEl>
                                        <p:attrNameLst>
                                          <p:attrName>style.visibility</p:attrName>
                                        </p:attrNameLst>
                                      </p:cBhvr>
                                      <p:to>
                                        <p:strVal val="visible"/>
                                      </p:to>
                                    </p:set>
                                  </p:childTnLst>
                                </p:cTn>
                              </p:par>
                              <p:par>
                                <p:cTn id="117" presetID="1" presetClass="entr" presetSubtype="0" fill="hold" grpId="0" nodeType="withEffect">
                                  <p:stCondLst>
                                    <p:cond delay="57000"/>
                                  </p:stCondLst>
                                  <p:childTnLst>
                                    <p:set>
                                      <p:cBhvr>
                                        <p:cTn id="118" dur="1" fill="hold">
                                          <p:stCondLst>
                                            <p:cond delay="0"/>
                                          </p:stCondLst>
                                        </p:cTn>
                                        <p:tgtEl>
                                          <p:spTgt spid="17470"/>
                                        </p:tgtEl>
                                        <p:attrNameLst>
                                          <p:attrName>style.visibility</p:attrName>
                                        </p:attrNameLst>
                                      </p:cBhvr>
                                      <p:to>
                                        <p:strVal val="visible"/>
                                      </p:to>
                                    </p:set>
                                  </p:childTnLst>
                                </p:cTn>
                              </p:par>
                              <p:par>
                                <p:cTn id="119" presetID="1" presetClass="entr" presetSubtype="0" fill="hold" grpId="0" nodeType="withEffect">
                                  <p:stCondLst>
                                    <p:cond delay="58000"/>
                                  </p:stCondLst>
                                  <p:childTnLst>
                                    <p:set>
                                      <p:cBhvr>
                                        <p:cTn id="120" dur="1" fill="hold">
                                          <p:stCondLst>
                                            <p:cond delay="0"/>
                                          </p:stCondLst>
                                        </p:cTn>
                                        <p:tgtEl>
                                          <p:spTgt spid="17471"/>
                                        </p:tgtEl>
                                        <p:attrNameLst>
                                          <p:attrName>style.visibility</p:attrName>
                                        </p:attrNameLst>
                                      </p:cBhvr>
                                      <p:to>
                                        <p:strVal val="visible"/>
                                      </p:to>
                                    </p:set>
                                  </p:childTnLst>
                                </p:cTn>
                              </p:par>
                              <p:par>
                                <p:cTn id="121" presetID="1" presetClass="entr" presetSubtype="0" fill="hold" grpId="0" nodeType="withEffect">
                                  <p:stCondLst>
                                    <p:cond delay="59000"/>
                                  </p:stCondLst>
                                  <p:childTnLst>
                                    <p:set>
                                      <p:cBhvr>
                                        <p:cTn id="122" dur="1" fill="hold">
                                          <p:stCondLst>
                                            <p:cond delay="0"/>
                                          </p:stCondLst>
                                        </p:cTn>
                                        <p:tgtEl>
                                          <p:spTgt spid="17472"/>
                                        </p:tgtEl>
                                        <p:attrNameLst>
                                          <p:attrName>style.visibility</p:attrName>
                                        </p:attrNameLst>
                                      </p:cBhvr>
                                      <p:to>
                                        <p:strVal val="visible"/>
                                      </p:to>
                                    </p:set>
                                  </p:childTnLst>
                                </p:cTn>
                              </p:par>
                              <p:par>
                                <p:cTn id="123" presetID="1" presetClass="entr" presetSubtype="0" fill="hold" grpId="0" nodeType="withEffect">
                                  <p:stCondLst>
                                    <p:cond delay="60000"/>
                                  </p:stCondLst>
                                  <p:childTnLst>
                                    <p:set>
                                      <p:cBhvr>
                                        <p:cTn id="124" dur="1" fill="hold">
                                          <p:stCondLst>
                                            <p:cond delay="0"/>
                                          </p:stCondLst>
                                        </p:cTn>
                                        <p:tgtEl>
                                          <p:spTgt spid="17473"/>
                                        </p:tgtEl>
                                        <p:attrNameLst>
                                          <p:attrName>style.visibility</p:attrName>
                                        </p:attrNameLst>
                                      </p:cBhvr>
                                      <p:to>
                                        <p:strVal val="visible"/>
                                      </p:to>
                                    </p:set>
                                  </p:childTnLst>
                                </p:cTn>
                              </p:par>
                              <p:par>
                                <p:cTn id="125" presetID="1" presetClass="entr" presetSubtype="0" fill="hold" grpId="0" nodeType="withEffect">
                                  <p:stCondLst>
                                    <p:cond delay="61000"/>
                                  </p:stCondLst>
                                  <p:childTnLst>
                                    <p:set>
                                      <p:cBhvr>
                                        <p:cTn id="126" dur="1" fill="hold">
                                          <p:stCondLst>
                                            <p:cond delay="0"/>
                                          </p:stCondLst>
                                        </p:cTn>
                                        <p:tgtEl>
                                          <p:spTgt spid="17474"/>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2000"/>
                                  </p:stCondLst>
                                  <p:childTnLst>
                                    <p:set>
                                      <p:cBhvr>
                                        <p:cTn id="130" dur="1" fill="hold">
                                          <p:stCondLst>
                                            <p:cond delay="0"/>
                                          </p:stCondLst>
                                        </p:cTn>
                                        <p:tgtEl>
                                          <p:spTgt spid="17476"/>
                                        </p:tgtEl>
                                        <p:attrNameLst>
                                          <p:attrName>style.visibility</p:attrName>
                                        </p:attrNameLst>
                                      </p:cBhvr>
                                      <p:to>
                                        <p:strVal val="visible"/>
                                      </p:to>
                                    </p:set>
                                  </p:childTnLst>
                                </p:cTn>
                              </p:par>
                              <p:par>
                                <p:cTn id="131" presetID="1" presetClass="entr" presetSubtype="0" fill="hold" grpId="0" nodeType="withEffect">
                                  <p:stCondLst>
                                    <p:cond delay="3000"/>
                                  </p:stCondLst>
                                  <p:childTnLst>
                                    <p:set>
                                      <p:cBhvr>
                                        <p:cTn id="132" dur="1" fill="hold">
                                          <p:stCondLst>
                                            <p:cond delay="0"/>
                                          </p:stCondLst>
                                        </p:cTn>
                                        <p:tgtEl>
                                          <p:spTgt spid="17477"/>
                                        </p:tgtEl>
                                        <p:attrNameLst>
                                          <p:attrName>style.visibility</p:attrName>
                                        </p:attrNameLst>
                                      </p:cBhvr>
                                      <p:to>
                                        <p:strVal val="visible"/>
                                      </p:to>
                                    </p:set>
                                  </p:childTnLst>
                                </p:cTn>
                              </p:par>
                              <p:par>
                                <p:cTn id="133" presetID="1" presetClass="entr" presetSubtype="0" fill="hold" grpId="0" nodeType="withEffect">
                                  <p:stCondLst>
                                    <p:cond delay="4000"/>
                                  </p:stCondLst>
                                  <p:childTnLst>
                                    <p:set>
                                      <p:cBhvr>
                                        <p:cTn id="134" dur="1" fill="hold">
                                          <p:stCondLst>
                                            <p:cond delay="0"/>
                                          </p:stCondLst>
                                        </p:cTn>
                                        <p:tgtEl>
                                          <p:spTgt spid="17478"/>
                                        </p:tgtEl>
                                        <p:attrNameLst>
                                          <p:attrName>style.visibility</p:attrName>
                                        </p:attrNameLst>
                                      </p:cBhvr>
                                      <p:to>
                                        <p:strVal val="visible"/>
                                      </p:to>
                                    </p:set>
                                  </p:childTnLst>
                                </p:cTn>
                              </p:par>
                              <p:par>
                                <p:cTn id="135" presetID="1" presetClass="entr" presetSubtype="0" fill="hold" grpId="0" nodeType="withEffect">
                                  <p:stCondLst>
                                    <p:cond delay="5000"/>
                                  </p:stCondLst>
                                  <p:childTnLst>
                                    <p:set>
                                      <p:cBhvr>
                                        <p:cTn id="136" dur="1" fill="hold">
                                          <p:stCondLst>
                                            <p:cond delay="0"/>
                                          </p:stCondLst>
                                        </p:cTn>
                                        <p:tgtEl>
                                          <p:spTgt spid="17479"/>
                                        </p:tgtEl>
                                        <p:attrNameLst>
                                          <p:attrName>style.visibility</p:attrName>
                                        </p:attrNameLst>
                                      </p:cBhvr>
                                      <p:to>
                                        <p:strVal val="visible"/>
                                      </p:to>
                                    </p:set>
                                  </p:childTnLst>
                                </p:cTn>
                              </p:par>
                              <p:par>
                                <p:cTn id="137" presetID="1" presetClass="entr" presetSubtype="0" fill="hold" grpId="0" nodeType="withEffect">
                                  <p:stCondLst>
                                    <p:cond delay="6000"/>
                                  </p:stCondLst>
                                  <p:childTnLst>
                                    <p:set>
                                      <p:cBhvr>
                                        <p:cTn id="138" dur="1" fill="hold">
                                          <p:stCondLst>
                                            <p:cond delay="0"/>
                                          </p:stCondLst>
                                        </p:cTn>
                                        <p:tgtEl>
                                          <p:spTgt spid="17480"/>
                                        </p:tgtEl>
                                        <p:attrNameLst>
                                          <p:attrName>style.visibility</p:attrName>
                                        </p:attrNameLst>
                                      </p:cBhvr>
                                      <p:to>
                                        <p:strVal val="visible"/>
                                      </p:to>
                                    </p:set>
                                  </p:childTnLst>
                                </p:cTn>
                              </p:par>
                              <p:par>
                                <p:cTn id="139" presetID="1" presetClass="entr" presetSubtype="0" fill="hold" grpId="0" nodeType="withEffect">
                                  <p:stCondLst>
                                    <p:cond delay="7000"/>
                                  </p:stCondLst>
                                  <p:childTnLst>
                                    <p:set>
                                      <p:cBhvr>
                                        <p:cTn id="140" dur="1" fill="hold">
                                          <p:stCondLst>
                                            <p:cond delay="0"/>
                                          </p:stCondLst>
                                        </p:cTn>
                                        <p:tgtEl>
                                          <p:spTgt spid="17481"/>
                                        </p:tgtEl>
                                        <p:attrNameLst>
                                          <p:attrName>style.visibility</p:attrName>
                                        </p:attrNameLst>
                                      </p:cBhvr>
                                      <p:to>
                                        <p:strVal val="visible"/>
                                      </p:to>
                                    </p:set>
                                  </p:childTnLst>
                                </p:cTn>
                              </p:par>
                              <p:par>
                                <p:cTn id="141" presetID="1" presetClass="entr" presetSubtype="0" fill="hold" grpId="0" nodeType="withEffect">
                                  <p:stCondLst>
                                    <p:cond delay="8000"/>
                                  </p:stCondLst>
                                  <p:childTnLst>
                                    <p:set>
                                      <p:cBhvr>
                                        <p:cTn id="142" dur="1" fill="hold">
                                          <p:stCondLst>
                                            <p:cond delay="0"/>
                                          </p:stCondLst>
                                        </p:cTn>
                                        <p:tgtEl>
                                          <p:spTgt spid="17482"/>
                                        </p:tgtEl>
                                        <p:attrNameLst>
                                          <p:attrName>style.visibility</p:attrName>
                                        </p:attrNameLst>
                                      </p:cBhvr>
                                      <p:to>
                                        <p:strVal val="visible"/>
                                      </p:to>
                                    </p:set>
                                  </p:childTnLst>
                                </p:cTn>
                              </p:par>
                              <p:par>
                                <p:cTn id="143" presetID="1" presetClass="entr" presetSubtype="0" fill="hold" grpId="0" nodeType="withEffect">
                                  <p:stCondLst>
                                    <p:cond delay="9000"/>
                                  </p:stCondLst>
                                  <p:childTnLst>
                                    <p:set>
                                      <p:cBhvr>
                                        <p:cTn id="144" dur="1" fill="hold">
                                          <p:stCondLst>
                                            <p:cond delay="0"/>
                                          </p:stCondLst>
                                        </p:cTn>
                                        <p:tgtEl>
                                          <p:spTgt spid="17483"/>
                                        </p:tgtEl>
                                        <p:attrNameLst>
                                          <p:attrName>style.visibility</p:attrName>
                                        </p:attrNameLst>
                                      </p:cBhvr>
                                      <p:to>
                                        <p:strVal val="visible"/>
                                      </p:to>
                                    </p:set>
                                  </p:childTnLst>
                                </p:cTn>
                              </p:par>
                              <p:par>
                                <p:cTn id="145" presetID="1" presetClass="entr" presetSubtype="0" fill="hold" grpId="0" nodeType="withEffect">
                                  <p:stCondLst>
                                    <p:cond delay="10000"/>
                                  </p:stCondLst>
                                  <p:childTnLst>
                                    <p:set>
                                      <p:cBhvr>
                                        <p:cTn id="146" dur="1" fill="hold">
                                          <p:stCondLst>
                                            <p:cond delay="0"/>
                                          </p:stCondLst>
                                        </p:cTn>
                                        <p:tgtEl>
                                          <p:spTgt spid="17484"/>
                                        </p:tgtEl>
                                        <p:attrNameLst>
                                          <p:attrName>style.visibility</p:attrName>
                                        </p:attrNameLst>
                                      </p:cBhvr>
                                      <p:to>
                                        <p:strVal val="visible"/>
                                      </p:to>
                                    </p:set>
                                  </p:childTnLst>
                                </p:cTn>
                              </p:par>
                              <p:par>
                                <p:cTn id="147" presetID="1" presetClass="entr" presetSubtype="0" fill="hold" grpId="0" nodeType="withEffect">
                                  <p:stCondLst>
                                    <p:cond delay="11000"/>
                                  </p:stCondLst>
                                  <p:childTnLst>
                                    <p:set>
                                      <p:cBhvr>
                                        <p:cTn id="148" dur="1" fill="hold">
                                          <p:stCondLst>
                                            <p:cond delay="0"/>
                                          </p:stCondLst>
                                        </p:cTn>
                                        <p:tgtEl>
                                          <p:spTgt spid="17485"/>
                                        </p:tgtEl>
                                        <p:attrNameLst>
                                          <p:attrName>style.visibility</p:attrName>
                                        </p:attrNameLst>
                                      </p:cBhvr>
                                      <p:to>
                                        <p:strVal val="visible"/>
                                      </p:to>
                                    </p:set>
                                  </p:childTnLst>
                                </p:cTn>
                              </p:par>
                              <p:par>
                                <p:cTn id="149" presetID="1" presetClass="entr" presetSubtype="0" fill="hold" grpId="0" nodeType="withEffect">
                                  <p:stCondLst>
                                    <p:cond delay="12000"/>
                                  </p:stCondLst>
                                  <p:childTnLst>
                                    <p:set>
                                      <p:cBhvr>
                                        <p:cTn id="150" dur="1" fill="hold">
                                          <p:stCondLst>
                                            <p:cond delay="0"/>
                                          </p:stCondLst>
                                        </p:cTn>
                                        <p:tgtEl>
                                          <p:spTgt spid="17486"/>
                                        </p:tgtEl>
                                        <p:attrNameLst>
                                          <p:attrName>style.visibility</p:attrName>
                                        </p:attrNameLst>
                                      </p:cBhvr>
                                      <p:to>
                                        <p:strVal val="visible"/>
                                      </p:to>
                                    </p:set>
                                  </p:childTnLst>
                                </p:cTn>
                              </p:par>
                              <p:par>
                                <p:cTn id="151" presetID="1" presetClass="entr" presetSubtype="0" fill="hold" grpId="0" nodeType="withEffect">
                                  <p:stCondLst>
                                    <p:cond delay="13000"/>
                                  </p:stCondLst>
                                  <p:childTnLst>
                                    <p:set>
                                      <p:cBhvr>
                                        <p:cTn id="152" dur="1" fill="hold">
                                          <p:stCondLst>
                                            <p:cond delay="0"/>
                                          </p:stCondLst>
                                        </p:cTn>
                                        <p:tgtEl>
                                          <p:spTgt spid="17487"/>
                                        </p:tgtEl>
                                        <p:attrNameLst>
                                          <p:attrName>style.visibility</p:attrName>
                                        </p:attrNameLst>
                                      </p:cBhvr>
                                      <p:to>
                                        <p:strVal val="visible"/>
                                      </p:to>
                                    </p:set>
                                  </p:childTnLst>
                                </p:cTn>
                              </p:par>
                              <p:par>
                                <p:cTn id="153" presetID="1" presetClass="entr" presetSubtype="0" fill="hold" grpId="0" nodeType="withEffect">
                                  <p:stCondLst>
                                    <p:cond delay="14000"/>
                                  </p:stCondLst>
                                  <p:childTnLst>
                                    <p:set>
                                      <p:cBhvr>
                                        <p:cTn id="154" dur="1" fill="hold">
                                          <p:stCondLst>
                                            <p:cond delay="0"/>
                                          </p:stCondLst>
                                        </p:cTn>
                                        <p:tgtEl>
                                          <p:spTgt spid="17488"/>
                                        </p:tgtEl>
                                        <p:attrNameLst>
                                          <p:attrName>style.visibility</p:attrName>
                                        </p:attrNameLst>
                                      </p:cBhvr>
                                      <p:to>
                                        <p:strVal val="visible"/>
                                      </p:to>
                                    </p:set>
                                  </p:childTnLst>
                                </p:cTn>
                              </p:par>
                              <p:par>
                                <p:cTn id="155" presetID="1" presetClass="entr" presetSubtype="0" fill="hold" grpId="0" nodeType="withEffect">
                                  <p:stCondLst>
                                    <p:cond delay="15000"/>
                                  </p:stCondLst>
                                  <p:childTnLst>
                                    <p:set>
                                      <p:cBhvr>
                                        <p:cTn id="156" dur="1" fill="hold">
                                          <p:stCondLst>
                                            <p:cond delay="0"/>
                                          </p:stCondLst>
                                        </p:cTn>
                                        <p:tgtEl>
                                          <p:spTgt spid="17489"/>
                                        </p:tgtEl>
                                        <p:attrNameLst>
                                          <p:attrName>style.visibility</p:attrName>
                                        </p:attrNameLst>
                                      </p:cBhvr>
                                      <p:to>
                                        <p:strVal val="visible"/>
                                      </p:to>
                                    </p:set>
                                  </p:childTnLst>
                                </p:cTn>
                              </p:par>
                              <p:par>
                                <p:cTn id="157" presetID="1" presetClass="entr" presetSubtype="0" fill="hold" grpId="0" nodeType="withEffect">
                                  <p:stCondLst>
                                    <p:cond delay="16000"/>
                                  </p:stCondLst>
                                  <p:childTnLst>
                                    <p:set>
                                      <p:cBhvr>
                                        <p:cTn id="158" dur="1" fill="hold">
                                          <p:stCondLst>
                                            <p:cond delay="0"/>
                                          </p:stCondLst>
                                        </p:cTn>
                                        <p:tgtEl>
                                          <p:spTgt spid="17490"/>
                                        </p:tgtEl>
                                        <p:attrNameLst>
                                          <p:attrName>style.visibility</p:attrName>
                                        </p:attrNameLst>
                                      </p:cBhvr>
                                      <p:to>
                                        <p:strVal val="visible"/>
                                      </p:to>
                                    </p:set>
                                  </p:childTnLst>
                                </p:cTn>
                              </p:par>
                              <p:par>
                                <p:cTn id="159" presetID="1" presetClass="entr" presetSubtype="0" fill="hold" grpId="0" nodeType="withEffect">
                                  <p:stCondLst>
                                    <p:cond delay="17000"/>
                                  </p:stCondLst>
                                  <p:childTnLst>
                                    <p:set>
                                      <p:cBhvr>
                                        <p:cTn id="160" dur="1" fill="hold">
                                          <p:stCondLst>
                                            <p:cond delay="0"/>
                                          </p:stCondLst>
                                        </p:cTn>
                                        <p:tgtEl>
                                          <p:spTgt spid="17491"/>
                                        </p:tgtEl>
                                        <p:attrNameLst>
                                          <p:attrName>style.visibility</p:attrName>
                                        </p:attrNameLst>
                                      </p:cBhvr>
                                      <p:to>
                                        <p:strVal val="visible"/>
                                      </p:to>
                                    </p:set>
                                  </p:childTnLst>
                                </p:cTn>
                              </p:par>
                              <p:par>
                                <p:cTn id="161" presetID="1" presetClass="entr" presetSubtype="0" fill="hold" grpId="0" nodeType="withEffect">
                                  <p:stCondLst>
                                    <p:cond delay="18000"/>
                                  </p:stCondLst>
                                  <p:childTnLst>
                                    <p:set>
                                      <p:cBhvr>
                                        <p:cTn id="162" dur="1" fill="hold">
                                          <p:stCondLst>
                                            <p:cond delay="0"/>
                                          </p:stCondLst>
                                        </p:cTn>
                                        <p:tgtEl>
                                          <p:spTgt spid="17492"/>
                                        </p:tgtEl>
                                        <p:attrNameLst>
                                          <p:attrName>style.visibility</p:attrName>
                                        </p:attrNameLst>
                                      </p:cBhvr>
                                      <p:to>
                                        <p:strVal val="visible"/>
                                      </p:to>
                                    </p:set>
                                  </p:childTnLst>
                                </p:cTn>
                              </p:par>
                              <p:par>
                                <p:cTn id="163" presetID="1" presetClass="entr" presetSubtype="0" fill="hold" grpId="0" nodeType="withEffect">
                                  <p:stCondLst>
                                    <p:cond delay="19000"/>
                                  </p:stCondLst>
                                  <p:childTnLst>
                                    <p:set>
                                      <p:cBhvr>
                                        <p:cTn id="164" dur="1" fill="hold">
                                          <p:stCondLst>
                                            <p:cond delay="0"/>
                                          </p:stCondLst>
                                        </p:cTn>
                                        <p:tgtEl>
                                          <p:spTgt spid="17493"/>
                                        </p:tgtEl>
                                        <p:attrNameLst>
                                          <p:attrName>style.visibility</p:attrName>
                                        </p:attrNameLst>
                                      </p:cBhvr>
                                      <p:to>
                                        <p:strVal val="visible"/>
                                      </p:to>
                                    </p:set>
                                  </p:childTnLst>
                                </p:cTn>
                              </p:par>
                              <p:par>
                                <p:cTn id="165" presetID="1" presetClass="entr" presetSubtype="0" fill="hold" grpId="0" nodeType="withEffect">
                                  <p:stCondLst>
                                    <p:cond delay="20000"/>
                                  </p:stCondLst>
                                  <p:childTnLst>
                                    <p:set>
                                      <p:cBhvr>
                                        <p:cTn id="166" dur="1" fill="hold">
                                          <p:stCondLst>
                                            <p:cond delay="0"/>
                                          </p:stCondLst>
                                        </p:cTn>
                                        <p:tgtEl>
                                          <p:spTgt spid="17494"/>
                                        </p:tgtEl>
                                        <p:attrNameLst>
                                          <p:attrName>style.visibility</p:attrName>
                                        </p:attrNameLst>
                                      </p:cBhvr>
                                      <p:to>
                                        <p:strVal val="visible"/>
                                      </p:to>
                                    </p:set>
                                  </p:childTnLst>
                                </p:cTn>
                              </p:par>
                              <p:par>
                                <p:cTn id="167" presetID="1" presetClass="entr" presetSubtype="0" fill="hold" grpId="0" nodeType="withEffect">
                                  <p:stCondLst>
                                    <p:cond delay="21000"/>
                                  </p:stCondLst>
                                  <p:childTnLst>
                                    <p:set>
                                      <p:cBhvr>
                                        <p:cTn id="168" dur="1" fill="hold">
                                          <p:stCondLst>
                                            <p:cond delay="0"/>
                                          </p:stCondLst>
                                        </p:cTn>
                                        <p:tgtEl>
                                          <p:spTgt spid="17495"/>
                                        </p:tgtEl>
                                        <p:attrNameLst>
                                          <p:attrName>style.visibility</p:attrName>
                                        </p:attrNameLst>
                                      </p:cBhvr>
                                      <p:to>
                                        <p:strVal val="visible"/>
                                      </p:to>
                                    </p:set>
                                  </p:childTnLst>
                                </p:cTn>
                              </p:par>
                              <p:par>
                                <p:cTn id="169" presetID="1" presetClass="entr" presetSubtype="0" fill="hold" grpId="0" nodeType="withEffect">
                                  <p:stCondLst>
                                    <p:cond delay="22000"/>
                                  </p:stCondLst>
                                  <p:childTnLst>
                                    <p:set>
                                      <p:cBhvr>
                                        <p:cTn id="170" dur="1" fill="hold">
                                          <p:stCondLst>
                                            <p:cond delay="0"/>
                                          </p:stCondLst>
                                        </p:cTn>
                                        <p:tgtEl>
                                          <p:spTgt spid="17496"/>
                                        </p:tgtEl>
                                        <p:attrNameLst>
                                          <p:attrName>style.visibility</p:attrName>
                                        </p:attrNameLst>
                                      </p:cBhvr>
                                      <p:to>
                                        <p:strVal val="visible"/>
                                      </p:to>
                                    </p:set>
                                  </p:childTnLst>
                                </p:cTn>
                              </p:par>
                              <p:par>
                                <p:cTn id="171" presetID="1" presetClass="entr" presetSubtype="0" fill="hold" grpId="0" nodeType="withEffect">
                                  <p:stCondLst>
                                    <p:cond delay="23000"/>
                                  </p:stCondLst>
                                  <p:childTnLst>
                                    <p:set>
                                      <p:cBhvr>
                                        <p:cTn id="172" dur="1" fill="hold">
                                          <p:stCondLst>
                                            <p:cond delay="0"/>
                                          </p:stCondLst>
                                        </p:cTn>
                                        <p:tgtEl>
                                          <p:spTgt spid="17497"/>
                                        </p:tgtEl>
                                        <p:attrNameLst>
                                          <p:attrName>style.visibility</p:attrName>
                                        </p:attrNameLst>
                                      </p:cBhvr>
                                      <p:to>
                                        <p:strVal val="visible"/>
                                      </p:to>
                                    </p:set>
                                  </p:childTnLst>
                                </p:cTn>
                              </p:par>
                              <p:par>
                                <p:cTn id="173" presetID="1" presetClass="entr" presetSubtype="0" fill="hold" grpId="0" nodeType="withEffect">
                                  <p:stCondLst>
                                    <p:cond delay="24000"/>
                                  </p:stCondLst>
                                  <p:childTnLst>
                                    <p:set>
                                      <p:cBhvr>
                                        <p:cTn id="174" dur="1" fill="hold">
                                          <p:stCondLst>
                                            <p:cond delay="0"/>
                                          </p:stCondLst>
                                        </p:cTn>
                                        <p:tgtEl>
                                          <p:spTgt spid="17498"/>
                                        </p:tgtEl>
                                        <p:attrNameLst>
                                          <p:attrName>style.visibility</p:attrName>
                                        </p:attrNameLst>
                                      </p:cBhvr>
                                      <p:to>
                                        <p:strVal val="visible"/>
                                      </p:to>
                                    </p:set>
                                  </p:childTnLst>
                                </p:cTn>
                              </p:par>
                              <p:par>
                                <p:cTn id="175" presetID="1" presetClass="entr" presetSubtype="0" fill="hold" grpId="0" nodeType="withEffect">
                                  <p:stCondLst>
                                    <p:cond delay="25000"/>
                                  </p:stCondLst>
                                  <p:childTnLst>
                                    <p:set>
                                      <p:cBhvr>
                                        <p:cTn id="176" dur="1" fill="hold">
                                          <p:stCondLst>
                                            <p:cond delay="0"/>
                                          </p:stCondLst>
                                        </p:cTn>
                                        <p:tgtEl>
                                          <p:spTgt spid="17499"/>
                                        </p:tgtEl>
                                        <p:attrNameLst>
                                          <p:attrName>style.visibility</p:attrName>
                                        </p:attrNameLst>
                                      </p:cBhvr>
                                      <p:to>
                                        <p:strVal val="visible"/>
                                      </p:to>
                                    </p:set>
                                  </p:childTnLst>
                                </p:cTn>
                              </p:par>
                              <p:par>
                                <p:cTn id="177" presetID="1" presetClass="entr" presetSubtype="0" fill="hold" grpId="0" nodeType="withEffect">
                                  <p:stCondLst>
                                    <p:cond delay="26000"/>
                                  </p:stCondLst>
                                  <p:childTnLst>
                                    <p:set>
                                      <p:cBhvr>
                                        <p:cTn id="178" dur="1" fill="hold">
                                          <p:stCondLst>
                                            <p:cond delay="0"/>
                                          </p:stCondLst>
                                        </p:cTn>
                                        <p:tgtEl>
                                          <p:spTgt spid="17500"/>
                                        </p:tgtEl>
                                        <p:attrNameLst>
                                          <p:attrName>style.visibility</p:attrName>
                                        </p:attrNameLst>
                                      </p:cBhvr>
                                      <p:to>
                                        <p:strVal val="visible"/>
                                      </p:to>
                                    </p:set>
                                  </p:childTnLst>
                                </p:cTn>
                              </p:par>
                              <p:par>
                                <p:cTn id="179" presetID="1" presetClass="entr" presetSubtype="0" fill="hold" grpId="0" nodeType="withEffect">
                                  <p:stCondLst>
                                    <p:cond delay="27000"/>
                                  </p:stCondLst>
                                  <p:childTnLst>
                                    <p:set>
                                      <p:cBhvr>
                                        <p:cTn id="180" dur="1" fill="hold">
                                          <p:stCondLst>
                                            <p:cond delay="0"/>
                                          </p:stCondLst>
                                        </p:cTn>
                                        <p:tgtEl>
                                          <p:spTgt spid="17501"/>
                                        </p:tgtEl>
                                        <p:attrNameLst>
                                          <p:attrName>style.visibility</p:attrName>
                                        </p:attrNameLst>
                                      </p:cBhvr>
                                      <p:to>
                                        <p:strVal val="visible"/>
                                      </p:to>
                                    </p:set>
                                  </p:childTnLst>
                                </p:cTn>
                              </p:par>
                              <p:par>
                                <p:cTn id="181" presetID="1" presetClass="entr" presetSubtype="0" fill="hold" grpId="0" nodeType="withEffect">
                                  <p:stCondLst>
                                    <p:cond delay="28000"/>
                                  </p:stCondLst>
                                  <p:childTnLst>
                                    <p:set>
                                      <p:cBhvr>
                                        <p:cTn id="182" dur="1" fill="hold">
                                          <p:stCondLst>
                                            <p:cond delay="0"/>
                                          </p:stCondLst>
                                        </p:cTn>
                                        <p:tgtEl>
                                          <p:spTgt spid="17502"/>
                                        </p:tgtEl>
                                        <p:attrNameLst>
                                          <p:attrName>style.visibility</p:attrName>
                                        </p:attrNameLst>
                                      </p:cBhvr>
                                      <p:to>
                                        <p:strVal val="visible"/>
                                      </p:to>
                                    </p:set>
                                  </p:childTnLst>
                                </p:cTn>
                              </p:par>
                              <p:par>
                                <p:cTn id="183" presetID="1" presetClass="entr" presetSubtype="0" fill="hold" grpId="0" nodeType="withEffect">
                                  <p:stCondLst>
                                    <p:cond delay="29000"/>
                                  </p:stCondLst>
                                  <p:childTnLst>
                                    <p:set>
                                      <p:cBhvr>
                                        <p:cTn id="184" dur="1" fill="hold">
                                          <p:stCondLst>
                                            <p:cond delay="0"/>
                                          </p:stCondLst>
                                        </p:cTn>
                                        <p:tgtEl>
                                          <p:spTgt spid="17503"/>
                                        </p:tgtEl>
                                        <p:attrNameLst>
                                          <p:attrName>style.visibility</p:attrName>
                                        </p:attrNameLst>
                                      </p:cBhvr>
                                      <p:to>
                                        <p:strVal val="visible"/>
                                      </p:to>
                                    </p:set>
                                  </p:childTnLst>
                                </p:cTn>
                              </p:par>
                              <p:par>
                                <p:cTn id="185" presetID="1" presetClass="entr" presetSubtype="0" fill="hold" grpId="0" nodeType="withEffect">
                                  <p:stCondLst>
                                    <p:cond delay="30000"/>
                                  </p:stCondLst>
                                  <p:childTnLst>
                                    <p:set>
                                      <p:cBhvr>
                                        <p:cTn id="186" dur="1" fill="hold">
                                          <p:stCondLst>
                                            <p:cond delay="0"/>
                                          </p:stCondLst>
                                        </p:cTn>
                                        <p:tgtEl>
                                          <p:spTgt spid="17504"/>
                                        </p:tgtEl>
                                        <p:attrNameLst>
                                          <p:attrName>style.visibility</p:attrName>
                                        </p:attrNameLst>
                                      </p:cBhvr>
                                      <p:to>
                                        <p:strVal val="visible"/>
                                      </p:to>
                                    </p:set>
                                  </p:childTnLst>
                                </p:cTn>
                              </p:par>
                              <p:par>
                                <p:cTn id="187" presetID="1" presetClass="entr" presetSubtype="0" fill="hold" grpId="0" nodeType="withEffect">
                                  <p:stCondLst>
                                    <p:cond delay="31000"/>
                                  </p:stCondLst>
                                  <p:childTnLst>
                                    <p:set>
                                      <p:cBhvr>
                                        <p:cTn id="188" dur="1" fill="hold">
                                          <p:stCondLst>
                                            <p:cond delay="0"/>
                                          </p:stCondLst>
                                        </p:cTn>
                                        <p:tgtEl>
                                          <p:spTgt spid="17505"/>
                                        </p:tgtEl>
                                        <p:attrNameLst>
                                          <p:attrName>style.visibility</p:attrName>
                                        </p:attrNameLst>
                                      </p:cBhvr>
                                      <p:to>
                                        <p:strVal val="visible"/>
                                      </p:to>
                                    </p:set>
                                  </p:childTnLst>
                                </p:cTn>
                              </p:par>
                              <p:par>
                                <p:cTn id="189" presetID="1" presetClass="entr" presetSubtype="0" fill="hold" grpId="0" nodeType="withEffect">
                                  <p:stCondLst>
                                    <p:cond delay="31000"/>
                                  </p:stCondLst>
                                  <p:childTnLst>
                                    <p:set>
                                      <p:cBhvr>
                                        <p:cTn id="190" dur="1" fill="hold">
                                          <p:stCondLst>
                                            <p:cond delay="0"/>
                                          </p:stCondLst>
                                        </p:cTn>
                                        <p:tgtEl>
                                          <p:spTgt spid="17506"/>
                                        </p:tgtEl>
                                        <p:attrNameLst>
                                          <p:attrName>style.visibility</p:attrName>
                                        </p:attrNameLst>
                                      </p:cBhvr>
                                      <p:to>
                                        <p:strVal val="visible"/>
                                      </p:to>
                                    </p:set>
                                  </p:childTnLst>
                                </p:cTn>
                              </p:par>
                              <p:par>
                                <p:cTn id="191" presetID="1" presetClass="entr" presetSubtype="0" fill="hold" grpId="0" nodeType="withEffect">
                                  <p:stCondLst>
                                    <p:cond delay="32000"/>
                                  </p:stCondLst>
                                  <p:childTnLst>
                                    <p:set>
                                      <p:cBhvr>
                                        <p:cTn id="192" dur="1" fill="hold">
                                          <p:stCondLst>
                                            <p:cond delay="0"/>
                                          </p:stCondLst>
                                        </p:cTn>
                                        <p:tgtEl>
                                          <p:spTgt spid="17507"/>
                                        </p:tgtEl>
                                        <p:attrNameLst>
                                          <p:attrName>style.visibility</p:attrName>
                                        </p:attrNameLst>
                                      </p:cBhvr>
                                      <p:to>
                                        <p:strVal val="visible"/>
                                      </p:to>
                                    </p:set>
                                  </p:childTnLst>
                                </p:cTn>
                              </p:par>
                              <p:par>
                                <p:cTn id="193" presetID="1" presetClass="entr" presetSubtype="0" fill="hold" grpId="0" nodeType="withEffect">
                                  <p:stCondLst>
                                    <p:cond delay="33000"/>
                                  </p:stCondLst>
                                  <p:childTnLst>
                                    <p:set>
                                      <p:cBhvr>
                                        <p:cTn id="194" dur="1" fill="hold">
                                          <p:stCondLst>
                                            <p:cond delay="0"/>
                                          </p:stCondLst>
                                        </p:cTn>
                                        <p:tgtEl>
                                          <p:spTgt spid="17508"/>
                                        </p:tgtEl>
                                        <p:attrNameLst>
                                          <p:attrName>style.visibility</p:attrName>
                                        </p:attrNameLst>
                                      </p:cBhvr>
                                      <p:to>
                                        <p:strVal val="visible"/>
                                      </p:to>
                                    </p:set>
                                  </p:childTnLst>
                                </p:cTn>
                              </p:par>
                              <p:par>
                                <p:cTn id="195" presetID="1" presetClass="entr" presetSubtype="0" fill="hold" grpId="0" nodeType="withEffect">
                                  <p:stCondLst>
                                    <p:cond delay="34000"/>
                                  </p:stCondLst>
                                  <p:childTnLst>
                                    <p:set>
                                      <p:cBhvr>
                                        <p:cTn id="196" dur="1" fill="hold">
                                          <p:stCondLst>
                                            <p:cond delay="0"/>
                                          </p:stCondLst>
                                        </p:cTn>
                                        <p:tgtEl>
                                          <p:spTgt spid="17509"/>
                                        </p:tgtEl>
                                        <p:attrNameLst>
                                          <p:attrName>style.visibility</p:attrName>
                                        </p:attrNameLst>
                                      </p:cBhvr>
                                      <p:to>
                                        <p:strVal val="visible"/>
                                      </p:to>
                                    </p:set>
                                  </p:childTnLst>
                                </p:cTn>
                              </p:par>
                              <p:par>
                                <p:cTn id="197" presetID="1" presetClass="entr" presetSubtype="0" fill="hold" grpId="0" nodeType="withEffect">
                                  <p:stCondLst>
                                    <p:cond delay="35000"/>
                                  </p:stCondLst>
                                  <p:childTnLst>
                                    <p:set>
                                      <p:cBhvr>
                                        <p:cTn id="198" dur="1" fill="hold">
                                          <p:stCondLst>
                                            <p:cond delay="0"/>
                                          </p:stCondLst>
                                        </p:cTn>
                                        <p:tgtEl>
                                          <p:spTgt spid="17510"/>
                                        </p:tgtEl>
                                        <p:attrNameLst>
                                          <p:attrName>style.visibility</p:attrName>
                                        </p:attrNameLst>
                                      </p:cBhvr>
                                      <p:to>
                                        <p:strVal val="visible"/>
                                      </p:to>
                                    </p:set>
                                  </p:childTnLst>
                                </p:cTn>
                              </p:par>
                              <p:par>
                                <p:cTn id="199" presetID="1" presetClass="entr" presetSubtype="0" fill="hold" grpId="0" nodeType="withEffect">
                                  <p:stCondLst>
                                    <p:cond delay="36000"/>
                                  </p:stCondLst>
                                  <p:childTnLst>
                                    <p:set>
                                      <p:cBhvr>
                                        <p:cTn id="200" dur="1" fill="hold">
                                          <p:stCondLst>
                                            <p:cond delay="0"/>
                                          </p:stCondLst>
                                        </p:cTn>
                                        <p:tgtEl>
                                          <p:spTgt spid="17511"/>
                                        </p:tgtEl>
                                        <p:attrNameLst>
                                          <p:attrName>style.visibility</p:attrName>
                                        </p:attrNameLst>
                                      </p:cBhvr>
                                      <p:to>
                                        <p:strVal val="visible"/>
                                      </p:to>
                                    </p:set>
                                  </p:childTnLst>
                                </p:cTn>
                              </p:par>
                              <p:par>
                                <p:cTn id="201" presetID="1" presetClass="entr" presetSubtype="0" fill="hold" grpId="0" nodeType="withEffect">
                                  <p:stCondLst>
                                    <p:cond delay="37000"/>
                                  </p:stCondLst>
                                  <p:childTnLst>
                                    <p:set>
                                      <p:cBhvr>
                                        <p:cTn id="202" dur="1" fill="hold">
                                          <p:stCondLst>
                                            <p:cond delay="0"/>
                                          </p:stCondLst>
                                        </p:cTn>
                                        <p:tgtEl>
                                          <p:spTgt spid="17512"/>
                                        </p:tgtEl>
                                        <p:attrNameLst>
                                          <p:attrName>style.visibility</p:attrName>
                                        </p:attrNameLst>
                                      </p:cBhvr>
                                      <p:to>
                                        <p:strVal val="visible"/>
                                      </p:to>
                                    </p:set>
                                  </p:childTnLst>
                                </p:cTn>
                              </p:par>
                              <p:par>
                                <p:cTn id="203" presetID="1" presetClass="entr" presetSubtype="0" fill="hold" grpId="0" nodeType="withEffect">
                                  <p:stCondLst>
                                    <p:cond delay="38000"/>
                                  </p:stCondLst>
                                  <p:childTnLst>
                                    <p:set>
                                      <p:cBhvr>
                                        <p:cTn id="204" dur="1" fill="hold">
                                          <p:stCondLst>
                                            <p:cond delay="0"/>
                                          </p:stCondLst>
                                        </p:cTn>
                                        <p:tgtEl>
                                          <p:spTgt spid="17513"/>
                                        </p:tgtEl>
                                        <p:attrNameLst>
                                          <p:attrName>style.visibility</p:attrName>
                                        </p:attrNameLst>
                                      </p:cBhvr>
                                      <p:to>
                                        <p:strVal val="visible"/>
                                      </p:to>
                                    </p:set>
                                  </p:childTnLst>
                                </p:cTn>
                              </p:par>
                              <p:par>
                                <p:cTn id="205" presetID="1" presetClass="entr" presetSubtype="0" fill="hold" grpId="0" nodeType="withEffect">
                                  <p:stCondLst>
                                    <p:cond delay="39000"/>
                                  </p:stCondLst>
                                  <p:childTnLst>
                                    <p:set>
                                      <p:cBhvr>
                                        <p:cTn id="206" dur="1" fill="hold">
                                          <p:stCondLst>
                                            <p:cond delay="0"/>
                                          </p:stCondLst>
                                        </p:cTn>
                                        <p:tgtEl>
                                          <p:spTgt spid="17514"/>
                                        </p:tgtEl>
                                        <p:attrNameLst>
                                          <p:attrName>style.visibility</p:attrName>
                                        </p:attrNameLst>
                                      </p:cBhvr>
                                      <p:to>
                                        <p:strVal val="visible"/>
                                      </p:to>
                                    </p:set>
                                  </p:childTnLst>
                                </p:cTn>
                              </p:par>
                              <p:par>
                                <p:cTn id="207" presetID="1" presetClass="entr" presetSubtype="0" fill="hold" grpId="0" nodeType="withEffect">
                                  <p:stCondLst>
                                    <p:cond delay="40000"/>
                                  </p:stCondLst>
                                  <p:childTnLst>
                                    <p:set>
                                      <p:cBhvr>
                                        <p:cTn id="208" dur="1" fill="hold">
                                          <p:stCondLst>
                                            <p:cond delay="0"/>
                                          </p:stCondLst>
                                        </p:cTn>
                                        <p:tgtEl>
                                          <p:spTgt spid="17515"/>
                                        </p:tgtEl>
                                        <p:attrNameLst>
                                          <p:attrName>style.visibility</p:attrName>
                                        </p:attrNameLst>
                                      </p:cBhvr>
                                      <p:to>
                                        <p:strVal val="visible"/>
                                      </p:to>
                                    </p:set>
                                  </p:childTnLst>
                                </p:cTn>
                              </p:par>
                              <p:par>
                                <p:cTn id="209" presetID="1" presetClass="entr" presetSubtype="0" fill="hold" grpId="0" nodeType="withEffect">
                                  <p:stCondLst>
                                    <p:cond delay="41000"/>
                                  </p:stCondLst>
                                  <p:childTnLst>
                                    <p:set>
                                      <p:cBhvr>
                                        <p:cTn id="210" dur="1" fill="hold">
                                          <p:stCondLst>
                                            <p:cond delay="0"/>
                                          </p:stCondLst>
                                        </p:cTn>
                                        <p:tgtEl>
                                          <p:spTgt spid="17516"/>
                                        </p:tgtEl>
                                        <p:attrNameLst>
                                          <p:attrName>style.visibility</p:attrName>
                                        </p:attrNameLst>
                                      </p:cBhvr>
                                      <p:to>
                                        <p:strVal val="visible"/>
                                      </p:to>
                                    </p:set>
                                  </p:childTnLst>
                                </p:cTn>
                              </p:par>
                              <p:par>
                                <p:cTn id="211" presetID="1" presetClass="entr" presetSubtype="0" fill="hold" grpId="0" nodeType="withEffect">
                                  <p:stCondLst>
                                    <p:cond delay="42000"/>
                                  </p:stCondLst>
                                  <p:childTnLst>
                                    <p:set>
                                      <p:cBhvr>
                                        <p:cTn id="212" dur="1" fill="hold">
                                          <p:stCondLst>
                                            <p:cond delay="0"/>
                                          </p:stCondLst>
                                        </p:cTn>
                                        <p:tgtEl>
                                          <p:spTgt spid="17517"/>
                                        </p:tgtEl>
                                        <p:attrNameLst>
                                          <p:attrName>style.visibility</p:attrName>
                                        </p:attrNameLst>
                                      </p:cBhvr>
                                      <p:to>
                                        <p:strVal val="visible"/>
                                      </p:to>
                                    </p:set>
                                  </p:childTnLst>
                                </p:cTn>
                              </p:par>
                              <p:par>
                                <p:cTn id="213" presetID="1" presetClass="entr" presetSubtype="0" fill="hold" grpId="0" nodeType="withEffect">
                                  <p:stCondLst>
                                    <p:cond delay="43000"/>
                                  </p:stCondLst>
                                  <p:childTnLst>
                                    <p:set>
                                      <p:cBhvr>
                                        <p:cTn id="214" dur="1" fill="hold">
                                          <p:stCondLst>
                                            <p:cond delay="0"/>
                                          </p:stCondLst>
                                        </p:cTn>
                                        <p:tgtEl>
                                          <p:spTgt spid="17518"/>
                                        </p:tgtEl>
                                        <p:attrNameLst>
                                          <p:attrName>style.visibility</p:attrName>
                                        </p:attrNameLst>
                                      </p:cBhvr>
                                      <p:to>
                                        <p:strVal val="visible"/>
                                      </p:to>
                                    </p:set>
                                  </p:childTnLst>
                                </p:cTn>
                              </p:par>
                              <p:par>
                                <p:cTn id="215" presetID="1" presetClass="entr" presetSubtype="0" fill="hold" grpId="0" nodeType="withEffect">
                                  <p:stCondLst>
                                    <p:cond delay="44000"/>
                                  </p:stCondLst>
                                  <p:childTnLst>
                                    <p:set>
                                      <p:cBhvr>
                                        <p:cTn id="216" dur="1" fill="hold">
                                          <p:stCondLst>
                                            <p:cond delay="0"/>
                                          </p:stCondLst>
                                        </p:cTn>
                                        <p:tgtEl>
                                          <p:spTgt spid="17519"/>
                                        </p:tgtEl>
                                        <p:attrNameLst>
                                          <p:attrName>style.visibility</p:attrName>
                                        </p:attrNameLst>
                                      </p:cBhvr>
                                      <p:to>
                                        <p:strVal val="visible"/>
                                      </p:to>
                                    </p:set>
                                  </p:childTnLst>
                                </p:cTn>
                              </p:par>
                              <p:par>
                                <p:cTn id="217" presetID="1" presetClass="entr" presetSubtype="0" fill="hold" grpId="0" nodeType="withEffect">
                                  <p:stCondLst>
                                    <p:cond delay="45000"/>
                                  </p:stCondLst>
                                  <p:childTnLst>
                                    <p:set>
                                      <p:cBhvr>
                                        <p:cTn id="218" dur="1" fill="hold">
                                          <p:stCondLst>
                                            <p:cond delay="0"/>
                                          </p:stCondLst>
                                        </p:cTn>
                                        <p:tgtEl>
                                          <p:spTgt spid="17520"/>
                                        </p:tgtEl>
                                        <p:attrNameLst>
                                          <p:attrName>style.visibility</p:attrName>
                                        </p:attrNameLst>
                                      </p:cBhvr>
                                      <p:to>
                                        <p:strVal val="visible"/>
                                      </p:to>
                                    </p:set>
                                  </p:childTnLst>
                                </p:cTn>
                              </p:par>
                              <p:par>
                                <p:cTn id="219" presetID="1" presetClass="entr" presetSubtype="0" fill="hold" grpId="0" nodeType="withEffect">
                                  <p:stCondLst>
                                    <p:cond delay="46000"/>
                                  </p:stCondLst>
                                  <p:childTnLst>
                                    <p:set>
                                      <p:cBhvr>
                                        <p:cTn id="220" dur="1" fill="hold">
                                          <p:stCondLst>
                                            <p:cond delay="0"/>
                                          </p:stCondLst>
                                        </p:cTn>
                                        <p:tgtEl>
                                          <p:spTgt spid="17521"/>
                                        </p:tgtEl>
                                        <p:attrNameLst>
                                          <p:attrName>style.visibility</p:attrName>
                                        </p:attrNameLst>
                                      </p:cBhvr>
                                      <p:to>
                                        <p:strVal val="visible"/>
                                      </p:to>
                                    </p:set>
                                  </p:childTnLst>
                                </p:cTn>
                              </p:par>
                              <p:par>
                                <p:cTn id="221" presetID="1" presetClass="entr" presetSubtype="0" fill="hold" grpId="0" nodeType="withEffect">
                                  <p:stCondLst>
                                    <p:cond delay="47000"/>
                                  </p:stCondLst>
                                  <p:childTnLst>
                                    <p:set>
                                      <p:cBhvr>
                                        <p:cTn id="222" dur="1" fill="hold">
                                          <p:stCondLst>
                                            <p:cond delay="0"/>
                                          </p:stCondLst>
                                        </p:cTn>
                                        <p:tgtEl>
                                          <p:spTgt spid="17522"/>
                                        </p:tgtEl>
                                        <p:attrNameLst>
                                          <p:attrName>style.visibility</p:attrName>
                                        </p:attrNameLst>
                                      </p:cBhvr>
                                      <p:to>
                                        <p:strVal val="visible"/>
                                      </p:to>
                                    </p:set>
                                  </p:childTnLst>
                                </p:cTn>
                              </p:par>
                              <p:par>
                                <p:cTn id="223" presetID="1" presetClass="entr" presetSubtype="0" fill="hold" grpId="0" nodeType="withEffect">
                                  <p:stCondLst>
                                    <p:cond delay="48000"/>
                                  </p:stCondLst>
                                  <p:childTnLst>
                                    <p:set>
                                      <p:cBhvr>
                                        <p:cTn id="224" dur="1" fill="hold">
                                          <p:stCondLst>
                                            <p:cond delay="0"/>
                                          </p:stCondLst>
                                        </p:cTn>
                                        <p:tgtEl>
                                          <p:spTgt spid="17523"/>
                                        </p:tgtEl>
                                        <p:attrNameLst>
                                          <p:attrName>style.visibility</p:attrName>
                                        </p:attrNameLst>
                                      </p:cBhvr>
                                      <p:to>
                                        <p:strVal val="visible"/>
                                      </p:to>
                                    </p:set>
                                  </p:childTnLst>
                                </p:cTn>
                              </p:par>
                              <p:par>
                                <p:cTn id="225" presetID="1" presetClass="entr" presetSubtype="0" fill="hold" grpId="0" nodeType="withEffect">
                                  <p:stCondLst>
                                    <p:cond delay="49000"/>
                                  </p:stCondLst>
                                  <p:childTnLst>
                                    <p:set>
                                      <p:cBhvr>
                                        <p:cTn id="226" dur="1" fill="hold">
                                          <p:stCondLst>
                                            <p:cond delay="0"/>
                                          </p:stCondLst>
                                        </p:cTn>
                                        <p:tgtEl>
                                          <p:spTgt spid="17524"/>
                                        </p:tgtEl>
                                        <p:attrNameLst>
                                          <p:attrName>style.visibility</p:attrName>
                                        </p:attrNameLst>
                                      </p:cBhvr>
                                      <p:to>
                                        <p:strVal val="visible"/>
                                      </p:to>
                                    </p:set>
                                  </p:childTnLst>
                                </p:cTn>
                              </p:par>
                              <p:par>
                                <p:cTn id="227" presetID="1" presetClass="entr" presetSubtype="0" fill="hold" grpId="0" nodeType="withEffect">
                                  <p:stCondLst>
                                    <p:cond delay="50000"/>
                                  </p:stCondLst>
                                  <p:childTnLst>
                                    <p:set>
                                      <p:cBhvr>
                                        <p:cTn id="228" dur="1" fill="hold">
                                          <p:stCondLst>
                                            <p:cond delay="0"/>
                                          </p:stCondLst>
                                        </p:cTn>
                                        <p:tgtEl>
                                          <p:spTgt spid="17525"/>
                                        </p:tgtEl>
                                        <p:attrNameLst>
                                          <p:attrName>style.visibility</p:attrName>
                                        </p:attrNameLst>
                                      </p:cBhvr>
                                      <p:to>
                                        <p:strVal val="visible"/>
                                      </p:to>
                                    </p:set>
                                  </p:childTnLst>
                                </p:cTn>
                              </p:par>
                              <p:par>
                                <p:cTn id="229" presetID="1" presetClass="entr" presetSubtype="0" fill="hold" grpId="0" nodeType="withEffect">
                                  <p:stCondLst>
                                    <p:cond delay="51000"/>
                                  </p:stCondLst>
                                  <p:childTnLst>
                                    <p:set>
                                      <p:cBhvr>
                                        <p:cTn id="230" dur="1" fill="hold">
                                          <p:stCondLst>
                                            <p:cond delay="0"/>
                                          </p:stCondLst>
                                        </p:cTn>
                                        <p:tgtEl>
                                          <p:spTgt spid="17526"/>
                                        </p:tgtEl>
                                        <p:attrNameLst>
                                          <p:attrName>style.visibility</p:attrName>
                                        </p:attrNameLst>
                                      </p:cBhvr>
                                      <p:to>
                                        <p:strVal val="visible"/>
                                      </p:to>
                                    </p:set>
                                  </p:childTnLst>
                                </p:cTn>
                              </p:par>
                              <p:par>
                                <p:cTn id="231" presetID="1" presetClass="entr" presetSubtype="0" fill="hold" grpId="0" nodeType="withEffect">
                                  <p:stCondLst>
                                    <p:cond delay="52000"/>
                                  </p:stCondLst>
                                  <p:childTnLst>
                                    <p:set>
                                      <p:cBhvr>
                                        <p:cTn id="232" dur="1" fill="hold">
                                          <p:stCondLst>
                                            <p:cond delay="0"/>
                                          </p:stCondLst>
                                        </p:cTn>
                                        <p:tgtEl>
                                          <p:spTgt spid="17527"/>
                                        </p:tgtEl>
                                        <p:attrNameLst>
                                          <p:attrName>style.visibility</p:attrName>
                                        </p:attrNameLst>
                                      </p:cBhvr>
                                      <p:to>
                                        <p:strVal val="visible"/>
                                      </p:to>
                                    </p:set>
                                  </p:childTnLst>
                                </p:cTn>
                              </p:par>
                              <p:par>
                                <p:cTn id="233" presetID="1" presetClass="entr" presetSubtype="0" fill="hold" grpId="0" nodeType="withEffect">
                                  <p:stCondLst>
                                    <p:cond delay="53000"/>
                                  </p:stCondLst>
                                  <p:childTnLst>
                                    <p:set>
                                      <p:cBhvr>
                                        <p:cTn id="234" dur="1" fill="hold">
                                          <p:stCondLst>
                                            <p:cond delay="0"/>
                                          </p:stCondLst>
                                        </p:cTn>
                                        <p:tgtEl>
                                          <p:spTgt spid="17528"/>
                                        </p:tgtEl>
                                        <p:attrNameLst>
                                          <p:attrName>style.visibility</p:attrName>
                                        </p:attrNameLst>
                                      </p:cBhvr>
                                      <p:to>
                                        <p:strVal val="visible"/>
                                      </p:to>
                                    </p:set>
                                  </p:childTnLst>
                                </p:cTn>
                              </p:par>
                              <p:par>
                                <p:cTn id="235" presetID="1" presetClass="entr" presetSubtype="0" fill="hold" grpId="0" nodeType="withEffect">
                                  <p:stCondLst>
                                    <p:cond delay="54000"/>
                                  </p:stCondLst>
                                  <p:childTnLst>
                                    <p:set>
                                      <p:cBhvr>
                                        <p:cTn id="236" dur="1" fill="hold">
                                          <p:stCondLst>
                                            <p:cond delay="0"/>
                                          </p:stCondLst>
                                        </p:cTn>
                                        <p:tgtEl>
                                          <p:spTgt spid="17529"/>
                                        </p:tgtEl>
                                        <p:attrNameLst>
                                          <p:attrName>style.visibility</p:attrName>
                                        </p:attrNameLst>
                                      </p:cBhvr>
                                      <p:to>
                                        <p:strVal val="visible"/>
                                      </p:to>
                                    </p:set>
                                  </p:childTnLst>
                                </p:cTn>
                              </p:par>
                              <p:par>
                                <p:cTn id="237" presetID="1" presetClass="entr" presetSubtype="0" fill="hold" grpId="0" nodeType="withEffect">
                                  <p:stCondLst>
                                    <p:cond delay="55000"/>
                                  </p:stCondLst>
                                  <p:childTnLst>
                                    <p:set>
                                      <p:cBhvr>
                                        <p:cTn id="238" dur="1" fill="hold">
                                          <p:stCondLst>
                                            <p:cond delay="0"/>
                                          </p:stCondLst>
                                        </p:cTn>
                                        <p:tgtEl>
                                          <p:spTgt spid="17530"/>
                                        </p:tgtEl>
                                        <p:attrNameLst>
                                          <p:attrName>style.visibility</p:attrName>
                                        </p:attrNameLst>
                                      </p:cBhvr>
                                      <p:to>
                                        <p:strVal val="visible"/>
                                      </p:to>
                                    </p:set>
                                  </p:childTnLst>
                                </p:cTn>
                              </p:par>
                              <p:par>
                                <p:cTn id="239" presetID="1" presetClass="entr" presetSubtype="0" fill="hold" grpId="0" nodeType="withEffect">
                                  <p:stCondLst>
                                    <p:cond delay="56000"/>
                                  </p:stCondLst>
                                  <p:childTnLst>
                                    <p:set>
                                      <p:cBhvr>
                                        <p:cTn id="240" dur="1" fill="hold">
                                          <p:stCondLst>
                                            <p:cond delay="0"/>
                                          </p:stCondLst>
                                        </p:cTn>
                                        <p:tgtEl>
                                          <p:spTgt spid="17531"/>
                                        </p:tgtEl>
                                        <p:attrNameLst>
                                          <p:attrName>style.visibility</p:attrName>
                                        </p:attrNameLst>
                                      </p:cBhvr>
                                      <p:to>
                                        <p:strVal val="visible"/>
                                      </p:to>
                                    </p:set>
                                  </p:childTnLst>
                                </p:cTn>
                              </p:par>
                              <p:par>
                                <p:cTn id="241" presetID="1" presetClass="entr" presetSubtype="0" fill="hold" grpId="0" nodeType="withEffect">
                                  <p:stCondLst>
                                    <p:cond delay="57000"/>
                                  </p:stCondLst>
                                  <p:childTnLst>
                                    <p:set>
                                      <p:cBhvr>
                                        <p:cTn id="242" dur="1" fill="hold">
                                          <p:stCondLst>
                                            <p:cond delay="0"/>
                                          </p:stCondLst>
                                        </p:cTn>
                                        <p:tgtEl>
                                          <p:spTgt spid="17532"/>
                                        </p:tgtEl>
                                        <p:attrNameLst>
                                          <p:attrName>style.visibility</p:attrName>
                                        </p:attrNameLst>
                                      </p:cBhvr>
                                      <p:to>
                                        <p:strVal val="visible"/>
                                      </p:to>
                                    </p:set>
                                  </p:childTnLst>
                                </p:cTn>
                              </p:par>
                              <p:par>
                                <p:cTn id="243" presetID="1" presetClass="entr" presetSubtype="0" fill="hold" grpId="0" nodeType="withEffect">
                                  <p:stCondLst>
                                    <p:cond delay="58000"/>
                                  </p:stCondLst>
                                  <p:childTnLst>
                                    <p:set>
                                      <p:cBhvr>
                                        <p:cTn id="244" dur="1" fill="hold">
                                          <p:stCondLst>
                                            <p:cond delay="0"/>
                                          </p:stCondLst>
                                        </p:cTn>
                                        <p:tgtEl>
                                          <p:spTgt spid="17533"/>
                                        </p:tgtEl>
                                        <p:attrNameLst>
                                          <p:attrName>style.visibility</p:attrName>
                                        </p:attrNameLst>
                                      </p:cBhvr>
                                      <p:to>
                                        <p:strVal val="visible"/>
                                      </p:to>
                                    </p:set>
                                  </p:childTnLst>
                                </p:cTn>
                              </p:par>
                              <p:par>
                                <p:cTn id="245" presetID="1" presetClass="entr" presetSubtype="0" fill="hold" grpId="0" nodeType="withEffect">
                                  <p:stCondLst>
                                    <p:cond delay="59000"/>
                                  </p:stCondLst>
                                  <p:childTnLst>
                                    <p:set>
                                      <p:cBhvr>
                                        <p:cTn id="246" dur="1" fill="hold">
                                          <p:stCondLst>
                                            <p:cond delay="0"/>
                                          </p:stCondLst>
                                        </p:cTn>
                                        <p:tgtEl>
                                          <p:spTgt spid="17534"/>
                                        </p:tgtEl>
                                        <p:attrNameLst>
                                          <p:attrName>style.visibility</p:attrName>
                                        </p:attrNameLst>
                                      </p:cBhvr>
                                      <p:to>
                                        <p:strVal val="visible"/>
                                      </p:to>
                                    </p:set>
                                  </p:childTnLst>
                                </p:cTn>
                              </p:par>
                              <p:par>
                                <p:cTn id="247" presetID="1" presetClass="entr" presetSubtype="0" fill="hold" grpId="0" nodeType="withEffect">
                                  <p:stCondLst>
                                    <p:cond delay="60000"/>
                                  </p:stCondLst>
                                  <p:childTnLst>
                                    <p:set>
                                      <p:cBhvr>
                                        <p:cTn id="248" dur="1" fill="hold">
                                          <p:stCondLst>
                                            <p:cond delay="0"/>
                                          </p:stCondLst>
                                        </p:cTn>
                                        <p:tgtEl>
                                          <p:spTgt spid="17535"/>
                                        </p:tgtEl>
                                        <p:attrNameLst>
                                          <p:attrName>style.visibility</p:attrName>
                                        </p:attrNameLst>
                                      </p:cBhvr>
                                      <p:to>
                                        <p:strVal val="visible"/>
                                      </p:to>
                                    </p:set>
                                  </p:childTnLst>
                                </p:cTn>
                              </p:par>
                              <p:par>
                                <p:cTn id="249" presetID="1" presetClass="entr" presetSubtype="0" fill="hold" grpId="0" nodeType="withEffect">
                                  <p:stCondLst>
                                    <p:cond delay="61000"/>
                                  </p:stCondLst>
                                  <p:childTnLst>
                                    <p:set>
                                      <p:cBhvr>
                                        <p:cTn id="250" dur="1" fill="hold">
                                          <p:stCondLst>
                                            <p:cond delay="0"/>
                                          </p:stCondLst>
                                        </p:cTn>
                                        <p:tgtEl>
                                          <p:spTgt spid="17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ldLvl="0" animBg="1"/>
      <p:bldP spid="17415" grpId="0" bldLvl="0" animBg="1"/>
      <p:bldP spid="17416" grpId="0" bldLvl="0" animBg="1"/>
      <p:bldP spid="17417" grpId="0" bldLvl="0" animBg="1"/>
      <p:bldP spid="17418" grpId="0" bldLvl="0" animBg="1"/>
      <p:bldP spid="17419" grpId="0" bldLvl="0" animBg="1"/>
      <p:bldP spid="17420" grpId="0" bldLvl="0" animBg="1"/>
      <p:bldP spid="17421" grpId="0" bldLvl="0" animBg="1"/>
      <p:bldP spid="17422" grpId="0" bldLvl="0" animBg="1"/>
      <p:bldP spid="17423" grpId="0" bldLvl="0" animBg="1"/>
      <p:bldP spid="17424" grpId="0" bldLvl="0" animBg="1"/>
      <p:bldP spid="17425" grpId="0" bldLvl="0" animBg="1"/>
      <p:bldP spid="17426" grpId="0" bldLvl="0" animBg="1"/>
      <p:bldP spid="17427" grpId="0" bldLvl="0" animBg="1"/>
      <p:bldP spid="17428" grpId="0" bldLvl="0" animBg="1"/>
      <p:bldP spid="17429" grpId="0" bldLvl="0" animBg="1"/>
      <p:bldP spid="17430" grpId="0" bldLvl="0" animBg="1"/>
      <p:bldP spid="17431" grpId="0" bldLvl="0" animBg="1"/>
      <p:bldP spid="17432" grpId="0" bldLvl="0" animBg="1"/>
      <p:bldP spid="17433" grpId="0" bldLvl="0" animBg="1"/>
      <p:bldP spid="17434" grpId="0" bldLvl="0" animBg="1"/>
      <p:bldP spid="17435" grpId="0" bldLvl="0" animBg="1"/>
      <p:bldP spid="17436" grpId="0" bldLvl="0" animBg="1"/>
      <p:bldP spid="17437" grpId="0" bldLvl="0" animBg="1"/>
      <p:bldP spid="17438" grpId="0" bldLvl="0" animBg="1"/>
      <p:bldP spid="17439" grpId="0" bldLvl="0" animBg="1"/>
      <p:bldP spid="17440" grpId="0" bldLvl="0" animBg="1"/>
      <p:bldP spid="17441" grpId="0" bldLvl="0" animBg="1"/>
      <p:bldP spid="17442" grpId="0" bldLvl="0" animBg="1"/>
      <p:bldP spid="17443" grpId="0" bldLvl="0" animBg="1"/>
      <p:bldP spid="17444" grpId="0" bldLvl="0" animBg="1"/>
      <p:bldP spid="17445" grpId="0" bldLvl="0" animBg="1"/>
      <p:bldP spid="17446" grpId="0" bldLvl="0" animBg="1"/>
      <p:bldP spid="17447" grpId="0" bldLvl="0" animBg="1"/>
      <p:bldP spid="17448" grpId="0" bldLvl="0" animBg="1"/>
      <p:bldP spid="17449" grpId="0" bldLvl="0" animBg="1"/>
      <p:bldP spid="17450" grpId="0" bldLvl="0" animBg="1"/>
      <p:bldP spid="17451" grpId="0" bldLvl="0" animBg="1"/>
      <p:bldP spid="17452" grpId="0" bldLvl="0" animBg="1"/>
      <p:bldP spid="17453" grpId="0" bldLvl="0" animBg="1"/>
      <p:bldP spid="17454" grpId="0" bldLvl="0" animBg="1"/>
      <p:bldP spid="17455" grpId="0" bldLvl="0" animBg="1"/>
      <p:bldP spid="17456" grpId="0" bldLvl="0" animBg="1"/>
      <p:bldP spid="17457" grpId="0" bldLvl="0" animBg="1"/>
      <p:bldP spid="17458" grpId="0" bldLvl="0" animBg="1"/>
      <p:bldP spid="17459" grpId="0" bldLvl="0" animBg="1"/>
      <p:bldP spid="17460" grpId="0" bldLvl="0" animBg="1"/>
      <p:bldP spid="17461" grpId="0" bldLvl="0" animBg="1"/>
      <p:bldP spid="17462" grpId="0" bldLvl="0" animBg="1"/>
      <p:bldP spid="17463" grpId="0" bldLvl="0" animBg="1"/>
      <p:bldP spid="17464" grpId="0" bldLvl="0" animBg="1"/>
      <p:bldP spid="17465" grpId="0" bldLvl="0" animBg="1"/>
      <p:bldP spid="17466" grpId="0" bldLvl="0" animBg="1"/>
      <p:bldP spid="17467" grpId="0" bldLvl="0" animBg="1"/>
      <p:bldP spid="17468" grpId="0" bldLvl="0" animBg="1"/>
      <p:bldP spid="17469" grpId="0" bldLvl="0" animBg="1"/>
      <p:bldP spid="17470" grpId="0" bldLvl="0" animBg="1"/>
      <p:bldP spid="17471" grpId="0" bldLvl="0" animBg="1"/>
      <p:bldP spid="17472" grpId="0" bldLvl="0" animBg="1"/>
      <p:bldP spid="17473" grpId="0" bldLvl="0" animBg="1"/>
      <p:bldP spid="17474" grpId="0" bldLvl="0" animBg="1"/>
      <p:bldP spid="17476" grpId="0" bldLvl="0" animBg="1"/>
      <p:bldP spid="17477" grpId="0" bldLvl="0" animBg="1"/>
      <p:bldP spid="17478" grpId="0" bldLvl="0" animBg="1"/>
      <p:bldP spid="17479" grpId="0" bldLvl="0" animBg="1"/>
      <p:bldP spid="17480" grpId="0" bldLvl="0" animBg="1"/>
      <p:bldP spid="17481" grpId="0" bldLvl="0" animBg="1"/>
      <p:bldP spid="17482" grpId="0" bldLvl="0" animBg="1"/>
      <p:bldP spid="17483" grpId="0" bldLvl="0" animBg="1"/>
      <p:bldP spid="17484" grpId="0" bldLvl="0" animBg="1"/>
      <p:bldP spid="17485" grpId="0" bldLvl="0" animBg="1"/>
      <p:bldP spid="17486" grpId="0" bldLvl="0" animBg="1"/>
      <p:bldP spid="17487" grpId="0" bldLvl="0" animBg="1"/>
      <p:bldP spid="17488" grpId="0" bldLvl="0" animBg="1"/>
      <p:bldP spid="17489" grpId="0" bldLvl="0" animBg="1"/>
      <p:bldP spid="17490" grpId="0" bldLvl="0" animBg="1"/>
      <p:bldP spid="17491" grpId="0" bldLvl="0" animBg="1"/>
      <p:bldP spid="17492" grpId="0" bldLvl="0" animBg="1"/>
      <p:bldP spid="17493" grpId="0" bldLvl="0" animBg="1"/>
      <p:bldP spid="17494" grpId="0" bldLvl="0" animBg="1"/>
      <p:bldP spid="17495" grpId="0" bldLvl="0" animBg="1"/>
      <p:bldP spid="17496" grpId="0" bldLvl="0" animBg="1"/>
      <p:bldP spid="17497" grpId="0" bldLvl="0" animBg="1"/>
      <p:bldP spid="17498" grpId="0" bldLvl="0" animBg="1"/>
      <p:bldP spid="17499" grpId="0" bldLvl="0" animBg="1"/>
      <p:bldP spid="17500" grpId="0" bldLvl="0" animBg="1"/>
      <p:bldP spid="17501" grpId="0" bldLvl="0" animBg="1"/>
      <p:bldP spid="17502" grpId="0" bldLvl="0" animBg="1"/>
      <p:bldP spid="17503" grpId="0" bldLvl="0" animBg="1"/>
      <p:bldP spid="17504" grpId="0" bldLvl="0" animBg="1"/>
      <p:bldP spid="17505" grpId="0" bldLvl="0" animBg="1"/>
      <p:bldP spid="17506" grpId="0" bldLvl="0" animBg="1"/>
      <p:bldP spid="17507" grpId="0" bldLvl="0" animBg="1"/>
      <p:bldP spid="17508" grpId="0" bldLvl="0" animBg="1"/>
      <p:bldP spid="17509" grpId="0" bldLvl="0" animBg="1"/>
      <p:bldP spid="17510" grpId="0" bldLvl="0" animBg="1"/>
      <p:bldP spid="17511" grpId="0" bldLvl="0" animBg="1"/>
      <p:bldP spid="17512" grpId="0" bldLvl="0" animBg="1"/>
      <p:bldP spid="17513" grpId="0" bldLvl="0" animBg="1"/>
      <p:bldP spid="17514" grpId="0" bldLvl="0" animBg="1"/>
      <p:bldP spid="17515" grpId="0" bldLvl="0" animBg="1"/>
      <p:bldP spid="17516" grpId="0" bldLvl="0" animBg="1"/>
      <p:bldP spid="17517" grpId="0" bldLvl="0" animBg="1"/>
      <p:bldP spid="17518" grpId="0" bldLvl="0" animBg="1"/>
      <p:bldP spid="17519" grpId="0" bldLvl="0" animBg="1"/>
      <p:bldP spid="17520" grpId="0" bldLvl="0" animBg="1"/>
      <p:bldP spid="17521" grpId="0" bldLvl="0" animBg="1"/>
      <p:bldP spid="17522" grpId="0" bldLvl="0" animBg="1"/>
      <p:bldP spid="17523" grpId="0" bldLvl="0" animBg="1"/>
      <p:bldP spid="17524" grpId="0" bldLvl="0" animBg="1"/>
      <p:bldP spid="17525" grpId="0" bldLvl="0" animBg="1"/>
      <p:bldP spid="17526" grpId="0" bldLvl="0" animBg="1"/>
      <p:bldP spid="17527" grpId="0" bldLvl="0" animBg="1"/>
      <p:bldP spid="17528" grpId="0" bldLvl="0" animBg="1"/>
      <p:bldP spid="17529" grpId="0" bldLvl="0" animBg="1"/>
      <p:bldP spid="17530" grpId="0" bldLvl="0" animBg="1"/>
      <p:bldP spid="17531" grpId="0" bldLvl="0" animBg="1"/>
      <p:bldP spid="17532" grpId="0" bldLvl="0" animBg="1"/>
      <p:bldP spid="17533" grpId="0" bldLvl="0" animBg="1"/>
      <p:bldP spid="17534" grpId="0" bldLvl="0" animBg="1"/>
      <p:bldP spid="17535" grpId="0" bldLvl="0" animBg="1"/>
      <p:bldP spid="17536"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180975" y="227013"/>
            <a:ext cx="3270250" cy="896937"/>
          </a:xfrm>
          <a:prstGeom prst="flowChartTerminator">
            <a:avLst/>
          </a:prstGeom>
          <a:gradFill rotWithShape="0">
            <a:gsLst>
              <a:gs pos="0">
                <a:srgbClr val="6699FF"/>
              </a:gs>
              <a:gs pos="100000">
                <a:schemeClr val="bg1"/>
              </a:gs>
            </a:gsLst>
            <a:path path="shape">
              <a:fillToRect l="50000" t="50000" r="50000" b="50000"/>
            </a:path>
          </a:gradFill>
          <a:ln w="38100" cap="rnd">
            <a:solidFill>
              <a:srgbClr val="FF0066"/>
            </a:solidFill>
            <a:prstDash val="sysDot"/>
            <a:miter lim="800000"/>
          </a:ln>
        </p:spPr>
        <p:txBody>
          <a:bodyPr anchor="ctr"/>
          <a:lstStyle/>
          <a:p>
            <a:endParaRPr lang="zh-CN" altLang="en-US"/>
          </a:p>
        </p:txBody>
      </p:sp>
      <p:sp>
        <p:nvSpPr>
          <p:cNvPr id="5123" name="Text Box 3"/>
          <p:cNvSpPr txBox="1">
            <a:spLocks noChangeArrowheads="1"/>
          </p:cNvSpPr>
          <p:nvPr/>
        </p:nvSpPr>
        <p:spPr bwMode="auto">
          <a:xfrm>
            <a:off x="395288" y="333375"/>
            <a:ext cx="30972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t>Functions</a:t>
            </a:r>
          </a:p>
        </p:txBody>
      </p:sp>
      <p:graphicFrame>
        <p:nvGraphicFramePr>
          <p:cNvPr id="18436" name="Group 4"/>
          <p:cNvGraphicFramePr>
            <a:graphicFrameLocks noGrp="1"/>
          </p:cNvGraphicFramePr>
          <p:nvPr/>
        </p:nvGraphicFramePr>
        <p:xfrm>
          <a:off x="179388" y="1557338"/>
          <a:ext cx="8875712" cy="4170998"/>
        </p:xfrm>
        <a:graphic>
          <a:graphicData uri="http://schemas.openxmlformats.org/drawingml/2006/table">
            <a:tbl>
              <a:tblPr/>
              <a:tblGrid>
                <a:gridCol w="8875712">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What places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I visit in Yunnan?</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You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visit Dali and Lijiang.</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1"/>
                  </a:ext>
                </a:extLst>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What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I take with me? </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You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only drink safe water.</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Don't</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go to dangerous places.</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You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shouldn't </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stay in the sun too long.</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5"/>
                  </a:ext>
                </a:extLst>
              </a:tr>
              <a:tr h="5270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You</a:t>
                      </a:r>
                      <a:r>
                        <a:rPr kumimoji="0" lang="zh-CN" altLang="en-US" sz="24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'd better</a:t>
                      </a:r>
                      <a:r>
                        <a:rPr kumimoji="0" lang="zh-CN" altLang="en-US" sz="24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take a camera,a pair of sunglasses,a map and so on.</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99CC"/>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You </a:t>
                      </a:r>
                      <a:r>
                        <a:rPr kumimoji="0" lang="zh-CN" altLang="en-US" sz="2800" b="0" i="0" u="sng"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shouldn't</a:t>
                      </a:r>
                      <a:r>
                        <a:rPr kumimoji="0" lang="zh-CN" altLang="en-US" sz="2800" b="0" i="0" u="none" strike="noStrike" cap="none" normalizeH="0" baseline="0" dirty="0" smtClean="0">
                          <a:ln>
                            <a:noFill/>
                          </a:ln>
                          <a:solidFill>
                            <a:srgbClr val="0000FF"/>
                          </a:solidFill>
                          <a:effectLst/>
                          <a:latin typeface="Times New Roman" panose="02020603050405020304" pitchFamily="18" charset="0"/>
                          <a:ea typeface="楷体_GB2312" pitchFamily="49" charset="-122"/>
                          <a:cs typeface="宋体" panose="02010600030101010101" pitchFamily="2" charset="-122"/>
                        </a:rPr>
                        <a:t> swim alone.</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99CC"/>
                      </a:solidFill>
                      <a:prstDash val="sysDot"/>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4BACC6">
                        <a:alpha val="20000"/>
                      </a:srgbClr>
                    </a:solidFill>
                  </a:tcPr>
                </a:tc>
                <a:extLst>
                  <a:ext uri="{0D108BD9-81ED-4DB2-BD59-A6C34878D82A}">
                    <a16:rowId xmlns:a16="http://schemas.microsoft.com/office/drawing/2014/main" val="10007"/>
                  </a:ext>
                </a:extLst>
              </a:tr>
            </a:tbl>
          </a:graphicData>
        </a:graphic>
      </p:graphicFrame>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07950" y="2709863"/>
            <a:ext cx="9217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000" b="1">
                <a:latin typeface="Times New Roman" panose="02020603050405020304" pitchFamily="18" charset="0"/>
              </a:rPr>
              <a:t>Make sentences</a:t>
            </a:r>
            <a:r>
              <a:rPr lang="zh-CN" altLang="en-US" sz="3600" b="1">
                <a:latin typeface="Times New Roman" panose="02020603050405020304" pitchFamily="18" charset="0"/>
              </a:rPr>
              <a:t> </a:t>
            </a:r>
            <a:r>
              <a:rPr lang="zh-CN" altLang="en-US" sz="4000" b="1">
                <a:latin typeface="Times New Roman" panose="02020603050405020304" pitchFamily="18" charset="0"/>
              </a:rPr>
              <a:t>with</a:t>
            </a:r>
            <a:r>
              <a:rPr lang="zh-CN" altLang="en-US" sz="3600" b="1" i="1">
                <a:latin typeface="Times New Roman" panose="02020603050405020304" pitchFamily="18" charset="0"/>
              </a:rPr>
              <a:t> </a:t>
            </a:r>
            <a:r>
              <a:rPr lang="zh-CN" altLang="en-US" sz="3600" b="1" i="1">
                <a:solidFill>
                  <a:srgbClr val="FF0066"/>
                </a:solidFill>
                <a:latin typeface="Times New Roman" panose="02020603050405020304" pitchFamily="18" charset="0"/>
              </a:rPr>
              <a:t>should/shouldn't/don't.</a:t>
            </a:r>
          </a:p>
        </p:txBody>
      </p:sp>
      <p:pic>
        <p:nvPicPr>
          <p:cNvPr id="6147" name="Picture 3" descr="951_top_2"/>
          <p:cNvPicPr>
            <a:picLocks noChangeAspect="1" noChangeArrowheads="1"/>
          </p:cNvPicPr>
          <p:nvPr/>
        </p:nvPicPr>
        <p:blipFill>
          <a:blip r:embed="rId2"/>
          <a:srcRect/>
          <a:stretch>
            <a:fillRect/>
          </a:stretch>
        </p:blipFill>
        <p:spPr bwMode="auto">
          <a:xfrm>
            <a:off x="0" y="5792788"/>
            <a:ext cx="6408738"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AutoShape 4"/>
          <p:cNvSpPr>
            <a:spLocks noChangeArrowheads="1"/>
          </p:cNvSpPr>
          <p:nvPr/>
        </p:nvSpPr>
        <p:spPr bwMode="auto">
          <a:xfrm>
            <a:off x="7270750" y="6092825"/>
            <a:ext cx="1404938" cy="503238"/>
          </a:xfrm>
          <a:prstGeom prst="bevel">
            <a:avLst>
              <a:gd name="adj" fmla="val 12500"/>
            </a:avLst>
          </a:prstGeom>
          <a:gradFill rotWithShape="0">
            <a:gsLst>
              <a:gs pos="0">
                <a:srgbClr val="99CCFF"/>
              </a:gs>
              <a:gs pos="50000">
                <a:schemeClr val="bg1"/>
              </a:gs>
              <a:gs pos="100000">
                <a:srgbClr val="99CCFF"/>
              </a:gs>
            </a:gsLst>
            <a:lin ang="5400000" scaled="1"/>
          </a:gradFill>
          <a:ln w="9525">
            <a:noFill/>
            <a:miter lim="800000"/>
          </a:ln>
          <a:effectLst/>
        </p:spPr>
        <p:txBody>
          <a:bodyPr wrap="none" anchor="ctr"/>
          <a:lstStyle/>
          <a:p>
            <a:pPr algn="ctr">
              <a:buFontTx/>
              <a:buNone/>
              <a:defRPr/>
            </a:pPr>
            <a:r>
              <a:rPr lang="zh-CN" altLang="zh-CN" b="1">
                <a:ea typeface="楷体_GB2312" pitchFamily="49" charset="-122"/>
              </a:rPr>
              <a:t>Start</a:t>
            </a:r>
          </a:p>
        </p:txBody>
      </p:sp>
      <p:sp>
        <p:nvSpPr>
          <p:cNvPr id="19461" name="Text Box 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60</a:t>
            </a:r>
          </a:p>
        </p:txBody>
      </p:sp>
      <p:sp>
        <p:nvSpPr>
          <p:cNvPr id="19462" name="Text Box 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59</a:t>
            </a:r>
          </a:p>
        </p:txBody>
      </p:sp>
      <p:sp>
        <p:nvSpPr>
          <p:cNvPr id="19463" name="Text Box 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58</a:t>
            </a:r>
          </a:p>
        </p:txBody>
      </p:sp>
      <p:sp>
        <p:nvSpPr>
          <p:cNvPr id="19464" name="Text Box 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57</a:t>
            </a:r>
          </a:p>
        </p:txBody>
      </p:sp>
      <p:sp>
        <p:nvSpPr>
          <p:cNvPr id="19465" name="Text Box 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56</a:t>
            </a:r>
          </a:p>
        </p:txBody>
      </p:sp>
      <p:sp>
        <p:nvSpPr>
          <p:cNvPr id="19466" name="Text Box 1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55</a:t>
            </a:r>
          </a:p>
        </p:txBody>
      </p:sp>
      <p:sp>
        <p:nvSpPr>
          <p:cNvPr id="19467" name="Text Box 1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54</a:t>
            </a:r>
          </a:p>
        </p:txBody>
      </p:sp>
      <p:sp>
        <p:nvSpPr>
          <p:cNvPr id="19468" name="Text Box 1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53</a:t>
            </a:r>
          </a:p>
        </p:txBody>
      </p:sp>
      <p:sp>
        <p:nvSpPr>
          <p:cNvPr id="19469" name="Text Box 1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52</a:t>
            </a:r>
          </a:p>
        </p:txBody>
      </p:sp>
      <p:sp>
        <p:nvSpPr>
          <p:cNvPr id="19470" name="Text Box 1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51</a:t>
            </a:r>
          </a:p>
        </p:txBody>
      </p:sp>
      <p:sp>
        <p:nvSpPr>
          <p:cNvPr id="19471" name="Text Box 1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50</a:t>
            </a:r>
          </a:p>
        </p:txBody>
      </p:sp>
      <p:sp>
        <p:nvSpPr>
          <p:cNvPr id="19472" name="Text Box 1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49</a:t>
            </a:r>
          </a:p>
        </p:txBody>
      </p:sp>
      <p:sp>
        <p:nvSpPr>
          <p:cNvPr id="19473" name="Text Box 1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48</a:t>
            </a:r>
          </a:p>
        </p:txBody>
      </p:sp>
      <p:sp>
        <p:nvSpPr>
          <p:cNvPr id="19474" name="Text Box 1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47</a:t>
            </a:r>
          </a:p>
        </p:txBody>
      </p:sp>
      <p:sp>
        <p:nvSpPr>
          <p:cNvPr id="19475" name="Text Box 1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46</a:t>
            </a:r>
          </a:p>
        </p:txBody>
      </p:sp>
      <p:sp>
        <p:nvSpPr>
          <p:cNvPr id="19476" name="Text Box 2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45</a:t>
            </a:r>
          </a:p>
        </p:txBody>
      </p:sp>
      <p:sp>
        <p:nvSpPr>
          <p:cNvPr id="19477" name="Text Box 2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44</a:t>
            </a:r>
          </a:p>
        </p:txBody>
      </p:sp>
      <p:sp>
        <p:nvSpPr>
          <p:cNvPr id="19478" name="Text Box 2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43</a:t>
            </a:r>
          </a:p>
        </p:txBody>
      </p:sp>
      <p:sp>
        <p:nvSpPr>
          <p:cNvPr id="19479" name="Text Box 2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42</a:t>
            </a:r>
          </a:p>
        </p:txBody>
      </p:sp>
      <p:sp>
        <p:nvSpPr>
          <p:cNvPr id="19480" name="Text Box 2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41</a:t>
            </a:r>
          </a:p>
        </p:txBody>
      </p:sp>
      <p:sp>
        <p:nvSpPr>
          <p:cNvPr id="19481" name="Text Box 25"/>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40</a:t>
            </a:r>
          </a:p>
        </p:txBody>
      </p:sp>
      <p:sp>
        <p:nvSpPr>
          <p:cNvPr id="19482" name="Text Box 26"/>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39</a:t>
            </a:r>
          </a:p>
        </p:txBody>
      </p:sp>
      <p:sp>
        <p:nvSpPr>
          <p:cNvPr id="19483" name="Text Box 27"/>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38</a:t>
            </a:r>
          </a:p>
        </p:txBody>
      </p:sp>
      <p:sp>
        <p:nvSpPr>
          <p:cNvPr id="19484" name="Text Box 28"/>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37</a:t>
            </a:r>
          </a:p>
        </p:txBody>
      </p:sp>
      <p:sp>
        <p:nvSpPr>
          <p:cNvPr id="19485" name="Text Box 29"/>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36</a:t>
            </a:r>
          </a:p>
        </p:txBody>
      </p:sp>
      <p:sp>
        <p:nvSpPr>
          <p:cNvPr id="19486" name="Text Box 30"/>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35</a:t>
            </a:r>
          </a:p>
        </p:txBody>
      </p:sp>
      <p:sp>
        <p:nvSpPr>
          <p:cNvPr id="19487" name="Text Box 31"/>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34</a:t>
            </a:r>
          </a:p>
        </p:txBody>
      </p:sp>
      <p:sp>
        <p:nvSpPr>
          <p:cNvPr id="19488" name="Text Box 32"/>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33</a:t>
            </a:r>
          </a:p>
        </p:txBody>
      </p:sp>
      <p:sp>
        <p:nvSpPr>
          <p:cNvPr id="19489" name="Text Box 33"/>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32</a:t>
            </a:r>
          </a:p>
        </p:txBody>
      </p:sp>
      <p:sp>
        <p:nvSpPr>
          <p:cNvPr id="19490" name="Text Box 34"/>
          <p:cNvSpPr txBox="1">
            <a:spLocks noChangeArrowheads="1"/>
          </p:cNvSpPr>
          <p:nvPr/>
        </p:nvSpPr>
        <p:spPr bwMode="auto">
          <a:xfrm>
            <a:off x="154781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31</a:t>
            </a:r>
          </a:p>
        </p:txBody>
      </p:sp>
      <p:sp>
        <p:nvSpPr>
          <p:cNvPr id="19491" name="Text Box 35"/>
          <p:cNvSpPr txBox="1">
            <a:spLocks noChangeArrowheads="1"/>
          </p:cNvSpPr>
          <p:nvPr/>
        </p:nvSpPr>
        <p:spPr bwMode="auto">
          <a:xfrm>
            <a:off x="1547813" y="1131888"/>
            <a:ext cx="935037" cy="641350"/>
          </a:xfrm>
          <a:prstGeom prst="rect">
            <a:avLst/>
          </a:prstGeom>
          <a:gradFill rotWithShape="0">
            <a:gsLst>
              <a:gs pos="0">
                <a:schemeClr val="tx1"/>
              </a:gs>
              <a:gs pos="50000">
                <a:srgbClr val="FF9900">
                  <a:alpha val="89999"/>
                </a:srgbClr>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9492" name="Text Box 3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9493" name="Text Box 3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29</a:t>
            </a:r>
          </a:p>
        </p:txBody>
      </p:sp>
      <p:sp>
        <p:nvSpPr>
          <p:cNvPr id="19494" name="Text Box 3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28</a:t>
            </a:r>
          </a:p>
        </p:txBody>
      </p:sp>
      <p:sp>
        <p:nvSpPr>
          <p:cNvPr id="19495" name="Text Box 3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27</a:t>
            </a:r>
          </a:p>
        </p:txBody>
      </p:sp>
      <p:sp>
        <p:nvSpPr>
          <p:cNvPr id="19496" name="Text Box 4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26</a:t>
            </a:r>
          </a:p>
        </p:txBody>
      </p:sp>
      <p:sp>
        <p:nvSpPr>
          <p:cNvPr id="19497" name="Text Box 4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25</a:t>
            </a:r>
          </a:p>
        </p:txBody>
      </p:sp>
      <p:sp>
        <p:nvSpPr>
          <p:cNvPr id="19498" name="Text Box 4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24</a:t>
            </a:r>
          </a:p>
        </p:txBody>
      </p:sp>
      <p:sp>
        <p:nvSpPr>
          <p:cNvPr id="19499" name="Text Box 4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23</a:t>
            </a:r>
          </a:p>
        </p:txBody>
      </p:sp>
      <p:sp>
        <p:nvSpPr>
          <p:cNvPr id="19500" name="Text Box 4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22</a:t>
            </a:r>
          </a:p>
        </p:txBody>
      </p:sp>
      <p:sp>
        <p:nvSpPr>
          <p:cNvPr id="19501" name="Text Box 45"/>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21</a:t>
            </a:r>
          </a:p>
        </p:txBody>
      </p:sp>
      <p:sp>
        <p:nvSpPr>
          <p:cNvPr id="19502" name="Text Box 4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20</a:t>
            </a:r>
          </a:p>
        </p:txBody>
      </p:sp>
      <p:sp>
        <p:nvSpPr>
          <p:cNvPr id="19503" name="Text Box 4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19</a:t>
            </a:r>
          </a:p>
        </p:txBody>
      </p:sp>
      <p:sp>
        <p:nvSpPr>
          <p:cNvPr id="19504" name="Text Box 4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18</a:t>
            </a:r>
          </a:p>
        </p:txBody>
      </p:sp>
      <p:sp>
        <p:nvSpPr>
          <p:cNvPr id="19505" name="Text Box 4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17</a:t>
            </a:r>
          </a:p>
        </p:txBody>
      </p:sp>
      <p:sp>
        <p:nvSpPr>
          <p:cNvPr id="19506" name="Text Box 5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16</a:t>
            </a:r>
          </a:p>
        </p:txBody>
      </p:sp>
      <p:sp>
        <p:nvSpPr>
          <p:cNvPr id="19507" name="Text Box 5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15</a:t>
            </a:r>
          </a:p>
        </p:txBody>
      </p:sp>
      <p:sp>
        <p:nvSpPr>
          <p:cNvPr id="19508" name="Text Box 5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14</a:t>
            </a:r>
          </a:p>
        </p:txBody>
      </p:sp>
      <p:sp>
        <p:nvSpPr>
          <p:cNvPr id="19509" name="Text Box 5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13</a:t>
            </a:r>
          </a:p>
        </p:txBody>
      </p:sp>
      <p:sp>
        <p:nvSpPr>
          <p:cNvPr id="19510" name="Text Box 5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12</a:t>
            </a:r>
          </a:p>
        </p:txBody>
      </p:sp>
      <p:sp>
        <p:nvSpPr>
          <p:cNvPr id="19511" name="Text Box 55"/>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11</a:t>
            </a:r>
          </a:p>
        </p:txBody>
      </p:sp>
      <p:sp>
        <p:nvSpPr>
          <p:cNvPr id="19512" name="Text Box 56"/>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10</a:t>
            </a:r>
          </a:p>
        </p:txBody>
      </p:sp>
      <p:sp>
        <p:nvSpPr>
          <p:cNvPr id="19513" name="Text Box 57"/>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9</a:t>
            </a:r>
          </a:p>
        </p:txBody>
      </p:sp>
      <p:sp>
        <p:nvSpPr>
          <p:cNvPr id="19514" name="Text Box 58"/>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8</a:t>
            </a:r>
          </a:p>
        </p:txBody>
      </p:sp>
      <p:sp>
        <p:nvSpPr>
          <p:cNvPr id="19515" name="Text Box 59"/>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7</a:t>
            </a:r>
          </a:p>
        </p:txBody>
      </p:sp>
      <p:sp>
        <p:nvSpPr>
          <p:cNvPr id="19516" name="Text Box 60"/>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6</a:t>
            </a:r>
          </a:p>
        </p:txBody>
      </p:sp>
      <p:sp>
        <p:nvSpPr>
          <p:cNvPr id="19517" name="Text Box 61"/>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5</a:t>
            </a:r>
          </a:p>
        </p:txBody>
      </p:sp>
      <p:sp>
        <p:nvSpPr>
          <p:cNvPr id="19518" name="Text Box 62"/>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4</a:t>
            </a:r>
          </a:p>
        </p:txBody>
      </p:sp>
      <p:sp>
        <p:nvSpPr>
          <p:cNvPr id="19519" name="Text Box 63"/>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3</a:t>
            </a:r>
          </a:p>
        </p:txBody>
      </p:sp>
      <p:sp>
        <p:nvSpPr>
          <p:cNvPr id="19520" name="Text Box 64"/>
          <p:cNvSpPr txBox="1">
            <a:spLocks noChangeArrowheads="1"/>
          </p:cNvSpPr>
          <p:nvPr/>
        </p:nvSpPr>
        <p:spPr bwMode="auto">
          <a:xfrm>
            <a:off x="154781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2</a:t>
            </a:r>
          </a:p>
        </p:txBody>
      </p:sp>
      <p:sp>
        <p:nvSpPr>
          <p:cNvPr id="19521" name="Text Box 65"/>
          <p:cNvSpPr txBox="1">
            <a:spLocks noChangeArrowheads="1"/>
          </p:cNvSpPr>
          <p:nvPr/>
        </p:nvSpPr>
        <p:spPr bwMode="auto">
          <a:xfrm>
            <a:off x="154781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1</a:t>
            </a:r>
          </a:p>
        </p:txBody>
      </p:sp>
      <p:sp>
        <p:nvSpPr>
          <p:cNvPr id="19522" name="Text Box 66"/>
          <p:cNvSpPr txBox="1">
            <a:spLocks noChangeArrowheads="1"/>
          </p:cNvSpPr>
          <p:nvPr/>
        </p:nvSpPr>
        <p:spPr bwMode="auto">
          <a:xfrm>
            <a:off x="154781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0</a:t>
            </a:r>
          </a:p>
        </p:txBody>
      </p:sp>
      <p:sp>
        <p:nvSpPr>
          <p:cNvPr id="19523" name="Text Box 6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60</a:t>
            </a:r>
          </a:p>
        </p:txBody>
      </p:sp>
      <p:sp>
        <p:nvSpPr>
          <p:cNvPr id="19524" name="Text Box 6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59</a:t>
            </a:r>
          </a:p>
        </p:txBody>
      </p:sp>
      <p:sp>
        <p:nvSpPr>
          <p:cNvPr id="19525" name="Text Box 6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58</a:t>
            </a:r>
          </a:p>
        </p:txBody>
      </p:sp>
      <p:sp>
        <p:nvSpPr>
          <p:cNvPr id="19526" name="Text Box 7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57</a:t>
            </a:r>
          </a:p>
        </p:txBody>
      </p:sp>
      <p:sp>
        <p:nvSpPr>
          <p:cNvPr id="19527" name="Text Box 7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56</a:t>
            </a:r>
          </a:p>
        </p:txBody>
      </p:sp>
      <p:sp>
        <p:nvSpPr>
          <p:cNvPr id="19528" name="Text Box 7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55</a:t>
            </a:r>
          </a:p>
        </p:txBody>
      </p:sp>
      <p:sp>
        <p:nvSpPr>
          <p:cNvPr id="19529" name="Text Box 7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54</a:t>
            </a:r>
          </a:p>
        </p:txBody>
      </p:sp>
      <p:sp>
        <p:nvSpPr>
          <p:cNvPr id="19530" name="Text Box 7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53</a:t>
            </a:r>
          </a:p>
        </p:txBody>
      </p:sp>
      <p:sp>
        <p:nvSpPr>
          <p:cNvPr id="19531" name="Text Box 7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52</a:t>
            </a:r>
          </a:p>
        </p:txBody>
      </p:sp>
      <p:sp>
        <p:nvSpPr>
          <p:cNvPr id="19532" name="Text Box 7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51</a:t>
            </a:r>
          </a:p>
        </p:txBody>
      </p:sp>
      <p:sp>
        <p:nvSpPr>
          <p:cNvPr id="19533" name="Text Box 7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50</a:t>
            </a:r>
          </a:p>
        </p:txBody>
      </p:sp>
      <p:sp>
        <p:nvSpPr>
          <p:cNvPr id="19534" name="Text Box 7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49</a:t>
            </a:r>
          </a:p>
        </p:txBody>
      </p:sp>
      <p:sp>
        <p:nvSpPr>
          <p:cNvPr id="19535" name="Text Box 7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48</a:t>
            </a:r>
          </a:p>
        </p:txBody>
      </p:sp>
      <p:sp>
        <p:nvSpPr>
          <p:cNvPr id="19536" name="Text Box 8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47</a:t>
            </a:r>
          </a:p>
        </p:txBody>
      </p:sp>
      <p:sp>
        <p:nvSpPr>
          <p:cNvPr id="19537" name="Text Box 8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46</a:t>
            </a:r>
          </a:p>
        </p:txBody>
      </p:sp>
      <p:sp>
        <p:nvSpPr>
          <p:cNvPr id="19538" name="Text Box 8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45</a:t>
            </a:r>
          </a:p>
        </p:txBody>
      </p:sp>
      <p:sp>
        <p:nvSpPr>
          <p:cNvPr id="19539" name="Text Box 8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44</a:t>
            </a:r>
          </a:p>
        </p:txBody>
      </p:sp>
      <p:sp>
        <p:nvSpPr>
          <p:cNvPr id="19540" name="Text Box 8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43</a:t>
            </a:r>
          </a:p>
        </p:txBody>
      </p:sp>
      <p:sp>
        <p:nvSpPr>
          <p:cNvPr id="19541" name="Text Box 8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42</a:t>
            </a:r>
          </a:p>
        </p:txBody>
      </p:sp>
      <p:sp>
        <p:nvSpPr>
          <p:cNvPr id="19542" name="Text Box 8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41</a:t>
            </a:r>
          </a:p>
        </p:txBody>
      </p:sp>
      <p:sp>
        <p:nvSpPr>
          <p:cNvPr id="19543" name="Text Box 87"/>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40</a:t>
            </a:r>
          </a:p>
        </p:txBody>
      </p:sp>
      <p:sp>
        <p:nvSpPr>
          <p:cNvPr id="19544" name="Text Box 88"/>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39</a:t>
            </a:r>
          </a:p>
        </p:txBody>
      </p:sp>
      <p:sp>
        <p:nvSpPr>
          <p:cNvPr id="19545" name="Text Box 89"/>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38</a:t>
            </a:r>
          </a:p>
        </p:txBody>
      </p:sp>
      <p:sp>
        <p:nvSpPr>
          <p:cNvPr id="19546" name="Text Box 90"/>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37</a:t>
            </a:r>
          </a:p>
        </p:txBody>
      </p:sp>
      <p:sp>
        <p:nvSpPr>
          <p:cNvPr id="19547" name="Text Box 91"/>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36</a:t>
            </a:r>
          </a:p>
        </p:txBody>
      </p:sp>
      <p:sp>
        <p:nvSpPr>
          <p:cNvPr id="19548" name="Text Box 92"/>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35</a:t>
            </a:r>
          </a:p>
        </p:txBody>
      </p:sp>
      <p:sp>
        <p:nvSpPr>
          <p:cNvPr id="19549" name="Text Box 93"/>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34</a:t>
            </a:r>
          </a:p>
        </p:txBody>
      </p:sp>
      <p:sp>
        <p:nvSpPr>
          <p:cNvPr id="19550" name="Text Box 94"/>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33</a:t>
            </a:r>
          </a:p>
        </p:txBody>
      </p:sp>
      <p:sp>
        <p:nvSpPr>
          <p:cNvPr id="19551" name="Text Box 95"/>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32</a:t>
            </a:r>
          </a:p>
        </p:txBody>
      </p:sp>
      <p:sp>
        <p:nvSpPr>
          <p:cNvPr id="19552" name="Text Box 96"/>
          <p:cNvSpPr txBox="1">
            <a:spLocks noChangeArrowheads="1"/>
          </p:cNvSpPr>
          <p:nvPr/>
        </p:nvSpPr>
        <p:spPr bwMode="auto">
          <a:xfrm>
            <a:off x="6011863" y="1131888"/>
            <a:ext cx="935037"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31</a:t>
            </a:r>
          </a:p>
        </p:txBody>
      </p:sp>
      <p:sp>
        <p:nvSpPr>
          <p:cNvPr id="19553" name="Text Box 97"/>
          <p:cNvSpPr txBox="1">
            <a:spLocks noChangeArrowheads="1"/>
          </p:cNvSpPr>
          <p:nvPr/>
        </p:nvSpPr>
        <p:spPr bwMode="auto">
          <a:xfrm>
            <a:off x="6011863" y="1131888"/>
            <a:ext cx="935037" cy="641350"/>
          </a:xfrm>
          <a:prstGeom prst="rect">
            <a:avLst/>
          </a:prstGeom>
          <a:gradFill rotWithShape="0">
            <a:gsLst>
              <a:gs pos="0">
                <a:schemeClr val="tx1"/>
              </a:gs>
              <a:gs pos="50000">
                <a:srgbClr val="FF9900">
                  <a:alpha val="89999"/>
                </a:srgbClr>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9554" name="Text Box 9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30</a:t>
            </a:r>
          </a:p>
        </p:txBody>
      </p:sp>
      <p:sp>
        <p:nvSpPr>
          <p:cNvPr id="19555" name="Text Box 9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29</a:t>
            </a:r>
          </a:p>
        </p:txBody>
      </p:sp>
      <p:sp>
        <p:nvSpPr>
          <p:cNvPr id="19556" name="Text Box 10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28</a:t>
            </a:r>
          </a:p>
        </p:txBody>
      </p:sp>
      <p:sp>
        <p:nvSpPr>
          <p:cNvPr id="19557" name="Text Box 10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27</a:t>
            </a:r>
          </a:p>
        </p:txBody>
      </p:sp>
      <p:sp>
        <p:nvSpPr>
          <p:cNvPr id="19558" name="Text Box 10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26</a:t>
            </a:r>
          </a:p>
        </p:txBody>
      </p:sp>
      <p:sp>
        <p:nvSpPr>
          <p:cNvPr id="19559" name="Text Box 10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25</a:t>
            </a:r>
          </a:p>
        </p:txBody>
      </p:sp>
      <p:sp>
        <p:nvSpPr>
          <p:cNvPr id="19560" name="Text Box 10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24</a:t>
            </a:r>
          </a:p>
        </p:txBody>
      </p:sp>
      <p:sp>
        <p:nvSpPr>
          <p:cNvPr id="19561" name="Text Box 10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23</a:t>
            </a:r>
          </a:p>
        </p:txBody>
      </p:sp>
      <p:sp>
        <p:nvSpPr>
          <p:cNvPr id="19562" name="Text Box 10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22</a:t>
            </a:r>
          </a:p>
        </p:txBody>
      </p:sp>
      <p:sp>
        <p:nvSpPr>
          <p:cNvPr id="19563" name="Text Box 107"/>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21</a:t>
            </a:r>
          </a:p>
        </p:txBody>
      </p:sp>
      <p:sp>
        <p:nvSpPr>
          <p:cNvPr id="19564" name="Text Box 10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20</a:t>
            </a:r>
          </a:p>
        </p:txBody>
      </p:sp>
      <p:sp>
        <p:nvSpPr>
          <p:cNvPr id="19565" name="Text Box 10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19</a:t>
            </a:r>
          </a:p>
        </p:txBody>
      </p:sp>
      <p:sp>
        <p:nvSpPr>
          <p:cNvPr id="19566" name="Text Box 11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18</a:t>
            </a:r>
          </a:p>
        </p:txBody>
      </p:sp>
      <p:sp>
        <p:nvSpPr>
          <p:cNvPr id="19567" name="Text Box 11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17</a:t>
            </a:r>
          </a:p>
        </p:txBody>
      </p:sp>
      <p:sp>
        <p:nvSpPr>
          <p:cNvPr id="19568" name="Text Box 11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16</a:t>
            </a:r>
          </a:p>
        </p:txBody>
      </p:sp>
      <p:sp>
        <p:nvSpPr>
          <p:cNvPr id="19569" name="Text Box 11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15</a:t>
            </a:r>
          </a:p>
        </p:txBody>
      </p:sp>
      <p:sp>
        <p:nvSpPr>
          <p:cNvPr id="19570" name="Text Box 11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14</a:t>
            </a:r>
          </a:p>
        </p:txBody>
      </p:sp>
      <p:sp>
        <p:nvSpPr>
          <p:cNvPr id="19571" name="Text Box 11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13</a:t>
            </a:r>
          </a:p>
        </p:txBody>
      </p:sp>
      <p:sp>
        <p:nvSpPr>
          <p:cNvPr id="19572" name="Text Box 11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12</a:t>
            </a:r>
          </a:p>
        </p:txBody>
      </p:sp>
      <p:sp>
        <p:nvSpPr>
          <p:cNvPr id="19573" name="Text Box 117"/>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11</a:t>
            </a:r>
          </a:p>
        </p:txBody>
      </p:sp>
      <p:sp>
        <p:nvSpPr>
          <p:cNvPr id="19574" name="Text Box 118"/>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a:effectLst/>
        </p:spPr>
        <p:txBody>
          <a:bodyPr>
            <a:spAutoFit/>
          </a:bodyPr>
          <a:lstStyle/>
          <a:p>
            <a:pPr algn="ctr">
              <a:buFontTx/>
              <a:buNone/>
              <a:defRPr/>
            </a:pPr>
            <a:r>
              <a:rPr lang="zh-CN" altLang="zh-CN" sz="3600"/>
              <a:t>10</a:t>
            </a:r>
          </a:p>
        </p:txBody>
      </p:sp>
      <p:sp>
        <p:nvSpPr>
          <p:cNvPr id="19575" name="Text Box 119"/>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9</a:t>
            </a:r>
          </a:p>
        </p:txBody>
      </p:sp>
      <p:sp>
        <p:nvSpPr>
          <p:cNvPr id="19576" name="Text Box 120"/>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8</a:t>
            </a:r>
          </a:p>
        </p:txBody>
      </p:sp>
      <p:sp>
        <p:nvSpPr>
          <p:cNvPr id="19577" name="Text Box 121"/>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7</a:t>
            </a:r>
          </a:p>
        </p:txBody>
      </p:sp>
      <p:sp>
        <p:nvSpPr>
          <p:cNvPr id="19578" name="Text Box 122"/>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6</a:t>
            </a:r>
          </a:p>
        </p:txBody>
      </p:sp>
      <p:sp>
        <p:nvSpPr>
          <p:cNvPr id="19579" name="Text Box 123"/>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5</a:t>
            </a:r>
          </a:p>
        </p:txBody>
      </p:sp>
      <p:sp>
        <p:nvSpPr>
          <p:cNvPr id="19580" name="Text Box 124"/>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4</a:t>
            </a:r>
          </a:p>
        </p:txBody>
      </p:sp>
      <p:sp>
        <p:nvSpPr>
          <p:cNvPr id="19581" name="Text Box 125"/>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3</a:t>
            </a:r>
          </a:p>
        </p:txBody>
      </p:sp>
      <p:sp>
        <p:nvSpPr>
          <p:cNvPr id="19582" name="Text Box 126"/>
          <p:cNvSpPr txBox="1">
            <a:spLocks noChangeArrowheads="1"/>
          </p:cNvSpPr>
          <p:nvPr/>
        </p:nvSpPr>
        <p:spPr bwMode="auto">
          <a:xfrm>
            <a:off x="6011863" y="1203325"/>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2</a:t>
            </a:r>
          </a:p>
        </p:txBody>
      </p:sp>
      <p:sp>
        <p:nvSpPr>
          <p:cNvPr id="19583" name="Text Box 127"/>
          <p:cNvSpPr txBox="1">
            <a:spLocks noChangeArrowheads="1"/>
          </p:cNvSpPr>
          <p:nvPr/>
        </p:nvSpPr>
        <p:spPr bwMode="auto">
          <a:xfrm>
            <a:off x="601186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1</a:t>
            </a:r>
          </a:p>
        </p:txBody>
      </p:sp>
      <p:sp>
        <p:nvSpPr>
          <p:cNvPr id="19584" name="Text Box 128"/>
          <p:cNvSpPr txBox="1">
            <a:spLocks noChangeArrowheads="1"/>
          </p:cNvSpPr>
          <p:nvPr/>
        </p:nvSpPr>
        <p:spPr bwMode="auto">
          <a:xfrm>
            <a:off x="6011863" y="1131888"/>
            <a:ext cx="936625" cy="641350"/>
          </a:xfrm>
          <a:prstGeom prst="rect">
            <a:avLst/>
          </a:prstGeom>
          <a:gradFill rotWithShape="0">
            <a:gsLst>
              <a:gs pos="0">
                <a:schemeClr val="tx1"/>
              </a:gs>
              <a:gs pos="50000">
                <a:srgbClr val="FF9900"/>
              </a:gs>
              <a:gs pos="100000">
                <a:schemeClr val="tx1"/>
              </a:gs>
            </a:gsLst>
            <a:lin ang="5400000" scaled="1"/>
          </a:gradFill>
          <a:ln w="9525">
            <a:no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zh-CN" sz="3600">
                <a:latin typeface="Times New Roman" panose="02020603050405020304" pitchFamily="18" charset="0"/>
              </a:rPr>
              <a:t>0</a:t>
            </a:r>
          </a:p>
        </p:txBody>
      </p:sp>
      <p:sp>
        <p:nvSpPr>
          <p:cNvPr id="6273" name="WordArt 129"/>
          <p:cNvSpPr>
            <a:spLocks noChangeArrowheads="1" noChangeShapeType="1" noTextEdit="1"/>
          </p:cNvSpPr>
          <p:nvPr/>
        </p:nvSpPr>
        <p:spPr bwMode="auto">
          <a:xfrm>
            <a:off x="2714625" y="285750"/>
            <a:ext cx="3455988" cy="576263"/>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0"/>
                <a:gd name="adj2" fmla="val 0"/>
              </a:avLst>
            </a:prstTxWarp>
          </a:bodyPr>
          <a:lstStyle/>
          <a:p>
            <a:pPr algn="ctr"/>
            <a:r>
              <a:rPr lang="en-US" altLang="zh-CN" sz="3600" kern="10">
                <a:solidFill>
                  <a:srgbClr val="FF0000"/>
                </a:solidFill>
                <a:latin typeface="Times New Roman" panose="02020603050405020304"/>
                <a:cs typeface="Times New Roman" panose="02020603050405020304"/>
              </a:rPr>
              <a:t>Make sentences</a:t>
            </a:r>
            <a:endParaRPr lang="zh-CN" altLang="en-US" sz="3600" kern="10">
              <a:solidFill>
                <a:srgbClr val="FF0000"/>
              </a:solidFill>
              <a:latin typeface="Times New Roman" panose="02020603050405020304"/>
              <a:cs typeface="Times New Roman" panose="02020603050405020304"/>
            </a:endParaRPr>
          </a:p>
        </p:txBody>
      </p:sp>
      <p:pic>
        <p:nvPicPr>
          <p:cNvPr id="6274" name="Picture 142" descr="shijian2_0362"/>
          <p:cNvPicPr>
            <a:picLocks noChangeAspect="1" noChangeArrowheads="1"/>
          </p:cNvPicPr>
          <p:nvPr/>
        </p:nvPicPr>
        <p:blipFill>
          <a:blip r:embed="rId3"/>
          <a:srcRect/>
          <a:stretch>
            <a:fillRect/>
          </a:stretch>
        </p:blipFill>
        <p:spPr bwMode="auto">
          <a:xfrm>
            <a:off x="4175125" y="4294188"/>
            <a:ext cx="21240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0"/>
                                          </p:stCondLst>
                                        </p:cTn>
                                        <p:tgtEl>
                                          <p:spTgt spid="19462"/>
                                        </p:tgtEl>
                                        <p:attrNameLst>
                                          <p:attrName>style.visibility</p:attrName>
                                        </p:attrNameLst>
                                      </p:cBhvr>
                                      <p:to>
                                        <p:strVal val="visible"/>
                                      </p:to>
                                    </p:set>
                                  </p:childTnLst>
                                </p:cTn>
                              </p:par>
                              <p:par>
                                <p:cTn id="7" presetID="1" presetClass="entr" presetSubtype="0" fill="hold" grpId="0" nodeType="withEffect">
                                  <p:stCondLst>
                                    <p:cond delay="3000"/>
                                  </p:stCondLst>
                                  <p:childTnLst>
                                    <p:set>
                                      <p:cBhvr>
                                        <p:cTn id="8" dur="1" fill="hold">
                                          <p:stCondLst>
                                            <p:cond delay="0"/>
                                          </p:stCondLst>
                                        </p:cTn>
                                        <p:tgtEl>
                                          <p:spTgt spid="19463"/>
                                        </p:tgtEl>
                                        <p:attrNameLst>
                                          <p:attrName>style.visibility</p:attrName>
                                        </p:attrNameLst>
                                      </p:cBhvr>
                                      <p:to>
                                        <p:strVal val="visible"/>
                                      </p:to>
                                    </p:set>
                                  </p:childTnLst>
                                </p:cTn>
                              </p:par>
                              <p:par>
                                <p:cTn id="9" presetID="1" presetClass="entr" presetSubtype="0" fill="hold" grpId="0" nodeType="withEffect">
                                  <p:stCondLst>
                                    <p:cond delay="4000"/>
                                  </p:stCondLst>
                                  <p:childTnLst>
                                    <p:set>
                                      <p:cBhvr>
                                        <p:cTn id="10" dur="1" fill="hold">
                                          <p:stCondLst>
                                            <p:cond delay="0"/>
                                          </p:stCondLst>
                                        </p:cTn>
                                        <p:tgtEl>
                                          <p:spTgt spid="19464"/>
                                        </p:tgtEl>
                                        <p:attrNameLst>
                                          <p:attrName>style.visibility</p:attrName>
                                        </p:attrNameLst>
                                      </p:cBhvr>
                                      <p:to>
                                        <p:strVal val="visible"/>
                                      </p:to>
                                    </p:set>
                                  </p:childTnLst>
                                </p:cTn>
                              </p:par>
                              <p:par>
                                <p:cTn id="11" presetID="1" presetClass="entr" presetSubtype="0" fill="hold" grpId="0" nodeType="withEffect">
                                  <p:stCondLst>
                                    <p:cond delay="5000"/>
                                  </p:stCondLst>
                                  <p:childTnLst>
                                    <p:set>
                                      <p:cBhvr>
                                        <p:cTn id="12" dur="1" fill="hold">
                                          <p:stCondLst>
                                            <p:cond delay="0"/>
                                          </p:stCondLst>
                                        </p:cTn>
                                        <p:tgtEl>
                                          <p:spTgt spid="19465"/>
                                        </p:tgtEl>
                                        <p:attrNameLst>
                                          <p:attrName>style.visibility</p:attrName>
                                        </p:attrNameLst>
                                      </p:cBhvr>
                                      <p:to>
                                        <p:strVal val="visible"/>
                                      </p:to>
                                    </p:set>
                                  </p:childTnLst>
                                </p:cTn>
                              </p:par>
                              <p:par>
                                <p:cTn id="13" presetID="1" presetClass="entr" presetSubtype="0" fill="hold" grpId="0" nodeType="withEffect">
                                  <p:stCondLst>
                                    <p:cond delay="6000"/>
                                  </p:stCondLst>
                                  <p:childTnLst>
                                    <p:set>
                                      <p:cBhvr>
                                        <p:cTn id="14" dur="1" fill="hold">
                                          <p:stCondLst>
                                            <p:cond delay="0"/>
                                          </p:stCondLst>
                                        </p:cTn>
                                        <p:tgtEl>
                                          <p:spTgt spid="19466"/>
                                        </p:tgtEl>
                                        <p:attrNameLst>
                                          <p:attrName>style.visibility</p:attrName>
                                        </p:attrNameLst>
                                      </p:cBhvr>
                                      <p:to>
                                        <p:strVal val="visible"/>
                                      </p:to>
                                    </p:set>
                                  </p:childTnLst>
                                </p:cTn>
                              </p:par>
                              <p:par>
                                <p:cTn id="15" presetID="1" presetClass="entr" presetSubtype="0" fill="hold" grpId="0" nodeType="withEffect">
                                  <p:stCondLst>
                                    <p:cond delay="7000"/>
                                  </p:stCondLst>
                                  <p:childTnLst>
                                    <p:set>
                                      <p:cBhvr>
                                        <p:cTn id="16" dur="1" fill="hold">
                                          <p:stCondLst>
                                            <p:cond delay="0"/>
                                          </p:stCondLst>
                                        </p:cTn>
                                        <p:tgtEl>
                                          <p:spTgt spid="19467"/>
                                        </p:tgtEl>
                                        <p:attrNameLst>
                                          <p:attrName>style.visibility</p:attrName>
                                        </p:attrNameLst>
                                      </p:cBhvr>
                                      <p:to>
                                        <p:strVal val="visible"/>
                                      </p:to>
                                    </p:set>
                                  </p:childTnLst>
                                </p:cTn>
                              </p:par>
                              <p:par>
                                <p:cTn id="17" presetID="1" presetClass="entr" presetSubtype="0" fill="hold" grpId="0" nodeType="withEffect">
                                  <p:stCondLst>
                                    <p:cond delay="8000"/>
                                  </p:stCondLst>
                                  <p:childTnLst>
                                    <p:set>
                                      <p:cBhvr>
                                        <p:cTn id="18" dur="1" fill="hold">
                                          <p:stCondLst>
                                            <p:cond delay="0"/>
                                          </p:stCondLst>
                                        </p:cTn>
                                        <p:tgtEl>
                                          <p:spTgt spid="19468"/>
                                        </p:tgtEl>
                                        <p:attrNameLst>
                                          <p:attrName>style.visibility</p:attrName>
                                        </p:attrNameLst>
                                      </p:cBhvr>
                                      <p:to>
                                        <p:strVal val="visible"/>
                                      </p:to>
                                    </p:set>
                                  </p:childTnLst>
                                </p:cTn>
                              </p:par>
                              <p:par>
                                <p:cTn id="19" presetID="1" presetClass="entr" presetSubtype="0" fill="hold" grpId="0" nodeType="withEffect">
                                  <p:stCondLst>
                                    <p:cond delay="9000"/>
                                  </p:stCondLst>
                                  <p:childTnLst>
                                    <p:set>
                                      <p:cBhvr>
                                        <p:cTn id="20" dur="1" fill="hold">
                                          <p:stCondLst>
                                            <p:cond delay="0"/>
                                          </p:stCondLst>
                                        </p:cTn>
                                        <p:tgtEl>
                                          <p:spTgt spid="19469"/>
                                        </p:tgtEl>
                                        <p:attrNameLst>
                                          <p:attrName>style.visibility</p:attrName>
                                        </p:attrNameLst>
                                      </p:cBhvr>
                                      <p:to>
                                        <p:strVal val="visible"/>
                                      </p:to>
                                    </p:set>
                                  </p:childTnLst>
                                </p:cTn>
                              </p:par>
                              <p:par>
                                <p:cTn id="21" presetID="1" presetClass="entr" presetSubtype="0" fill="hold" grpId="0" nodeType="withEffect">
                                  <p:stCondLst>
                                    <p:cond delay="10000"/>
                                  </p:stCondLst>
                                  <p:childTnLst>
                                    <p:set>
                                      <p:cBhvr>
                                        <p:cTn id="22" dur="1" fill="hold">
                                          <p:stCondLst>
                                            <p:cond delay="0"/>
                                          </p:stCondLst>
                                        </p:cTn>
                                        <p:tgtEl>
                                          <p:spTgt spid="19470"/>
                                        </p:tgtEl>
                                        <p:attrNameLst>
                                          <p:attrName>style.visibility</p:attrName>
                                        </p:attrNameLst>
                                      </p:cBhvr>
                                      <p:to>
                                        <p:strVal val="visible"/>
                                      </p:to>
                                    </p:set>
                                  </p:childTnLst>
                                </p:cTn>
                              </p:par>
                              <p:par>
                                <p:cTn id="23" presetID="1" presetClass="entr" presetSubtype="0" fill="hold" grpId="0" nodeType="withEffect">
                                  <p:stCondLst>
                                    <p:cond delay="11000"/>
                                  </p:stCondLst>
                                  <p:childTnLst>
                                    <p:set>
                                      <p:cBhvr>
                                        <p:cTn id="24" dur="1" fill="hold">
                                          <p:stCondLst>
                                            <p:cond delay="0"/>
                                          </p:stCondLst>
                                        </p:cTn>
                                        <p:tgtEl>
                                          <p:spTgt spid="19471"/>
                                        </p:tgtEl>
                                        <p:attrNameLst>
                                          <p:attrName>style.visibility</p:attrName>
                                        </p:attrNameLst>
                                      </p:cBhvr>
                                      <p:to>
                                        <p:strVal val="visible"/>
                                      </p:to>
                                    </p:set>
                                  </p:childTnLst>
                                </p:cTn>
                              </p:par>
                              <p:par>
                                <p:cTn id="25" presetID="1" presetClass="entr" presetSubtype="0" fill="hold" grpId="0" nodeType="withEffect">
                                  <p:stCondLst>
                                    <p:cond delay="12000"/>
                                  </p:stCondLst>
                                  <p:childTnLst>
                                    <p:set>
                                      <p:cBhvr>
                                        <p:cTn id="26" dur="1" fill="hold">
                                          <p:stCondLst>
                                            <p:cond delay="0"/>
                                          </p:stCondLst>
                                        </p:cTn>
                                        <p:tgtEl>
                                          <p:spTgt spid="19472"/>
                                        </p:tgtEl>
                                        <p:attrNameLst>
                                          <p:attrName>style.visibility</p:attrName>
                                        </p:attrNameLst>
                                      </p:cBhvr>
                                      <p:to>
                                        <p:strVal val="visible"/>
                                      </p:to>
                                    </p:set>
                                  </p:childTnLst>
                                </p:cTn>
                              </p:par>
                              <p:par>
                                <p:cTn id="27" presetID="1" presetClass="entr" presetSubtype="0" fill="hold" grpId="0" nodeType="withEffect">
                                  <p:stCondLst>
                                    <p:cond delay="13000"/>
                                  </p:stCondLst>
                                  <p:childTnLst>
                                    <p:set>
                                      <p:cBhvr>
                                        <p:cTn id="28" dur="1" fill="hold">
                                          <p:stCondLst>
                                            <p:cond delay="0"/>
                                          </p:stCondLst>
                                        </p:cTn>
                                        <p:tgtEl>
                                          <p:spTgt spid="19473"/>
                                        </p:tgtEl>
                                        <p:attrNameLst>
                                          <p:attrName>style.visibility</p:attrName>
                                        </p:attrNameLst>
                                      </p:cBhvr>
                                      <p:to>
                                        <p:strVal val="visible"/>
                                      </p:to>
                                    </p:set>
                                  </p:childTnLst>
                                </p:cTn>
                              </p:par>
                              <p:par>
                                <p:cTn id="29" presetID="1" presetClass="entr" presetSubtype="0" fill="hold" grpId="0" nodeType="withEffect">
                                  <p:stCondLst>
                                    <p:cond delay="14000"/>
                                  </p:stCondLst>
                                  <p:childTnLst>
                                    <p:set>
                                      <p:cBhvr>
                                        <p:cTn id="30" dur="1" fill="hold">
                                          <p:stCondLst>
                                            <p:cond delay="0"/>
                                          </p:stCondLst>
                                        </p:cTn>
                                        <p:tgtEl>
                                          <p:spTgt spid="19474"/>
                                        </p:tgtEl>
                                        <p:attrNameLst>
                                          <p:attrName>style.visibility</p:attrName>
                                        </p:attrNameLst>
                                      </p:cBhvr>
                                      <p:to>
                                        <p:strVal val="visible"/>
                                      </p:to>
                                    </p:set>
                                  </p:childTnLst>
                                </p:cTn>
                              </p:par>
                              <p:par>
                                <p:cTn id="31" presetID="1" presetClass="entr" presetSubtype="0" fill="hold" grpId="0" nodeType="withEffect">
                                  <p:stCondLst>
                                    <p:cond delay="15000"/>
                                  </p:stCondLst>
                                  <p:childTnLst>
                                    <p:set>
                                      <p:cBhvr>
                                        <p:cTn id="32" dur="1" fill="hold">
                                          <p:stCondLst>
                                            <p:cond delay="0"/>
                                          </p:stCondLst>
                                        </p:cTn>
                                        <p:tgtEl>
                                          <p:spTgt spid="19475"/>
                                        </p:tgtEl>
                                        <p:attrNameLst>
                                          <p:attrName>style.visibility</p:attrName>
                                        </p:attrNameLst>
                                      </p:cBhvr>
                                      <p:to>
                                        <p:strVal val="visible"/>
                                      </p:to>
                                    </p:set>
                                  </p:childTnLst>
                                </p:cTn>
                              </p:par>
                              <p:par>
                                <p:cTn id="33" presetID="1" presetClass="entr" presetSubtype="0" fill="hold" grpId="0" nodeType="withEffect">
                                  <p:stCondLst>
                                    <p:cond delay="16000"/>
                                  </p:stCondLst>
                                  <p:childTnLst>
                                    <p:set>
                                      <p:cBhvr>
                                        <p:cTn id="34" dur="1" fill="hold">
                                          <p:stCondLst>
                                            <p:cond delay="0"/>
                                          </p:stCondLst>
                                        </p:cTn>
                                        <p:tgtEl>
                                          <p:spTgt spid="19476"/>
                                        </p:tgtEl>
                                        <p:attrNameLst>
                                          <p:attrName>style.visibility</p:attrName>
                                        </p:attrNameLst>
                                      </p:cBhvr>
                                      <p:to>
                                        <p:strVal val="visible"/>
                                      </p:to>
                                    </p:set>
                                  </p:childTnLst>
                                </p:cTn>
                              </p:par>
                              <p:par>
                                <p:cTn id="35" presetID="1" presetClass="entr" presetSubtype="0" fill="hold" grpId="0" nodeType="withEffect">
                                  <p:stCondLst>
                                    <p:cond delay="17000"/>
                                  </p:stCondLst>
                                  <p:childTnLst>
                                    <p:set>
                                      <p:cBhvr>
                                        <p:cTn id="36" dur="1" fill="hold">
                                          <p:stCondLst>
                                            <p:cond delay="0"/>
                                          </p:stCondLst>
                                        </p:cTn>
                                        <p:tgtEl>
                                          <p:spTgt spid="19477"/>
                                        </p:tgtEl>
                                        <p:attrNameLst>
                                          <p:attrName>style.visibility</p:attrName>
                                        </p:attrNameLst>
                                      </p:cBhvr>
                                      <p:to>
                                        <p:strVal val="visible"/>
                                      </p:to>
                                    </p:set>
                                  </p:childTnLst>
                                </p:cTn>
                              </p:par>
                              <p:par>
                                <p:cTn id="37" presetID="1" presetClass="entr" presetSubtype="0" fill="hold" grpId="0" nodeType="withEffect">
                                  <p:stCondLst>
                                    <p:cond delay="18000"/>
                                  </p:stCondLst>
                                  <p:childTnLst>
                                    <p:set>
                                      <p:cBhvr>
                                        <p:cTn id="38" dur="1" fill="hold">
                                          <p:stCondLst>
                                            <p:cond delay="0"/>
                                          </p:stCondLst>
                                        </p:cTn>
                                        <p:tgtEl>
                                          <p:spTgt spid="19478"/>
                                        </p:tgtEl>
                                        <p:attrNameLst>
                                          <p:attrName>style.visibility</p:attrName>
                                        </p:attrNameLst>
                                      </p:cBhvr>
                                      <p:to>
                                        <p:strVal val="visible"/>
                                      </p:to>
                                    </p:set>
                                  </p:childTnLst>
                                </p:cTn>
                              </p:par>
                              <p:par>
                                <p:cTn id="39" presetID="1" presetClass="entr" presetSubtype="0" fill="hold" grpId="0" nodeType="withEffect">
                                  <p:stCondLst>
                                    <p:cond delay="19000"/>
                                  </p:stCondLst>
                                  <p:childTnLst>
                                    <p:set>
                                      <p:cBhvr>
                                        <p:cTn id="40" dur="1" fill="hold">
                                          <p:stCondLst>
                                            <p:cond delay="0"/>
                                          </p:stCondLst>
                                        </p:cTn>
                                        <p:tgtEl>
                                          <p:spTgt spid="19479"/>
                                        </p:tgtEl>
                                        <p:attrNameLst>
                                          <p:attrName>style.visibility</p:attrName>
                                        </p:attrNameLst>
                                      </p:cBhvr>
                                      <p:to>
                                        <p:strVal val="visible"/>
                                      </p:to>
                                    </p:set>
                                  </p:childTnLst>
                                </p:cTn>
                              </p:par>
                              <p:par>
                                <p:cTn id="41" presetID="1" presetClass="entr" presetSubtype="0" fill="hold" grpId="0" nodeType="withEffect">
                                  <p:stCondLst>
                                    <p:cond delay="20000"/>
                                  </p:stCondLst>
                                  <p:childTnLst>
                                    <p:set>
                                      <p:cBhvr>
                                        <p:cTn id="42" dur="1" fill="hold">
                                          <p:stCondLst>
                                            <p:cond delay="0"/>
                                          </p:stCondLst>
                                        </p:cTn>
                                        <p:tgtEl>
                                          <p:spTgt spid="19480"/>
                                        </p:tgtEl>
                                        <p:attrNameLst>
                                          <p:attrName>style.visibility</p:attrName>
                                        </p:attrNameLst>
                                      </p:cBhvr>
                                      <p:to>
                                        <p:strVal val="visible"/>
                                      </p:to>
                                    </p:set>
                                  </p:childTnLst>
                                </p:cTn>
                              </p:par>
                              <p:par>
                                <p:cTn id="43" presetID="1" presetClass="entr" presetSubtype="0" fill="hold" grpId="0" nodeType="withEffect">
                                  <p:stCondLst>
                                    <p:cond delay="21000"/>
                                  </p:stCondLst>
                                  <p:childTnLst>
                                    <p:set>
                                      <p:cBhvr>
                                        <p:cTn id="44" dur="1" fill="hold">
                                          <p:stCondLst>
                                            <p:cond delay="0"/>
                                          </p:stCondLst>
                                        </p:cTn>
                                        <p:tgtEl>
                                          <p:spTgt spid="19481"/>
                                        </p:tgtEl>
                                        <p:attrNameLst>
                                          <p:attrName>style.visibility</p:attrName>
                                        </p:attrNameLst>
                                      </p:cBhvr>
                                      <p:to>
                                        <p:strVal val="visible"/>
                                      </p:to>
                                    </p:set>
                                  </p:childTnLst>
                                </p:cTn>
                              </p:par>
                              <p:par>
                                <p:cTn id="45" presetID="1" presetClass="entr" presetSubtype="0" fill="hold" grpId="0" nodeType="withEffect">
                                  <p:stCondLst>
                                    <p:cond delay="22000"/>
                                  </p:stCondLst>
                                  <p:childTnLst>
                                    <p:set>
                                      <p:cBhvr>
                                        <p:cTn id="46" dur="1" fill="hold">
                                          <p:stCondLst>
                                            <p:cond delay="0"/>
                                          </p:stCondLst>
                                        </p:cTn>
                                        <p:tgtEl>
                                          <p:spTgt spid="19482"/>
                                        </p:tgtEl>
                                        <p:attrNameLst>
                                          <p:attrName>style.visibility</p:attrName>
                                        </p:attrNameLst>
                                      </p:cBhvr>
                                      <p:to>
                                        <p:strVal val="visible"/>
                                      </p:to>
                                    </p:set>
                                  </p:childTnLst>
                                </p:cTn>
                              </p:par>
                              <p:par>
                                <p:cTn id="47" presetID="1" presetClass="entr" presetSubtype="0" fill="hold" grpId="0" nodeType="withEffect">
                                  <p:stCondLst>
                                    <p:cond delay="23000"/>
                                  </p:stCondLst>
                                  <p:childTnLst>
                                    <p:set>
                                      <p:cBhvr>
                                        <p:cTn id="48" dur="1" fill="hold">
                                          <p:stCondLst>
                                            <p:cond delay="0"/>
                                          </p:stCondLst>
                                        </p:cTn>
                                        <p:tgtEl>
                                          <p:spTgt spid="19483"/>
                                        </p:tgtEl>
                                        <p:attrNameLst>
                                          <p:attrName>style.visibility</p:attrName>
                                        </p:attrNameLst>
                                      </p:cBhvr>
                                      <p:to>
                                        <p:strVal val="visible"/>
                                      </p:to>
                                    </p:set>
                                  </p:childTnLst>
                                </p:cTn>
                              </p:par>
                              <p:par>
                                <p:cTn id="49" presetID="1" presetClass="entr" presetSubtype="0" fill="hold" grpId="0" nodeType="withEffect">
                                  <p:stCondLst>
                                    <p:cond delay="24000"/>
                                  </p:stCondLst>
                                  <p:childTnLst>
                                    <p:set>
                                      <p:cBhvr>
                                        <p:cTn id="50" dur="1" fill="hold">
                                          <p:stCondLst>
                                            <p:cond delay="0"/>
                                          </p:stCondLst>
                                        </p:cTn>
                                        <p:tgtEl>
                                          <p:spTgt spid="19484"/>
                                        </p:tgtEl>
                                        <p:attrNameLst>
                                          <p:attrName>style.visibility</p:attrName>
                                        </p:attrNameLst>
                                      </p:cBhvr>
                                      <p:to>
                                        <p:strVal val="visible"/>
                                      </p:to>
                                    </p:set>
                                  </p:childTnLst>
                                </p:cTn>
                              </p:par>
                              <p:par>
                                <p:cTn id="51" presetID="1" presetClass="entr" presetSubtype="0" fill="hold" grpId="0" nodeType="withEffect">
                                  <p:stCondLst>
                                    <p:cond delay="25000"/>
                                  </p:stCondLst>
                                  <p:childTnLst>
                                    <p:set>
                                      <p:cBhvr>
                                        <p:cTn id="52" dur="1" fill="hold">
                                          <p:stCondLst>
                                            <p:cond delay="0"/>
                                          </p:stCondLst>
                                        </p:cTn>
                                        <p:tgtEl>
                                          <p:spTgt spid="19485"/>
                                        </p:tgtEl>
                                        <p:attrNameLst>
                                          <p:attrName>style.visibility</p:attrName>
                                        </p:attrNameLst>
                                      </p:cBhvr>
                                      <p:to>
                                        <p:strVal val="visible"/>
                                      </p:to>
                                    </p:set>
                                  </p:childTnLst>
                                </p:cTn>
                              </p:par>
                              <p:par>
                                <p:cTn id="53" presetID="1" presetClass="entr" presetSubtype="0" fill="hold" grpId="0" nodeType="withEffect">
                                  <p:stCondLst>
                                    <p:cond delay="26000"/>
                                  </p:stCondLst>
                                  <p:childTnLst>
                                    <p:set>
                                      <p:cBhvr>
                                        <p:cTn id="54" dur="1" fill="hold">
                                          <p:stCondLst>
                                            <p:cond delay="0"/>
                                          </p:stCondLst>
                                        </p:cTn>
                                        <p:tgtEl>
                                          <p:spTgt spid="19486"/>
                                        </p:tgtEl>
                                        <p:attrNameLst>
                                          <p:attrName>style.visibility</p:attrName>
                                        </p:attrNameLst>
                                      </p:cBhvr>
                                      <p:to>
                                        <p:strVal val="visible"/>
                                      </p:to>
                                    </p:set>
                                  </p:childTnLst>
                                </p:cTn>
                              </p:par>
                              <p:par>
                                <p:cTn id="55" presetID="1" presetClass="entr" presetSubtype="0" fill="hold" grpId="0" nodeType="withEffect">
                                  <p:stCondLst>
                                    <p:cond delay="27000"/>
                                  </p:stCondLst>
                                  <p:childTnLst>
                                    <p:set>
                                      <p:cBhvr>
                                        <p:cTn id="56" dur="1" fill="hold">
                                          <p:stCondLst>
                                            <p:cond delay="0"/>
                                          </p:stCondLst>
                                        </p:cTn>
                                        <p:tgtEl>
                                          <p:spTgt spid="19487"/>
                                        </p:tgtEl>
                                        <p:attrNameLst>
                                          <p:attrName>style.visibility</p:attrName>
                                        </p:attrNameLst>
                                      </p:cBhvr>
                                      <p:to>
                                        <p:strVal val="visible"/>
                                      </p:to>
                                    </p:set>
                                  </p:childTnLst>
                                </p:cTn>
                              </p:par>
                              <p:par>
                                <p:cTn id="57" presetID="1" presetClass="entr" presetSubtype="0" fill="hold" grpId="0" nodeType="withEffect">
                                  <p:stCondLst>
                                    <p:cond delay="28000"/>
                                  </p:stCondLst>
                                  <p:childTnLst>
                                    <p:set>
                                      <p:cBhvr>
                                        <p:cTn id="58" dur="1" fill="hold">
                                          <p:stCondLst>
                                            <p:cond delay="0"/>
                                          </p:stCondLst>
                                        </p:cTn>
                                        <p:tgtEl>
                                          <p:spTgt spid="19488"/>
                                        </p:tgtEl>
                                        <p:attrNameLst>
                                          <p:attrName>style.visibility</p:attrName>
                                        </p:attrNameLst>
                                      </p:cBhvr>
                                      <p:to>
                                        <p:strVal val="visible"/>
                                      </p:to>
                                    </p:set>
                                  </p:childTnLst>
                                </p:cTn>
                              </p:par>
                              <p:par>
                                <p:cTn id="59" presetID="1" presetClass="entr" presetSubtype="0" fill="hold" grpId="0" nodeType="withEffect">
                                  <p:stCondLst>
                                    <p:cond delay="29000"/>
                                  </p:stCondLst>
                                  <p:childTnLst>
                                    <p:set>
                                      <p:cBhvr>
                                        <p:cTn id="60" dur="1" fill="hold">
                                          <p:stCondLst>
                                            <p:cond delay="0"/>
                                          </p:stCondLst>
                                        </p:cTn>
                                        <p:tgtEl>
                                          <p:spTgt spid="19489"/>
                                        </p:tgtEl>
                                        <p:attrNameLst>
                                          <p:attrName>style.visibility</p:attrName>
                                        </p:attrNameLst>
                                      </p:cBhvr>
                                      <p:to>
                                        <p:strVal val="visible"/>
                                      </p:to>
                                    </p:set>
                                  </p:childTnLst>
                                </p:cTn>
                              </p:par>
                              <p:par>
                                <p:cTn id="61" presetID="1" presetClass="entr" presetSubtype="0" fill="hold" grpId="0" nodeType="withEffect">
                                  <p:stCondLst>
                                    <p:cond delay="30000"/>
                                  </p:stCondLst>
                                  <p:childTnLst>
                                    <p:set>
                                      <p:cBhvr>
                                        <p:cTn id="62" dur="1" fill="hold">
                                          <p:stCondLst>
                                            <p:cond delay="0"/>
                                          </p:stCondLst>
                                        </p:cTn>
                                        <p:tgtEl>
                                          <p:spTgt spid="19490"/>
                                        </p:tgtEl>
                                        <p:attrNameLst>
                                          <p:attrName>style.visibility</p:attrName>
                                        </p:attrNameLst>
                                      </p:cBhvr>
                                      <p:to>
                                        <p:strVal val="visible"/>
                                      </p:to>
                                    </p:set>
                                  </p:childTnLst>
                                </p:cTn>
                              </p:par>
                              <p:par>
                                <p:cTn id="63" presetID="1" presetClass="entr" presetSubtype="0" fill="hold" grpId="0" nodeType="withEffect">
                                  <p:stCondLst>
                                    <p:cond delay="31000"/>
                                  </p:stCondLst>
                                  <p:childTnLst>
                                    <p:set>
                                      <p:cBhvr>
                                        <p:cTn id="64" dur="1" fill="hold">
                                          <p:stCondLst>
                                            <p:cond delay="0"/>
                                          </p:stCondLst>
                                        </p:cTn>
                                        <p:tgtEl>
                                          <p:spTgt spid="19491"/>
                                        </p:tgtEl>
                                        <p:attrNameLst>
                                          <p:attrName>style.visibility</p:attrName>
                                        </p:attrNameLst>
                                      </p:cBhvr>
                                      <p:to>
                                        <p:strVal val="visible"/>
                                      </p:to>
                                    </p:set>
                                  </p:childTnLst>
                                </p:cTn>
                              </p:par>
                              <p:par>
                                <p:cTn id="65" presetID="1" presetClass="entr" presetSubtype="0" fill="hold" grpId="0" nodeType="withEffect">
                                  <p:stCondLst>
                                    <p:cond delay="31000"/>
                                  </p:stCondLst>
                                  <p:childTnLst>
                                    <p:set>
                                      <p:cBhvr>
                                        <p:cTn id="66" dur="1" fill="hold">
                                          <p:stCondLst>
                                            <p:cond delay="0"/>
                                          </p:stCondLst>
                                        </p:cTn>
                                        <p:tgtEl>
                                          <p:spTgt spid="19492"/>
                                        </p:tgtEl>
                                        <p:attrNameLst>
                                          <p:attrName>style.visibility</p:attrName>
                                        </p:attrNameLst>
                                      </p:cBhvr>
                                      <p:to>
                                        <p:strVal val="visible"/>
                                      </p:to>
                                    </p:set>
                                  </p:childTnLst>
                                </p:cTn>
                              </p:par>
                              <p:par>
                                <p:cTn id="67" presetID="1" presetClass="entr" presetSubtype="0" fill="hold" grpId="0" nodeType="withEffect">
                                  <p:stCondLst>
                                    <p:cond delay="32000"/>
                                  </p:stCondLst>
                                  <p:childTnLst>
                                    <p:set>
                                      <p:cBhvr>
                                        <p:cTn id="68" dur="1" fill="hold">
                                          <p:stCondLst>
                                            <p:cond delay="0"/>
                                          </p:stCondLst>
                                        </p:cTn>
                                        <p:tgtEl>
                                          <p:spTgt spid="19493"/>
                                        </p:tgtEl>
                                        <p:attrNameLst>
                                          <p:attrName>style.visibility</p:attrName>
                                        </p:attrNameLst>
                                      </p:cBhvr>
                                      <p:to>
                                        <p:strVal val="visible"/>
                                      </p:to>
                                    </p:set>
                                  </p:childTnLst>
                                </p:cTn>
                              </p:par>
                              <p:par>
                                <p:cTn id="69" presetID="1" presetClass="entr" presetSubtype="0" fill="hold" grpId="0" nodeType="withEffect">
                                  <p:stCondLst>
                                    <p:cond delay="33000"/>
                                  </p:stCondLst>
                                  <p:childTnLst>
                                    <p:set>
                                      <p:cBhvr>
                                        <p:cTn id="70" dur="1" fill="hold">
                                          <p:stCondLst>
                                            <p:cond delay="0"/>
                                          </p:stCondLst>
                                        </p:cTn>
                                        <p:tgtEl>
                                          <p:spTgt spid="19494"/>
                                        </p:tgtEl>
                                        <p:attrNameLst>
                                          <p:attrName>style.visibility</p:attrName>
                                        </p:attrNameLst>
                                      </p:cBhvr>
                                      <p:to>
                                        <p:strVal val="visible"/>
                                      </p:to>
                                    </p:set>
                                  </p:childTnLst>
                                </p:cTn>
                              </p:par>
                              <p:par>
                                <p:cTn id="71" presetID="1" presetClass="entr" presetSubtype="0" fill="hold" grpId="0" nodeType="withEffect">
                                  <p:stCondLst>
                                    <p:cond delay="34000"/>
                                  </p:stCondLst>
                                  <p:childTnLst>
                                    <p:set>
                                      <p:cBhvr>
                                        <p:cTn id="72" dur="1" fill="hold">
                                          <p:stCondLst>
                                            <p:cond delay="0"/>
                                          </p:stCondLst>
                                        </p:cTn>
                                        <p:tgtEl>
                                          <p:spTgt spid="19495"/>
                                        </p:tgtEl>
                                        <p:attrNameLst>
                                          <p:attrName>style.visibility</p:attrName>
                                        </p:attrNameLst>
                                      </p:cBhvr>
                                      <p:to>
                                        <p:strVal val="visible"/>
                                      </p:to>
                                    </p:set>
                                  </p:childTnLst>
                                </p:cTn>
                              </p:par>
                              <p:par>
                                <p:cTn id="73" presetID="1" presetClass="entr" presetSubtype="0" fill="hold" grpId="0" nodeType="withEffect">
                                  <p:stCondLst>
                                    <p:cond delay="35000"/>
                                  </p:stCondLst>
                                  <p:childTnLst>
                                    <p:set>
                                      <p:cBhvr>
                                        <p:cTn id="74" dur="1" fill="hold">
                                          <p:stCondLst>
                                            <p:cond delay="0"/>
                                          </p:stCondLst>
                                        </p:cTn>
                                        <p:tgtEl>
                                          <p:spTgt spid="19496"/>
                                        </p:tgtEl>
                                        <p:attrNameLst>
                                          <p:attrName>style.visibility</p:attrName>
                                        </p:attrNameLst>
                                      </p:cBhvr>
                                      <p:to>
                                        <p:strVal val="visible"/>
                                      </p:to>
                                    </p:set>
                                  </p:childTnLst>
                                </p:cTn>
                              </p:par>
                              <p:par>
                                <p:cTn id="75" presetID="1" presetClass="entr" presetSubtype="0" fill="hold" grpId="0" nodeType="withEffect">
                                  <p:stCondLst>
                                    <p:cond delay="36000"/>
                                  </p:stCondLst>
                                  <p:childTnLst>
                                    <p:set>
                                      <p:cBhvr>
                                        <p:cTn id="76" dur="1" fill="hold">
                                          <p:stCondLst>
                                            <p:cond delay="0"/>
                                          </p:stCondLst>
                                        </p:cTn>
                                        <p:tgtEl>
                                          <p:spTgt spid="19497"/>
                                        </p:tgtEl>
                                        <p:attrNameLst>
                                          <p:attrName>style.visibility</p:attrName>
                                        </p:attrNameLst>
                                      </p:cBhvr>
                                      <p:to>
                                        <p:strVal val="visible"/>
                                      </p:to>
                                    </p:set>
                                  </p:childTnLst>
                                </p:cTn>
                              </p:par>
                              <p:par>
                                <p:cTn id="77" presetID="1" presetClass="entr" presetSubtype="0" fill="hold" grpId="0" nodeType="withEffect">
                                  <p:stCondLst>
                                    <p:cond delay="37000"/>
                                  </p:stCondLst>
                                  <p:childTnLst>
                                    <p:set>
                                      <p:cBhvr>
                                        <p:cTn id="78" dur="1" fill="hold">
                                          <p:stCondLst>
                                            <p:cond delay="0"/>
                                          </p:stCondLst>
                                        </p:cTn>
                                        <p:tgtEl>
                                          <p:spTgt spid="19498"/>
                                        </p:tgtEl>
                                        <p:attrNameLst>
                                          <p:attrName>style.visibility</p:attrName>
                                        </p:attrNameLst>
                                      </p:cBhvr>
                                      <p:to>
                                        <p:strVal val="visible"/>
                                      </p:to>
                                    </p:set>
                                  </p:childTnLst>
                                </p:cTn>
                              </p:par>
                              <p:par>
                                <p:cTn id="79" presetID="1" presetClass="entr" presetSubtype="0" fill="hold" grpId="0" nodeType="withEffect">
                                  <p:stCondLst>
                                    <p:cond delay="38000"/>
                                  </p:stCondLst>
                                  <p:childTnLst>
                                    <p:set>
                                      <p:cBhvr>
                                        <p:cTn id="80" dur="1" fill="hold">
                                          <p:stCondLst>
                                            <p:cond delay="0"/>
                                          </p:stCondLst>
                                        </p:cTn>
                                        <p:tgtEl>
                                          <p:spTgt spid="19499"/>
                                        </p:tgtEl>
                                        <p:attrNameLst>
                                          <p:attrName>style.visibility</p:attrName>
                                        </p:attrNameLst>
                                      </p:cBhvr>
                                      <p:to>
                                        <p:strVal val="visible"/>
                                      </p:to>
                                    </p:set>
                                  </p:childTnLst>
                                </p:cTn>
                              </p:par>
                              <p:par>
                                <p:cTn id="81" presetID="1" presetClass="entr" presetSubtype="0" fill="hold" grpId="0" nodeType="withEffect">
                                  <p:stCondLst>
                                    <p:cond delay="39000"/>
                                  </p:stCondLst>
                                  <p:childTnLst>
                                    <p:set>
                                      <p:cBhvr>
                                        <p:cTn id="82" dur="1" fill="hold">
                                          <p:stCondLst>
                                            <p:cond delay="0"/>
                                          </p:stCondLst>
                                        </p:cTn>
                                        <p:tgtEl>
                                          <p:spTgt spid="19500"/>
                                        </p:tgtEl>
                                        <p:attrNameLst>
                                          <p:attrName>style.visibility</p:attrName>
                                        </p:attrNameLst>
                                      </p:cBhvr>
                                      <p:to>
                                        <p:strVal val="visible"/>
                                      </p:to>
                                    </p:set>
                                  </p:childTnLst>
                                </p:cTn>
                              </p:par>
                              <p:par>
                                <p:cTn id="83" presetID="1" presetClass="entr" presetSubtype="0" fill="hold" grpId="0" nodeType="withEffect">
                                  <p:stCondLst>
                                    <p:cond delay="40000"/>
                                  </p:stCondLst>
                                  <p:childTnLst>
                                    <p:set>
                                      <p:cBhvr>
                                        <p:cTn id="84" dur="1" fill="hold">
                                          <p:stCondLst>
                                            <p:cond delay="0"/>
                                          </p:stCondLst>
                                        </p:cTn>
                                        <p:tgtEl>
                                          <p:spTgt spid="19501"/>
                                        </p:tgtEl>
                                        <p:attrNameLst>
                                          <p:attrName>style.visibility</p:attrName>
                                        </p:attrNameLst>
                                      </p:cBhvr>
                                      <p:to>
                                        <p:strVal val="visible"/>
                                      </p:to>
                                    </p:set>
                                  </p:childTnLst>
                                </p:cTn>
                              </p:par>
                              <p:par>
                                <p:cTn id="85" presetID="1" presetClass="entr" presetSubtype="0" fill="hold" grpId="0" nodeType="withEffect">
                                  <p:stCondLst>
                                    <p:cond delay="41000"/>
                                  </p:stCondLst>
                                  <p:childTnLst>
                                    <p:set>
                                      <p:cBhvr>
                                        <p:cTn id="86" dur="1" fill="hold">
                                          <p:stCondLst>
                                            <p:cond delay="0"/>
                                          </p:stCondLst>
                                        </p:cTn>
                                        <p:tgtEl>
                                          <p:spTgt spid="19502"/>
                                        </p:tgtEl>
                                        <p:attrNameLst>
                                          <p:attrName>style.visibility</p:attrName>
                                        </p:attrNameLst>
                                      </p:cBhvr>
                                      <p:to>
                                        <p:strVal val="visible"/>
                                      </p:to>
                                    </p:set>
                                  </p:childTnLst>
                                </p:cTn>
                              </p:par>
                              <p:par>
                                <p:cTn id="87" presetID="1" presetClass="entr" presetSubtype="0" fill="hold" grpId="0" nodeType="withEffect">
                                  <p:stCondLst>
                                    <p:cond delay="42000"/>
                                  </p:stCondLst>
                                  <p:childTnLst>
                                    <p:set>
                                      <p:cBhvr>
                                        <p:cTn id="88" dur="1" fill="hold">
                                          <p:stCondLst>
                                            <p:cond delay="0"/>
                                          </p:stCondLst>
                                        </p:cTn>
                                        <p:tgtEl>
                                          <p:spTgt spid="19503"/>
                                        </p:tgtEl>
                                        <p:attrNameLst>
                                          <p:attrName>style.visibility</p:attrName>
                                        </p:attrNameLst>
                                      </p:cBhvr>
                                      <p:to>
                                        <p:strVal val="visible"/>
                                      </p:to>
                                    </p:set>
                                  </p:childTnLst>
                                </p:cTn>
                              </p:par>
                              <p:par>
                                <p:cTn id="89" presetID="1" presetClass="entr" presetSubtype="0" fill="hold" grpId="0" nodeType="withEffect">
                                  <p:stCondLst>
                                    <p:cond delay="43000"/>
                                  </p:stCondLst>
                                  <p:childTnLst>
                                    <p:set>
                                      <p:cBhvr>
                                        <p:cTn id="90" dur="1" fill="hold">
                                          <p:stCondLst>
                                            <p:cond delay="0"/>
                                          </p:stCondLst>
                                        </p:cTn>
                                        <p:tgtEl>
                                          <p:spTgt spid="19504"/>
                                        </p:tgtEl>
                                        <p:attrNameLst>
                                          <p:attrName>style.visibility</p:attrName>
                                        </p:attrNameLst>
                                      </p:cBhvr>
                                      <p:to>
                                        <p:strVal val="visible"/>
                                      </p:to>
                                    </p:set>
                                  </p:childTnLst>
                                </p:cTn>
                              </p:par>
                              <p:par>
                                <p:cTn id="91" presetID="1" presetClass="entr" presetSubtype="0" fill="hold" grpId="0" nodeType="withEffect">
                                  <p:stCondLst>
                                    <p:cond delay="44000"/>
                                  </p:stCondLst>
                                  <p:childTnLst>
                                    <p:set>
                                      <p:cBhvr>
                                        <p:cTn id="92" dur="1" fill="hold">
                                          <p:stCondLst>
                                            <p:cond delay="0"/>
                                          </p:stCondLst>
                                        </p:cTn>
                                        <p:tgtEl>
                                          <p:spTgt spid="19505"/>
                                        </p:tgtEl>
                                        <p:attrNameLst>
                                          <p:attrName>style.visibility</p:attrName>
                                        </p:attrNameLst>
                                      </p:cBhvr>
                                      <p:to>
                                        <p:strVal val="visible"/>
                                      </p:to>
                                    </p:set>
                                  </p:childTnLst>
                                </p:cTn>
                              </p:par>
                              <p:par>
                                <p:cTn id="93" presetID="1" presetClass="entr" presetSubtype="0" fill="hold" grpId="0" nodeType="withEffect">
                                  <p:stCondLst>
                                    <p:cond delay="45000"/>
                                  </p:stCondLst>
                                  <p:childTnLst>
                                    <p:set>
                                      <p:cBhvr>
                                        <p:cTn id="94" dur="1" fill="hold">
                                          <p:stCondLst>
                                            <p:cond delay="0"/>
                                          </p:stCondLst>
                                        </p:cTn>
                                        <p:tgtEl>
                                          <p:spTgt spid="19506"/>
                                        </p:tgtEl>
                                        <p:attrNameLst>
                                          <p:attrName>style.visibility</p:attrName>
                                        </p:attrNameLst>
                                      </p:cBhvr>
                                      <p:to>
                                        <p:strVal val="visible"/>
                                      </p:to>
                                    </p:set>
                                  </p:childTnLst>
                                </p:cTn>
                              </p:par>
                              <p:par>
                                <p:cTn id="95" presetID="1" presetClass="entr" presetSubtype="0" fill="hold" grpId="0" nodeType="withEffect">
                                  <p:stCondLst>
                                    <p:cond delay="46000"/>
                                  </p:stCondLst>
                                  <p:childTnLst>
                                    <p:set>
                                      <p:cBhvr>
                                        <p:cTn id="96" dur="1" fill="hold">
                                          <p:stCondLst>
                                            <p:cond delay="0"/>
                                          </p:stCondLst>
                                        </p:cTn>
                                        <p:tgtEl>
                                          <p:spTgt spid="19507"/>
                                        </p:tgtEl>
                                        <p:attrNameLst>
                                          <p:attrName>style.visibility</p:attrName>
                                        </p:attrNameLst>
                                      </p:cBhvr>
                                      <p:to>
                                        <p:strVal val="visible"/>
                                      </p:to>
                                    </p:set>
                                  </p:childTnLst>
                                </p:cTn>
                              </p:par>
                              <p:par>
                                <p:cTn id="97" presetID="1" presetClass="entr" presetSubtype="0" fill="hold" grpId="0" nodeType="withEffect">
                                  <p:stCondLst>
                                    <p:cond delay="47000"/>
                                  </p:stCondLst>
                                  <p:childTnLst>
                                    <p:set>
                                      <p:cBhvr>
                                        <p:cTn id="98" dur="1" fill="hold">
                                          <p:stCondLst>
                                            <p:cond delay="0"/>
                                          </p:stCondLst>
                                        </p:cTn>
                                        <p:tgtEl>
                                          <p:spTgt spid="19508"/>
                                        </p:tgtEl>
                                        <p:attrNameLst>
                                          <p:attrName>style.visibility</p:attrName>
                                        </p:attrNameLst>
                                      </p:cBhvr>
                                      <p:to>
                                        <p:strVal val="visible"/>
                                      </p:to>
                                    </p:set>
                                  </p:childTnLst>
                                </p:cTn>
                              </p:par>
                              <p:par>
                                <p:cTn id="99" presetID="1" presetClass="entr" presetSubtype="0" fill="hold" grpId="0" nodeType="withEffect">
                                  <p:stCondLst>
                                    <p:cond delay="48000"/>
                                  </p:stCondLst>
                                  <p:childTnLst>
                                    <p:set>
                                      <p:cBhvr>
                                        <p:cTn id="100" dur="1" fill="hold">
                                          <p:stCondLst>
                                            <p:cond delay="0"/>
                                          </p:stCondLst>
                                        </p:cTn>
                                        <p:tgtEl>
                                          <p:spTgt spid="19509"/>
                                        </p:tgtEl>
                                        <p:attrNameLst>
                                          <p:attrName>style.visibility</p:attrName>
                                        </p:attrNameLst>
                                      </p:cBhvr>
                                      <p:to>
                                        <p:strVal val="visible"/>
                                      </p:to>
                                    </p:set>
                                  </p:childTnLst>
                                </p:cTn>
                              </p:par>
                              <p:par>
                                <p:cTn id="101" presetID="1" presetClass="entr" presetSubtype="0" fill="hold" grpId="0" nodeType="withEffect">
                                  <p:stCondLst>
                                    <p:cond delay="49000"/>
                                  </p:stCondLst>
                                  <p:childTnLst>
                                    <p:set>
                                      <p:cBhvr>
                                        <p:cTn id="102" dur="1" fill="hold">
                                          <p:stCondLst>
                                            <p:cond delay="0"/>
                                          </p:stCondLst>
                                        </p:cTn>
                                        <p:tgtEl>
                                          <p:spTgt spid="19510"/>
                                        </p:tgtEl>
                                        <p:attrNameLst>
                                          <p:attrName>style.visibility</p:attrName>
                                        </p:attrNameLst>
                                      </p:cBhvr>
                                      <p:to>
                                        <p:strVal val="visible"/>
                                      </p:to>
                                    </p:set>
                                  </p:childTnLst>
                                </p:cTn>
                              </p:par>
                              <p:par>
                                <p:cTn id="103" presetID="1" presetClass="entr" presetSubtype="0" fill="hold" grpId="0" nodeType="withEffect">
                                  <p:stCondLst>
                                    <p:cond delay="50000"/>
                                  </p:stCondLst>
                                  <p:childTnLst>
                                    <p:set>
                                      <p:cBhvr>
                                        <p:cTn id="104" dur="1" fill="hold">
                                          <p:stCondLst>
                                            <p:cond delay="0"/>
                                          </p:stCondLst>
                                        </p:cTn>
                                        <p:tgtEl>
                                          <p:spTgt spid="19511"/>
                                        </p:tgtEl>
                                        <p:attrNameLst>
                                          <p:attrName>style.visibility</p:attrName>
                                        </p:attrNameLst>
                                      </p:cBhvr>
                                      <p:to>
                                        <p:strVal val="visible"/>
                                      </p:to>
                                    </p:set>
                                  </p:childTnLst>
                                </p:cTn>
                              </p:par>
                              <p:par>
                                <p:cTn id="105" presetID="1" presetClass="entr" presetSubtype="0" fill="hold" grpId="0" nodeType="withEffect">
                                  <p:stCondLst>
                                    <p:cond delay="51000"/>
                                  </p:stCondLst>
                                  <p:childTnLst>
                                    <p:set>
                                      <p:cBhvr>
                                        <p:cTn id="106" dur="1" fill="hold">
                                          <p:stCondLst>
                                            <p:cond delay="0"/>
                                          </p:stCondLst>
                                        </p:cTn>
                                        <p:tgtEl>
                                          <p:spTgt spid="19512"/>
                                        </p:tgtEl>
                                        <p:attrNameLst>
                                          <p:attrName>style.visibility</p:attrName>
                                        </p:attrNameLst>
                                      </p:cBhvr>
                                      <p:to>
                                        <p:strVal val="visible"/>
                                      </p:to>
                                    </p:set>
                                  </p:childTnLst>
                                </p:cTn>
                              </p:par>
                              <p:par>
                                <p:cTn id="107" presetID="1" presetClass="entr" presetSubtype="0" fill="hold" grpId="0" nodeType="withEffect">
                                  <p:stCondLst>
                                    <p:cond delay="52000"/>
                                  </p:stCondLst>
                                  <p:childTnLst>
                                    <p:set>
                                      <p:cBhvr>
                                        <p:cTn id="108" dur="1" fill="hold">
                                          <p:stCondLst>
                                            <p:cond delay="0"/>
                                          </p:stCondLst>
                                        </p:cTn>
                                        <p:tgtEl>
                                          <p:spTgt spid="19513"/>
                                        </p:tgtEl>
                                        <p:attrNameLst>
                                          <p:attrName>style.visibility</p:attrName>
                                        </p:attrNameLst>
                                      </p:cBhvr>
                                      <p:to>
                                        <p:strVal val="visible"/>
                                      </p:to>
                                    </p:set>
                                  </p:childTnLst>
                                </p:cTn>
                              </p:par>
                              <p:par>
                                <p:cTn id="109" presetID="1" presetClass="entr" presetSubtype="0" fill="hold" grpId="0" nodeType="withEffect">
                                  <p:stCondLst>
                                    <p:cond delay="53000"/>
                                  </p:stCondLst>
                                  <p:childTnLst>
                                    <p:set>
                                      <p:cBhvr>
                                        <p:cTn id="110" dur="1" fill="hold">
                                          <p:stCondLst>
                                            <p:cond delay="0"/>
                                          </p:stCondLst>
                                        </p:cTn>
                                        <p:tgtEl>
                                          <p:spTgt spid="19514"/>
                                        </p:tgtEl>
                                        <p:attrNameLst>
                                          <p:attrName>style.visibility</p:attrName>
                                        </p:attrNameLst>
                                      </p:cBhvr>
                                      <p:to>
                                        <p:strVal val="visible"/>
                                      </p:to>
                                    </p:set>
                                  </p:childTnLst>
                                </p:cTn>
                              </p:par>
                              <p:par>
                                <p:cTn id="111" presetID="1" presetClass="entr" presetSubtype="0" fill="hold" grpId="0" nodeType="withEffect">
                                  <p:stCondLst>
                                    <p:cond delay="54000"/>
                                  </p:stCondLst>
                                  <p:childTnLst>
                                    <p:set>
                                      <p:cBhvr>
                                        <p:cTn id="112" dur="1" fill="hold">
                                          <p:stCondLst>
                                            <p:cond delay="0"/>
                                          </p:stCondLst>
                                        </p:cTn>
                                        <p:tgtEl>
                                          <p:spTgt spid="19515"/>
                                        </p:tgtEl>
                                        <p:attrNameLst>
                                          <p:attrName>style.visibility</p:attrName>
                                        </p:attrNameLst>
                                      </p:cBhvr>
                                      <p:to>
                                        <p:strVal val="visible"/>
                                      </p:to>
                                    </p:set>
                                  </p:childTnLst>
                                </p:cTn>
                              </p:par>
                              <p:par>
                                <p:cTn id="113" presetID="1" presetClass="entr" presetSubtype="0" fill="hold" grpId="0" nodeType="withEffect">
                                  <p:stCondLst>
                                    <p:cond delay="55000"/>
                                  </p:stCondLst>
                                  <p:childTnLst>
                                    <p:set>
                                      <p:cBhvr>
                                        <p:cTn id="114" dur="1" fill="hold">
                                          <p:stCondLst>
                                            <p:cond delay="0"/>
                                          </p:stCondLst>
                                        </p:cTn>
                                        <p:tgtEl>
                                          <p:spTgt spid="19516"/>
                                        </p:tgtEl>
                                        <p:attrNameLst>
                                          <p:attrName>style.visibility</p:attrName>
                                        </p:attrNameLst>
                                      </p:cBhvr>
                                      <p:to>
                                        <p:strVal val="visible"/>
                                      </p:to>
                                    </p:set>
                                  </p:childTnLst>
                                </p:cTn>
                              </p:par>
                              <p:par>
                                <p:cTn id="115" presetID="1" presetClass="entr" presetSubtype="0" fill="hold" grpId="0" nodeType="withEffect">
                                  <p:stCondLst>
                                    <p:cond delay="56000"/>
                                  </p:stCondLst>
                                  <p:childTnLst>
                                    <p:set>
                                      <p:cBhvr>
                                        <p:cTn id="116" dur="1" fill="hold">
                                          <p:stCondLst>
                                            <p:cond delay="0"/>
                                          </p:stCondLst>
                                        </p:cTn>
                                        <p:tgtEl>
                                          <p:spTgt spid="19517"/>
                                        </p:tgtEl>
                                        <p:attrNameLst>
                                          <p:attrName>style.visibility</p:attrName>
                                        </p:attrNameLst>
                                      </p:cBhvr>
                                      <p:to>
                                        <p:strVal val="visible"/>
                                      </p:to>
                                    </p:set>
                                  </p:childTnLst>
                                </p:cTn>
                              </p:par>
                              <p:par>
                                <p:cTn id="117" presetID="1" presetClass="entr" presetSubtype="0" fill="hold" grpId="0" nodeType="withEffect">
                                  <p:stCondLst>
                                    <p:cond delay="57000"/>
                                  </p:stCondLst>
                                  <p:childTnLst>
                                    <p:set>
                                      <p:cBhvr>
                                        <p:cTn id="118" dur="1" fill="hold">
                                          <p:stCondLst>
                                            <p:cond delay="0"/>
                                          </p:stCondLst>
                                        </p:cTn>
                                        <p:tgtEl>
                                          <p:spTgt spid="19518"/>
                                        </p:tgtEl>
                                        <p:attrNameLst>
                                          <p:attrName>style.visibility</p:attrName>
                                        </p:attrNameLst>
                                      </p:cBhvr>
                                      <p:to>
                                        <p:strVal val="visible"/>
                                      </p:to>
                                    </p:set>
                                  </p:childTnLst>
                                </p:cTn>
                              </p:par>
                              <p:par>
                                <p:cTn id="119" presetID="1" presetClass="entr" presetSubtype="0" fill="hold" grpId="0" nodeType="withEffect">
                                  <p:stCondLst>
                                    <p:cond delay="58000"/>
                                  </p:stCondLst>
                                  <p:childTnLst>
                                    <p:set>
                                      <p:cBhvr>
                                        <p:cTn id="120" dur="1" fill="hold">
                                          <p:stCondLst>
                                            <p:cond delay="0"/>
                                          </p:stCondLst>
                                        </p:cTn>
                                        <p:tgtEl>
                                          <p:spTgt spid="19519"/>
                                        </p:tgtEl>
                                        <p:attrNameLst>
                                          <p:attrName>style.visibility</p:attrName>
                                        </p:attrNameLst>
                                      </p:cBhvr>
                                      <p:to>
                                        <p:strVal val="visible"/>
                                      </p:to>
                                    </p:set>
                                  </p:childTnLst>
                                </p:cTn>
                              </p:par>
                              <p:par>
                                <p:cTn id="121" presetID="1" presetClass="entr" presetSubtype="0" fill="hold" grpId="0" nodeType="withEffect">
                                  <p:stCondLst>
                                    <p:cond delay="59000"/>
                                  </p:stCondLst>
                                  <p:childTnLst>
                                    <p:set>
                                      <p:cBhvr>
                                        <p:cTn id="122" dur="1" fill="hold">
                                          <p:stCondLst>
                                            <p:cond delay="0"/>
                                          </p:stCondLst>
                                        </p:cTn>
                                        <p:tgtEl>
                                          <p:spTgt spid="19520"/>
                                        </p:tgtEl>
                                        <p:attrNameLst>
                                          <p:attrName>style.visibility</p:attrName>
                                        </p:attrNameLst>
                                      </p:cBhvr>
                                      <p:to>
                                        <p:strVal val="visible"/>
                                      </p:to>
                                    </p:set>
                                  </p:childTnLst>
                                </p:cTn>
                              </p:par>
                              <p:par>
                                <p:cTn id="123" presetID="1" presetClass="entr" presetSubtype="0" fill="hold" grpId="0" nodeType="withEffect">
                                  <p:stCondLst>
                                    <p:cond delay="60000"/>
                                  </p:stCondLst>
                                  <p:childTnLst>
                                    <p:set>
                                      <p:cBhvr>
                                        <p:cTn id="124" dur="1" fill="hold">
                                          <p:stCondLst>
                                            <p:cond delay="0"/>
                                          </p:stCondLst>
                                        </p:cTn>
                                        <p:tgtEl>
                                          <p:spTgt spid="19521"/>
                                        </p:tgtEl>
                                        <p:attrNameLst>
                                          <p:attrName>style.visibility</p:attrName>
                                        </p:attrNameLst>
                                      </p:cBhvr>
                                      <p:to>
                                        <p:strVal val="visible"/>
                                      </p:to>
                                    </p:set>
                                  </p:childTnLst>
                                </p:cTn>
                              </p:par>
                              <p:par>
                                <p:cTn id="125" presetID="1" presetClass="entr" presetSubtype="0" fill="hold" grpId="0" nodeType="withEffect">
                                  <p:stCondLst>
                                    <p:cond delay="61000"/>
                                  </p:stCondLst>
                                  <p:childTnLst>
                                    <p:set>
                                      <p:cBhvr>
                                        <p:cTn id="126" dur="1" fill="hold">
                                          <p:stCondLst>
                                            <p:cond delay="0"/>
                                          </p:stCondLst>
                                        </p:cTn>
                                        <p:tgtEl>
                                          <p:spTgt spid="19522"/>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2000"/>
                                  </p:stCondLst>
                                  <p:childTnLst>
                                    <p:set>
                                      <p:cBhvr>
                                        <p:cTn id="130" dur="1" fill="hold">
                                          <p:stCondLst>
                                            <p:cond delay="0"/>
                                          </p:stCondLst>
                                        </p:cTn>
                                        <p:tgtEl>
                                          <p:spTgt spid="19524"/>
                                        </p:tgtEl>
                                        <p:attrNameLst>
                                          <p:attrName>style.visibility</p:attrName>
                                        </p:attrNameLst>
                                      </p:cBhvr>
                                      <p:to>
                                        <p:strVal val="visible"/>
                                      </p:to>
                                    </p:set>
                                  </p:childTnLst>
                                </p:cTn>
                              </p:par>
                              <p:par>
                                <p:cTn id="131" presetID="1" presetClass="entr" presetSubtype="0" fill="hold" grpId="0" nodeType="withEffect">
                                  <p:stCondLst>
                                    <p:cond delay="3000"/>
                                  </p:stCondLst>
                                  <p:childTnLst>
                                    <p:set>
                                      <p:cBhvr>
                                        <p:cTn id="132" dur="1" fill="hold">
                                          <p:stCondLst>
                                            <p:cond delay="0"/>
                                          </p:stCondLst>
                                        </p:cTn>
                                        <p:tgtEl>
                                          <p:spTgt spid="19525"/>
                                        </p:tgtEl>
                                        <p:attrNameLst>
                                          <p:attrName>style.visibility</p:attrName>
                                        </p:attrNameLst>
                                      </p:cBhvr>
                                      <p:to>
                                        <p:strVal val="visible"/>
                                      </p:to>
                                    </p:set>
                                  </p:childTnLst>
                                </p:cTn>
                              </p:par>
                              <p:par>
                                <p:cTn id="133" presetID="1" presetClass="entr" presetSubtype="0" fill="hold" grpId="0" nodeType="withEffect">
                                  <p:stCondLst>
                                    <p:cond delay="4000"/>
                                  </p:stCondLst>
                                  <p:childTnLst>
                                    <p:set>
                                      <p:cBhvr>
                                        <p:cTn id="134" dur="1" fill="hold">
                                          <p:stCondLst>
                                            <p:cond delay="0"/>
                                          </p:stCondLst>
                                        </p:cTn>
                                        <p:tgtEl>
                                          <p:spTgt spid="19526"/>
                                        </p:tgtEl>
                                        <p:attrNameLst>
                                          <p:attrName>style.visibility</p:attrName>
                                        </p:attrNameLst>
                                      </p:cBhvr>
                                      <p:to>
                                        <p:strVal val="visible"/>
                                      </p:to>
                                    </p:set>
                                  </p:childTnLst>
                                </p:cTn>
                              </p:par>
                              <p:par>
                                <p:cTn id="135" presetID="1" presetClass="entr" presetSubtype="0" fill="hold" grpId="0" nodeType="withEffect">
                                  <p:stCondLst>
                                    <p:cond delay="5000"/>
                                  </p:stCondLst>
                                  <p:childTnLst>
                                    <p:set>
                                      <p:cBhvr>
                                        <p:cTn id="136" dur="1" fill="hold">
                                          <p:stCondLst>
                                            <p:cond delay="0"/>
                                          </p:stCondLst>
                                        </p:cTn>
                                        <p:tgtEl>
                                          <p:spTgt spid="19527"/>
                                        </p:tgtEl>
                                        <p:attrNameLst>
                                          <p:attrName>style.visibility</p:attrName>
                                        </p:attrNameLst>
                                      </p:cBhvr>
                                      <p:to>
                                        <p:strVal val="visible"/>
                                      </p:to>
                                    </p:set>
                                  </p:childTnLst>
                                </p:cTn>
                              </p:par>
                              <p:par>
                                <p:cTn id="137" presetID="1" presetClass="entr" presetSubtype="0" fill="hold" grpId="0" nodeType="withEffect">
                                  <p:stCondLst>
                                    <p:cond delay="6000"/>
                                  </p:stCondLst>
                                  <p:childTnLst>
                                    <p:set>
                                      <p:cBhvr>
                                        <p:cTn id="138" dur="1" fill="hold">
                                          <p:stCondLst>
                                            <p:cond delay="0"/>
                                          </p:stCondLst>
                                        </p:cTn>
                                        <p:tgtEl>
                                          <p:spTgt spid="19528"/>
                                        </p:tgtEl>
                                        <p:attrNameLst>
                                          <p:attrName>style.visibility</p:attrName>
                                        </p:attrNameLst>
                                      </p:cBhvr>
                                      <p:to>
                                        <p:strVal val="visible"/>
                                      </p:to>
                                    </p:set>
                                  </p:childTnLst>
                                </p:cTn>
                              </p:par>
                              <p:par>
                                <p:cTn id="139" presetID="1" presetClass="entr" presetSubtype="0" fill="hold" grpId="0" nodeType="withEffect">
                                  <p:stCondLst>
                                    <p:cond delay="7000"/>
                                  </p:stCondLst>
                                  <p:childTnLst>
                                    <p:set>
                                      <p:cBhvr>
                                        <p:cTn id="140" dur="1" fill="hold">
                                          <p:stCondLst>
                                            <p:cond delay="0"/>
                                          </p:stCondLst>
                                        </p:cTn>
                                        <p:tgtEl>
                                          <p:spTgt spid="19529"/>
                                        </p:tgtEl>
                                        <p:attrNameLst>
                                          <p:attrName>style.visibility</p:attrName>
                                        </p:attrNameLst>
                                      </p:cBhvr>
                                      <p:to>
                                        <p:strVal val="visible"/>
                                      </p:to>
                                    </p:set>
                                  </p:childTnLst>
                                </p:cTn>
                              </p:par>
                              <p:par>
                                <p:cTn id="141" presetID="1" presetClass="entr" presetSubtype="0" fill="hold" grpId="0" nodeType="withEffect">
                                  <p:stCondLst>
                                    <p:cond delay="8000"/>
                                  </p:stCondLst>
                                  <p:childTnLst>
                                    <p:set>
                                      <p:cBhvr>
                                        <p:cTn id="142" dur="1" fill="hold">
                                          <p:stCondLst>
                                            <p:cond delay="0"/>
                                          </p:stCondLst>
                                        </p:cTn>
                                        <p:tgtEl>
                                          <p:spTgt spid="19530"/>
                                        </p:tgtEl>
                                        <p:attrNameLst>
                                          <p:attrName>style.visibility</p:attrName>
                                        </p:attrNameLst>
                                      </p:cBhvr>
                                      <p:to>
                                        <p:strVal val="visible"/>
                                      </p:to>
                                    </p:set>
                                  </p:childTnLst>
                                </p:cTn>
                              </p:par>
                              <p:par>
                                <p:cTn id="143" presetID="1" presetClass="entr" presetSubtype="0" fill="hold" grpId="0" nodeType="withEffect">
                                  <p:stCondLst>
                                    <p:cond delay="9000"/>
                                  </p:stCondLst>
                                  <p:childTnLst>
                                    <p:set>
                                      <p:cBhvr>
                                        <p:cTn id="144" dur="1" fill="hold">
                                          <p:stCondLst>
                                            <p:cond delay="0"/>
                                          </p:stCondLst>
                                        </p:cTn>
                                        <p:tgtEl>
                                          <p:spTgt spid="19531"/>
                                        </p:tgtEl>
                                        <p:attrNameLst>
                                          <p:attrName>style.visibility</p:attrName>
                                        </p:attrNameLst>
                                      </p:cBhvr>
                                      <p:to>
                                        <p:strVal val="visible"/>
                                      </p:to>
                                    </p:set>
                                  </p:childTnLst>
                                </p:cTn>
                              </p:par>
                              <p:par>
                                <p:cTn id="145" presetID="1" presetClass="entr" presetSubtype="0" fill="hold" grpId="0" nodeType="withEffect">
                                  <p:stCondLst>
                                    <p:cond delay="10000"/>
                                  </p:stCondLst>
                                  <p:childTnLst>
                                    <p:set>
                                      <p:cBhvr>
                                        <p:cTn id="146" dur="1" fill="hold">
                                          <p:stCondLst>
                                            <p:cond delay="0"/>
                                          </p:stCondLst>
                                        </p:cTn>
                                        <p:tgtEl>
                                          <p:spTgt spid="19532"/>
                                        </p:tgtEl>
                                        <p:attrNameLst>
                                          <p:attrName>style.visibility</p:attrName>
                                        </p:attrNameLst>
                                      </p:cBhvr>
                                      <p:to>
                                        <p:strVal val="visible"/>
                                      </p:to>
                                    </p:set>
                                  </p:childTnLst>
                                </p:cTn>
                              </p:par>
                              <p:par>
                                <p:cTn id="147" presetID="1" presetClass="entr" presetSubtype="0" fill="hold" grpId="0" nodeType="withEffect">
                                  <p:stCondLst>
                                    <p:cond delay="11000"/>
                                  </p:stCondLst>
                                  <p:childTnLst>
                                    <p:set>
                                      <p:cBhvr>
                                        <p:cTn id="148" dur="1" fill="hold">
                                          <p:stCondLst>
                                            <p:cond delay="0"/>
                                          </p:stCondLst>
                                        </p:cTn>
                                        <p:tgtEl>
                                          <p:spTgt spid="19533"/>
                                        </p:tgtEl>
                                        <p:attrNameLst>
                                          <p:attrName>style.visibility</p:attrName>
                                        </p:attrNameLst>
                                      </p:cBhvr>
                                      <p:to>
                                        <p:strVal val="visible"/>
                                      </p:to>
                                    </p:set>
                                  </p:childTnLst>
                                </p:cTn>
                              </p:par>
                              <p:par>
                                <p:cTn id="149" presetID="1" presetClass="entr" presetSubtype="0" fill="hold" grpId="0" nodeType="withEffect">
                                  <p:stCondLst>
                                    <p:cond delay="12000"/>
                                  </p:stCondLst>
                                  <p:childTnLst>
                                    <p:set>
                                      <p:cBhvr>
                                        <p:cTn id="150" dur="1" fill="hold">
                                          <p:stCondLst>
                                            <p:cond delay="0"/>
                                          </p:stCondLst>
                                        </p:cTn>
                                        <p:tgtEl>
                                          <p:spTgt spid="19534"/>
                                        </p:tgtEl>
                                        <p:attrNameLst>
                                          <p:attrName>style.visibility</p:attrName>
                                        </p:attrNameLst>
                                      </p:cBhvr>
                                      <p:to>
                                        <p:strVal val="visible"/>
                                      </p:to>
                                    </p:set>
                                  </p:childTnLst>
                                </p:cTn>
                              </p:par>
                              <p:par>
                                <p:cTn id="151" presetID="1" presetClass="entr" presetSubtype="0" fill="hold" grpId="0" nodeType="withEffect">
                                  <p:stCondLst>
                                    <p:cond delay="13000"/>
                                  </p:stCondLst>
                                  <p:childTnLst>
                                    <p:set>
                                      <p:cBhvr>
                                        <p:cTn id="152" dur="1" fill="hold">
                                          <p:stCondLst>
                                            <p:cond delay="0"/>
                                          </p:stCondLst>
                                        </p:cTn>
                                        <p:tgtEl>
                                          <p:spTgt spid="19535"/>
                                        </p:tgtEl>
                                        <p:attrNameLst>
                                          <p:attrName>style.visibility</p:attrName>
                                        </p:attrNameLst>
                                      </p:cBhvr>
                                      <p:to>
                                        <p:strVal val="visible"/>
                                      </p:to>
                                    </p:set>
                                  </p:childTnLst>
                                </p:cTn>
                              </p:par>
                              <p:par>
                                <p:cTn id="153" presetID="1" presetClass="entr" presetSubtype="0" fill="hold" grpId="0" nodeType="withEffect">
                                  <p:stCondLst>
                                    <p:cond delay="14000"/>
                                  </p:stCondLst>
                                  <p:childTnLst>
                                    <p:set>
                                      <p:cBhvr>
                                        <p:cTn id="154" dur="1" fill="hold">
                                          <p:stCondLst>
                                            <p:cond delay="0"/>
                                          </p:stCondLst>
                                        </p:cTn>
                                        <p:tgtEl>
                                          <p:spTgt spid="19536"/>
                                        </p:tgtEl>
                                        <p:attrNameLst>
                                          <p:attrName>style.visibility</p:attrName>
                                        </p:attrNameLst>
                                      </p:cBhvr>
                                      <p:to>
                                        <p:strVal val="visible"/>
                                      </p:to>
                                    </p:set>
                                  </p:childTnLst>
                                </p:cTn>
                              </p:par>
                              <p:par>
                                <p:cTn id="155" presetID="1" presetClass="entr" presetSubtype="0" fill="hold" grpId="0" nodeType="withEffect">
                                  <p:stCondLst>
                                    <p:cond delay="15000"/>
                                  </p:stCondLst>
                                  <p:childTnLst>
                                    <p:set>
                                      <p:cBhvr>
                                        <p:cTn id="156" dur="1" fill="hold">
                                          <p:stCondLst>
                                            <p:cond delay="0"/>
                                          </p:stCondLst>
                                        </p:cTn>
                                        <p:tgtEl>
                                          <p:spTgt spid="19537"/>
                                        </p:tgtEl>
                                        <p:attrNameLst>
                                          <p:attrName>style.visibility</p:attrName>
                                        </p:attrNameLst>
                                      </p:cBhvr>
                                      <p:to>
                                        <p:strVal val="visible"/>
                                      </p:to>
                                    </p:set>
                                  </p:childTnLst>
                                </p:cTn>
                              </p:par>
                              <p:par>
                                <p:cTn id="157" presetID="1" presetClass="entr" presetSubtype="0" fill="hold" grpId="0" nodeType="withEffect">
                                  <p:stCondLst>
                                    <p:cond delay="16000"/>
                                  </p:stCondLst>
                                  <p:childTnLst>
                                    <p:set>
                                      <p:cBhvr>
                                        <p:cTn id="158" dur="1" fill="hold">
                                          <p:stCondLst>
                                            <p:cond delay="0"/>
                                          </p:stCondLst>
                                        </p:cTn>
                                        <p:tgtEl>
                                          <p:spTgt spid="19538"/>
                                        </p:tgtEl>
                                        <p:attrNameLst>
                                          <p:attrName>style.visibility</p:attrName>
                                        </p:attrNameLst>
                                      </p:cBhvr>
                                      <p:to>
                                        <p:strVal val="visible"/>
                                      </p:to>
                                    </p:set>
                                  </p:childTnLst>
                                </p:cTn>
                              </p:par>
                              <p:par>
                                <p:cTn id="159" presetID="1" presetClass="entr" presetSubtype="0" fill="hold" grpId="0" nodeType="withEffect">
                                  <p:stCondLst>
                                    <p:cond delay="17000"/>
                                  </p:stCondLst>
                                  <p:childTnLst>
                                    <p:set>
                                      <p:cBhvr>
                                        <p:cTn id="160" dur="1" fill="hold">
                                          <p:stCondLst>
                                            <p:cond delay="0"/>
                                          </p:stCondLst>
                                        </p:cTn>
                                        <p:tgtEl>
                                          <p:spTgt spid="19539"/>
                                        </p:tgtEl>
                                        <p:attrNameLst>
                                          <p:attrName>style.visibility</p:attrName>
                                        </p:attrNameLst>
                                      </p:cBhvr>
                                      <p:to>
                                        <p:strVal val="visible"/>
                                      </p:to>
                                    </p:set>
                                  </p:childTnLst>
                                </p:cTn>
                              </p:par>
                              <p:par>
                                <p:cTn id="161" presetID="1" presetClass="entr" presetSubtype="0" fill="hold" grpId="0" nodeType="withEffect">
                                  <p:stCondLst>
                                    <p:cond delay="18000"/>
                                  </p:stCondLst>
                                  <p:childTnLst>
                                    <p:set>
                                      <p:cBhvr>
                                        <p:cTn id="162" dur="1" fill="hold">
                                          <p:stCondLst>
                                            <p:cond delay="0"/>
                                          </p:stCondLst>
                                        </p:cTn>
                                        <p:tgtEl>
                                          <p:spTgt spid="19540"/>
                                        </p:tgtEl>
                                        <p:attrNameLst>
                                          <p:attrName>style.visibility</p:attrName>
                                        </p:attrNameLst>
                                      </p:cBhvr>
                                      <p:to>
                                        <p:strVal val="visible"/>
                                      </p:to>
                                    </p:set>
                                  </p:childTnLst>
                                </p:cTn>
                              </p:par>
                              <p:par>
                                <p:cTn id="163" presetID="1" presetClass="entr" presetSubtype="0" fill="hold" grpId="0" nodeType="withEffect">
                                  <p:stCondLst>
                                    <p:cond delay="19000"/>
                                  </p:stCondLst>
                                  <p:childTnLst>
                                    <p:set>
                                      <p:cBhvr>
                                        <p:cTn id="164" dur="1" fill="hold">
                                          <p:stCondLst>
                                            <p:cond delay="0"/>
                                          </p:stCondLst>
                                        </p:cTn>
                                        <p:tgtEl>
                                          <p:spTgt spid="19541"/>
                                        </p:tgtEl>
                                        <p:attrNameLst>
                                          <p:attrName>style.visibility</p:attrName>
                                        </p:attrNameLst>
                                      </p:cBhvr>
                                      <p:to>
                                        <p:strVal val="visible"/>
                                      </p:to>
                                    </p:set>
                                  </p:childTnLst>
                                </p:cTn>
                              </p:par>
                              <p:par>
                                <p:cTn id="165" presetID="1" presetClass="entr" presetSubtype="0" fill="hold" grpId="0" nodeType="withEffect">
                                  <p:stCondLst>
                                    <p:cond delay="20000"/>
                                  </p:stCondLst>
                                  <p:childTnLst>
                                    <p:set>
                                      <p:cBhvr>
                                        <p:cTn id="166" dur="1" fill="hold">
                                          <p:stCondLst>
                                            <p:cond delay="0"/>
                                          </p:stCondLst>
                                        </p:cTn>
                                        <p:tgtEl>
                                          <p:spTgt spid="19542"/>
                                        </p:tgtEl>
                                        <p:attrNameLst>
                                          <p:attrName>style.visibility</p:attrName>
                                        </p:attrNameLst>
                                      </p:cBhvr>
                                      <p:to>
                                        <p:strVal val="visible"/>
                                      </p:to>
                                    </p:set>
                                  </p:childTnLst>
                                </p:cTn>
                              </p:par>
                              <p:par>
                                <p:cTn id="167" presetID="1" presetClass="entr" presetSubtype="0" fill="hold" grpId="0" nodeType="withEffect">
                                  <p:stCondLst>
                                    <p:cond delay="21000"/>
                                  </p:stCondLst>
                                  <p:childTnLst>
                                    <p:set>
                                      <p:cBhvr>
                                        <p:cTn id="168" dur="1" fill="hold">
                                          <p:stCondLst>
                                            <p:cond delay="0"/>
                                          </p:stCondLst>
                                        </p:cTn>
                                        <p:tgtEl>
                                          <p:spTgt spid="19543"/>
                                        </p:tgtEl>
                                        <p:attrNameLst>
                                          <p:attrName>style.visibility</p:attrName>
                                        </p:attrNameLst>
                                      </p:cBhvr>
                                      <p:to>
                                        <p:strVal val="visible"/>
                                      </p:to>
                                    </p:set>
                                  </p:childTnLst>
                                </p:cTn>
                              </p:par>
                              <p:par>
                                <p:cTn id="169" presetID="1" presetClass="entr" presetSubtype="0" fill="hold" grpId="0" nodeType="withEffect">
                                  <p:stCondLst>
                                    <p:cond delay="22000"/>
                                  </p:stCondLst>
                                  <p:childTnLst>
                                    <p:set>
                                      <p:cBhvr>
                                        <p:cTn id="170" dur="1" fill="hold">
                                          <p:stCondLst>
                                            <p:cond delay="0"/>
                                          </p:stCondLst>
                                        </p:cTn>
                                        <p:tgtEl>
                                          <p:spTgt spid="19544"/>
                                        </p:tgtEl>
                                        <p:attrNameLst>
                                          <p:attrName>style.visibility</p:attrName>
                                        </p:attrNameLst>
                                      </p:cBhvr>
                                      <p:to>
                                        <p:strVal val="visible"/>
                                      </p:to>
                                    </p:set>
                                  </p:childTnLst>
                                </p:cTn>
                              </p:par>
                              <p:par>
                                <p:cTn id="171" presetID="1" presetClass="entr" presetSubtype="0" fill="hold" grpId="0" nodeType="withEffect">
                                  <p:stCondLst>
                                    <p:cond delay="23000"/>
                                  </p:stCondLst>
                                  <p:childTnLst>
                                    <p:set>
                                      <p:cBhvr>
                                        <p:cTn id="172" dur="1" fill="hold">
                                          <p:stCondLst>
                                            <p:cond delay="0"/>
                                          </p:stCondLst>
                                        </p:cTn>
                                        <p:tgtEl>
                                          <p:spTgt spid="19545"/>
                                        </p:tgtEl>
                                        <p:attrNameLst>
                                          <p:attrName>style.visibility</p:attrName>
                                        </p:attrNameLst>
                                      </p:cBhvr>
                                      <p:to>
                                        <p:strVal val="visible"/>
                                      </p:to>
                                    </p:set>
                                  </p:childTnLst>
                                </p:cTn>
                              </p:par>
                              <p:par>
                                <p:cTn id="173" presetID="1" presetClass="entr" presetSubtype="0" fill="hold" grpId="0" nodeType="withEffect">
                                  <p:stCondLst>
                                    <p:cond delay="24000"/>
                                  </p:stCondLst>
                                  <p:childTnLst>
                                    <p:set>
                                      <p:cBhvr>
                                        <p:cTn id="174" dur="1" fill="hold">
                                          <p:stCondLst>
                                            <p:cond delay="0"/>
                                          </p:stCondLst>
                                        </p:cTn>
                                        <p:tgtEl>
                                          <p:spTgt spid="19546"/>
                                        </p:tgtEl>
                                        <p:attrNameLst>
                                          <p:attrName>style.visibility</p:attrName>
                                        </p:attrNameLst>
                                      </p:cBhvr>
                                      <p:to>
                                        <p:strVal val="visible"/>
                                      </p:to>
                                    </p:set>
                                  </p:childTnLst>
                                </p:cTn>
                              </p:par>
                              <p:par>
                                <p:cTn id="175" presetID="1" presetClass="entr" presetSubtype="0" fill="hold" grpId="0" nodeType="withEffect">
                                  <p:stCondLst>
                                    <p:cond delay="25000"/>
                                  </p:stCondLst>
                                  <p:childTnLst>
                                    <p:set>
                                      <p:cBhvr>
                                        <p:cTn id="176" dur="1" fill="hold">
                                          <p:stCondLst>
                                            <p:cond delay="0"/>
                                          </p:stCondLst>
                                        </p:cTn>
                                        <p:tgtEl>
                                          <p:spTgt spid="19547"/>
                                        </p:tgtEl>
                                        <p:attrNameLst>
                                          <p:attrName>style.visibility</p:attrName>
                                        </p:attrNameLst>
                                      </p:cBhvr>
                                      <p:to>
                                        <p:strVal val="visible"/>
                                      </p:to>
                                    </p:set>
                                  </p:childTnLst>
                                </p:cTn>
                              </p:par>
                              <p:par>
                                <p:cTn id="177" presetID="1" presetClass="entr" presetSubtype="0" fill="hold" grpId="0" nodeType="withEffect">
                                  <p:stCondLst>
                                    <p:cond delay="26000"/>
                                  </p:stCondLst>
                                  <p:childTnLst>
                                    <p:set>
                                      <p:cBhvr>
                                        <p:cTn id="178" dur="1" fill="hold">
                                          <p:stCondLst>
                                            <p:cond delay="0"/>
                                          </p:stCondLst>
                                        </p:cTn>
                                        <p:tgtEl>
                                          <p:spTgt spid="19548"/>
                                        </p:tgtEl>
                                        <p:attrNameLst>
                                          <p:attrName>style.visibility</p:attrName>
                                        </p:attrNameLst>
                                      </p:cBhvr>
                                      <p:to>
                                        <p:strVal val="visible"/>
                                      </p:to>
                                    </p:set>
                                  </p:childTnLst>
                                </p:cTn>
                              </p:par>
                              <p:par>
                                <p:cTn id="179" presetID="1" presetClass="entr" presetSubtype="0" fill="hold" grpId="0" nodeType="withEffect">
                                  <p:stCondLst>
                                    <p:cond delay="27000"/>
                                  </p:stCondLst>
                                  <p:childTnLst>
                                    <p:set>
                                      <p:cBhvr>
                                        <p:cTn id="180" dur="1" fill="hold">
                                          <p:stCondLst>
                                            <p:cond delay="0"/>
                                          </p:stCondLst>
                                        </p:cTn>
                                        <p:tgtEl>
                                          <p:spTgt spid="19549"/>
                                        </p:tgtEl>
                                        <p:attrNameLst>
                                          <p:attrName>style.visibility</p:attrName>
                                        </p:attrNameLst>
                                      </p:cBhvr>
                                      <p:to>
                                        <p:strVal val="visible"/>
                                      </p:to>
                                    </p:set>
                                  </p:childTnLst>
                                </p:cTn>
                              </p:par>
                              <p:par>
                                <p:cTn id="181" presetID="1" presetClass="entr" presetSubtype="0" fill="hold" grpId="0" nodeType="withEffect">
                                  <p:stCondLst>
                                    <p:cond delay="28000"/>
                                  </p:stCondLst>
                                  <p:childTnLst>
                                    <p:set>
                                      <p:cBhvr>
                                        <p:cTn id="182" dur="1" fill="hold">
                                          <p:stCondLst>
                                            <p:cond delay="0"/>
                                          </p:stCondLst>
                                        </p:cTn>
                                        <p:tgtEl>
                                          <p:spTgt spid="19550"/>
                                        </p:tgtEl>
                                        <p:attrNameLst>
                                          <p:attrName>style.visibility</p:attrName>
                                        </p:attrNameLst>
                                      </p:cBhvr>
                                      <p:to>
                                        <p:strVal val="visible"/>
                                      </p:to>
                                    </p:set>
                                  </p:childTnLst>
                                </p:cTn>
                              </p:par>
                              <p:par>
                                <p:cTn id="183" presetID="1" presetClass="entr" presetSubtype="0" fill="hold" grpId="0" nodeType="withEffect">
                                  <p:stCondLst>
                                    <p:cond delay="29000"/>
                                  </p:stCondLst>
                                  <p:childTnLst>
                                    <p:set>
                                      <p:cBhvr>
                                        <p:cTn id="184" dur="1" fill="hold">
                                          <p:stCondLst>
                                            <p:cond delay="0"/>
                                          </p:stCondLst>
                                        </p:cTn>
                                        <p:tgtEl>
                                          <p:spTgt spid="19551"/>
                                        </p:tgtEl>
                                        <p:attrNameLst>
                                          <p:attrName>style.visibility</p:attrName>
                                        </p:attrNameLst>
                                      </p:cBhvr>
                                      <p:to>
                                        <p:strVal val="visible"/>
                                      </p:to>
                                    </p:set>
                                  </p:childTnLst>
                                </p:cTn>
                              </p:par>
                              <p:par>
                                <p:cTn id="185" presetID="1" presetClass="entr" presetSubtype="0" fill="hold" grpId="0" nodeType="withEffect">
                                  <p:stCondLst>
                                    <p:cond delay="30000"/>
                                  </p:stCondLst>
                                  <p:childTnLst>
                                    <p:set>
                                      <p:cBhvr>
                                        <p:cTn id="186" dur="1" fill="hold">
                                          <p:stCondLst>
                                            <p:cond delay="0"/>
                                          </p:stCondLst>
                                        </p:cTn>
                                        <p:tgtEl>
                                          <p:spTgt spid="19552"/>
                                        </p:tgtEl>
                                        <p:attrNameLst>
                                          <p:attrName>style.visibility</p:attrName>
                                        </p:attrNameLst>
                                      </p:cBhvr>
                                      <p:to>
                                        <p:strVal val="visible"/>
                                      </p:to>
                                    </p:set>
                                  </p:childTnLst>
                                </p:cTn>
                              </p:par>
                              <p:par>
                                <p:cTn id="187" presetID="1" presetClass="entr" presetSubtype="0" fill="hold" grpId="0" nodeType="withEffect">
                                  <p:stCondLst>
                                    <p:cond delay="31000"/>
                                  </p:stCondLst>
                                  <p:childTnLst>
                                    <p:set>
                                      <p:cBhvr>
                                        <p:cTn id="188" dur="1" fill="hold">
                                          <p:stCondLst>
                                            <p:cond delay="0"/>
                                          </p:stCondLst>
                                        </p:cTn>
                                        <p:tgtEl>
                                          <p:spTgt spid="19553"/>
                                        </p:tgtEl>
                                        <p:attrNameLst>
                                          <p:attrName>style.visibility</p:attrName>
                                        </p:attrNameLst>
                                      </p:cBhvr>
                                      <p:to>
                                        <p:strVal val="visible"/>
                                      </p:to>
                                    </p:set>
                                  </p:childTnLst>
                                </p:cTn>
                              </p:par>
                              <p:par>
                                <p:cTn id="189" presetID="1" presetClass="entr" presetSubtype="0" fill="hold" grpId="0" nodeType="withEffect">
                                  <p:stCondLst>
                                    <p:cond delay="31000"/>
                                  </p:stCondLst>
                                  <p:childTnLst>
                                    <p:set>
                                      <p:cBhvr>
                                        <p:cTn id="190" dur="1" fill="hold">
                                          <p:stCondLst>
                                            <p:cond delay="0"/>
                                          </p:stCondLst>
                                        </p:cTn>
                                        <p:tgtEl>
                                          <p:spTgt spid="19554"/>
                                        </p:tgtEl>
                                        <p:attrNameLst>
                                          <p:attrName>style.visibility</p:attrName>
                                        </p:attrNameLst>
                                      </p:cBhvr>
                                      <p:to>
                                        <p:strVal val="visible"/>
                                      </p:to>
                                    </p:set>
                                  </p:childTnLst>
                                </p:cTn>
                              </p:par>
                              <p:par>
                                <p:cTn id="191" presetID="1" presetClass="entr" presetSubtype="0" fill="hold" grpId="0" nodeType="withEffect">
                                  <p:stCondLst>
                                    <p:cond delay="32000"/>
                                  </p:stCondLst>
                                  <p:childTnLst>
                                    <p:set>
                                      <p:cBhvr>
                                        <p:cTn id="192" dur="1" fill="hold">
                                          <p:stCondLst>
                                            <p:cond delay="0"/>
                                          </p:stCondLst>
                                        </p:cTn>
                                        <p:tgtEl>
                                          <p:spTgt spid="19555"/>
                                        </p:tgtEl>
                                        <p:attrNameLst>
                                          <p:attrName>style.visibility</p:attrName>
                                        </p:attrNameLst>
                                      </p:cBhvr>
                                      <p:to>
                                        <p:strVal val="visible"/>
                                      </p:to>
                                    </p:set>
                                  </p:childTnLst>
                                </p:cTn>
                              </p:par>
                              <p:par>
                                <p:cTn id="193" presetID="1" presetClass="entr" presetSubtype="0" fill="hold" grpId="0" nodeType="withEffect">
                                  <p:stCondLst>
                                    <p:cond delay="33000"/>
                                  </p:stCondLst>
                                  <p:childTnLst>
                                    <p:set>
                                      <p:cBhvr>
                                        <p:cTn id="194" dur="1" fill="hold">
                                          <p:stCondLst>
                                            <p:cond delay="0"/>
                                          </p:stCondLst>
                                        </p:cTn>
                                        <p:tgtEl>
                                          <p:spTgt spid="19556"/>
                                        </p:tgtEl>
                                        <p:attrNameLst>
                                          <p:attrName>style.visibility</p:attrName>
                                        </p:attrNameLst>
                                      </p:cBhvr>
                                      <p:to>
                                        <p:strVal val="visible"/>
                                      </p:to>
                                    </p:set>
                                  </p:childTnLst>
                                </p:cTn>
                              </p:par>
                              <p:par>
                                <p:cTn id="195" presetID="1" presetClass="entr" presetSubtype="0" fill="hold" grpId="0" nodeType="withEffect">
                                  <p:stCondLst>
                                    <p:cond delay="34000"/>
                                  </p:stCondLst>
                                  <p:childTnLst>
                                    <p:set>
                                      <p:cBhvr>
                                        <p:cTn id="196" dur="1" fill="hold">
                                          <p:stCondLst>
                                            <p:cond delay="0"/>
                                          </p:stCondLst>
                                        </p:cTn>
                                        <p:tgtEl>
                                          <p:spTgt spid="19557"/>
                                        </p:tgtEl>
                                        <p:attrNameLst>
                                          <p:attrName>style.visibility</p:attrName>
                                        </p:attrNameLst>
                                      </p:cBhvr>
                                      <p:to>
                                        <p:strVal val="visible"/>
                                      </p:to>
                                    </p:set>
                                  </p:childTnLst>
                                </p:cTn>
                              </p:par>
                              <p:par>
                                <p:cTn id="197" presetID="1" presetClass="entr" presetSubtype="0" fill="hold" grpId="0" nodeType="withEffect">
                                  <p:stCondLst>
                                    <p:cond delay="35000"/>
                                  </p:stCondLst>
                                  <p:childTnLst>
                                    <p:set>
                                      <p:cBhvr>
                                        <p:cTn id="198" dur="1" fill="hold">
                                          <p:stCondLst>
                                            <p:cond delay="0"/>
                                          </p:stCondLst>
                                        </p:cTn>
                                        <p:tgtEl>
                                          <p:spTgt spid="19558"/>
                                        </p:tgtEl>
                                        <p:attrNameLst>
                                          <p:attrName>style.visibility</p:attrName>
                                        </p:attrNameLst>
                                      </p:cBhvr>
                                      <p:to>
                                        <p:strVal val="visible"/>
                                      </p:to>
                                    </p:set>
                                  </p:childTnLst>
                                </p:cTn>
                              </p:par>
                              <p:par>
                                <p:cTn id="199" presetID="1" presetClass="entr" presetSubtype="0" fill="hold" grpId="0" nodeType="withEffect">
                                  <p:stCondLst>
                                    <p:cond delay="36000"/>
                                  </p:stCondLst>
                                  <p:childTnLst>
                                    <p:set>
                                      <p:cBhvr>
                                        <p:cTn id="200" dur="1" fill="hold">
                                          <p:stCondLst>
                                            <p:cond delay="0"/>
                                          </p:stCondLst>
                                        </p:cTn>
                                        <p:tgtEl>
                                          <p:spTgt spid="19559"/>
                                        </p:tgtEl>
                                        <p:attrNameLst>
                                          <p:attrName>style.visibility</p:attrName>
                                        </p:attrNameLst>
                                      </p:cBhvr>
                                      <p:to>
                                        <p:strVal val="visible"/>
                                      </p:to>
                                    </p:set>
                                  </p:childTnLst>
                                </p:cTn>
                              </p:par>
                              <p:par>
                                <p:cTn id="201" presetID="1" presetClass="entr" presetSubtype="0" fill="hold" grpId="0" nodeType="withEffect">
                                  <p:stCondLst>
                                    <p:cond delay="37000"/>
                                  </p:stCondLst>
                                  <p:childTnLst>
                                    <p:set>
                                      <p:cBhvr>
                                        <p:cTn id="202" dur="1" fill="hold">
                                          <p:stCondLst>
                                            <p:cond delay="0"/>
                                          </p:stCondLst>
                                        </p:cTn>
                                        <p:tgtEl>
                                          <p:spTgt spid="19560"/>
                                        </p:tgtEl>
                                        <p:attrNameLst>
                                          <p:attrName>style.visibility</p:attrName>
                                        </p:attrNameLst>
                                      </p:cBhvr>
                                      <p:to>
                                        <p:strVal val="visible"/>
                                      </p:to>
                                    </p:set>
                                  </p:childTnLst>
                                </p:cTn>
                              </p:par>
                              <p:par>
                                <p:cTn id="203" presetID="1" presetClass="entr" presetSubtype="0" fill="hold" grpId="0" nodeType="withEffect">
                                  <p:stCondLst>
                                    <p:cond delay="38000"/>
                                  </p:stCondLst>
                                  <p:childTnLst>
                                    <p:set>
                                      <p:cBhvr>
                                        <p:cTn id="204" dur="1" fill="hold">
                                          <p:stCondLst>
                                            <p:cond delay="0"/>
                                          </p:stCondLst>
                                        </p:cTn>
                                        <p:tgtEl>
                                          <p:spTgt spid="19561"/>
                                        </p:tgtEl>
                                        <p:attrNameLst>
                                          <p:attrName>style.visibility</p:attrName>
                                        </p:attrNameLst>
                                      </p:cBhvr>
                                      <p:to>
                                        <p:strVal val="visible"/>
                                      </p:to>
                                    </p:set>
                                  </p:childTnLst>
                                </p:cTn>
                              </p:par>
                              <p:par>
                                <p:cTn id="205" presetID="1" presetClass="entr" presetSubtype="0" fill="hold" grpId="0" nodeType="withEffect">
                                  <p:stCondLst>
                                    <p:cond delay="39000"/>
                                  </p:stCondLst>
                                  <p:childTnLst>
                                    <p:set>
                                      <p:cBhvr>
                                        <p:cTn id="206" dur="1" fill="hold">
                                          <p:stCondLst>
                                            <p:cond delay="0"/>
                                          </p:stCondLst>
                                        </p:cTn>
                                        <p:tgtEl>
                                          <p:spTgt spid="19562"/>
                                        </p:tgtEl>
                                        <p:attrNameLst>
                                          <p:attrName>style.visibility</p:attrName>
                                        </p:attrNameLst>
                                      </p:cBhvr>
                                      <p:to>
                                        <p:strVal val="visible"/>
                                      </p:to>
                                    </p:set>
                                  </p:childTnLst>
                                </p:cTn>
                              </p:par>
                              <p:par>
                                <p:cTn id="207" presetID="1" presetClass="entr" presetSubtype="0" fill="hold" grpId="0" nodeType="withEffect">
                                  <p:stCondLst>
                                    <p:cond delay="40000"/>
                                  </p:stCondLst>
                                  <p:childTnLst>
                                    <p:set>
                                      <p:cBhvr>
                                        <p:cTn id="208" dur="1" fill="hold">
                                          <p:stCondLst>
                                            <p:cond delay="0"/>
                                          </p:stCondLst>
                                        </p:cTn>
                                        <p:tgtEl>
                                          <p:spTgt spid="19563"/>
                                        </p:tgtEl>
                                        <p:attrNameLst>
                                          <p:attrName>style.visibility</p:attrName>
                                        </p:attrNameLst>
                                      </p:cBhvr>
                                      <p:to>
                                        <p:strVal val="visible"/>
                                      </p:to>
                                    </p:set>
                                  </p:childTnLst>
                                </p:cTn>
                              </p:par>
                              <p:par>
                                <p:cTn id="209" presetID="1" presetClass="entr" presetSubtype="0" fill="hold" grpId="0" nodeType="withEffect">
                                  <p:stCondLst>
                                    <p:cond delay="41000"/>
                                  </p:stCondLst>
                                  <p:childTnLst>
                                    <p:set>
                                      <p:cBhvr>
                                        <p:cTn id="210" dur="1" fill="hold">
                                          <p:stCondLst>
                                            <p:cond delay="0"/>
                                          </p:stCondLst>
                                        </p:cTn>
                                        <p:tgtEl>
                                          <p:spTgt spid="19564"/>
                                        </p:tgtEl>
                                        <p:attrNameLst>
                                          <p:attrName>style.visibility</p:attrName>
                                        </p:attrNameLst>
                                      </p:cBhvr>
                                      <p:to>
                                        <p:strVal val="visible"/>
                                      </p:to>
                                    </p:set>
                                  </p:childTnLst>
                                </p:cTn>
                              </p:par>
                              <p:par>
                                <p:cTn id="211" presetID="1" presetClass="entr" presetSubtype="0" fill="hold" grpId="0" nodeType="withEffect">
                                  <p:stCondLst>
                                    <p:cond delay="42000"/>
                                  </p:stCondLst>
                                  <p:childTnLst>
                                    <p:set>
                                      <p:cBhvr>
                                        <p:cTn id="212" dur="1" fill="hold">
                                          <p:stCondLst>
                                            <p:cond delay="0"/>
                                          </p:stCondLst>
                                        </p:cTn>
                                        <p:tgtEl>
                                          <p:spTgt spid="19565"/>
                                        </p:tgtEl>
                                        <p:attrNameLst>
                                          <p:attrName>style.visibility</p:attrName>
                                        </p:attrNameLst>
                                      </p:cBhvr>
                                      <p:to>
                                        <p:strVal val="visible"/>
                                      </p:to>
                                    </p:set>
                                  </p:childTnLst>
                                </p:cTn>
                              </p:par>
                              <p:par>
                                <p:cTn id="213" presetID="1" presetClass="entr" presetSubtype="0" fill="hold" grpId="0" nodeType="withEffect">
                                  <p:stCondLst>
                                    <p:cond delay="43000"/>
                                  </p:stCondLst>
                                  <p:childTnLst>
                                    <p:set>
                                      <p:cBhvr>
                                        <p:cTn id="214" dur="1" fill="hold">
                                          <p:stCondLst>
                                            <p:cond delay="0"/>
                                          </p:stCondLst>
                                        </p:cTn>
                                        <p:tgtEl>
                                          <p:spTgt spid="19566"/>
                                        </p:tgtEl>
                                        <p:attrNameLst>
                                          <p:attrName>style.visibility</p:attrName>
                                        </p:attrNameLst>
                                      </p:cBhvr>
                                      <p:to>
                                        <p:strVal val="visible"/>
                                      </p:to>
                                    </p:set>
                                  </p:childTnLst>
                                </p:cTn>
                              </p:par>
                              <p:par>
                                <p:cTn id="215" presetID="1" presetClass="entr" presetSubtype="0" fill="hold" grpId="0" nodeType="withEffect">
                                  <p:stCondLst>
                                    <p:cond delay="44000"/>
                                  </p:stCondLst>
                                  <p:childTnLst>
                                    <p:set>
                                      <p:cBhvr>
                                        <p:cTn id="216" dur="1" fill="hold">
                                          <p:stCondLst>
                                            <p:cond delay="0"/>
                                          </p:stCondLst>
                                        </p:cTn>
                                        <p:tgtEl>
                                          <p:spTgt spid="19567"/>
                                        </p:tgtEl>
                                        <p:attrNameLst>
                                          <p:attrName>style.visibility</p:attrName>
                                        </p:attrNameLst>
                                      </p:cBhvr>
                                      <p:to>
                                        <p:strVal val="visible"/>
                                      </p:to>
                                    </p:set>
                                  </p:childTnLst>
                                </p:cTn>
                              </p:par>
                              <p:par>
                                <p:cTn id="217" presetID="1" presetClass="entr" presetSubtype="0" fill="hold" grpId="0" nodeType="withEffect">
                                  <p:stCondLst>
                                    <p:cond delay="45000"/>
                                  </p:stCondLst>
                                  <p:childTnLst>
                                    <p:set>
                                      <p:cBhvr>
                                        <p:cTn id="218" dur="1" fill="hold">
                                          <p:stCondLst>
                                            <p:cond delay="0"/>
                                          </p:stCondLst>
                                        </p:cTn>
                                        <p:tgtEl>
                                          <p:spTgt spid="19568"/>
                                        </p:tgtEl>
                                        <p:attrNameLst>
                                          <p:attrName>style.visibility</p:attrName>
                                        </p:attrNameLst>
                                      </p:cBhvr>
                                      <p:to>
                                        <p:strVal val="visible"/>
                                      </p:to>
                                    </p:set>
                                  </p:childTnLst>
                                </p:cTn>
                              </p:par>
                              <p:par>
                                <p:cTn id="219" presetID="1" presetClass="entr" presetSubtype="0" fill="hold" grpId="0" nodeType="withEffect">
                                  <p:stCondLst>
                                    <p:cond delay="46000"/>
                                  </p:stCondLst>
                                  <p:childTnLst>
                                    <p:set>
                                      <p:cBhvr>
                                        <p:cTn id="220" dur="1" fill="hold">
                                          <p:stCondLst>
                                            <p:cond delay="0"/>
                                          </p:stCondLst>
                                        </p:cTn>
                                        <p:tgtEl>
                                          <p:spTgt spid="19569"/>
                                        </p:tgtEl>
                                        <p:attrNameLst>
                                          <p:attrName>style.visibility</p:attrName>
                                        </p:attrNameLst>
                                      </p:cBhvr>
                                      <p:to>
                                        <p:strVal val="visible"/>
                                      </p:to>
                                    </p:set>
                                  </p:childTnLst>
                                </p:cTn>
                              </p:par>
                              <p:par>
                                <p:cTn id="221" presetID="1" presetClass="entr" presetSubtype="0" fill="hold" grpId="0" nodeType="withEffect">
                                  <p:stCondLst>
                                    <p:cond delay="47000"/>
                                  </p:stCondLst>
                                  <p:childTnLst>
                                    <p:set>
                                      <p:cBhvr>
                                        <p:cTn id="222" dur="1" fill="hold">
                                          <p:stCondLst>
                                            <p:cond delay="0"/>
                                          </p:stCondLst>
                                        </p:cTn>
                                        <p:tgtEl>
                                          <p:spTgt spid="19570"/>
                                        </p:tgtEl>
                                        <p:attrNameLst>
                                          <p:attrName>style.visibility</p:attrName>
                                        </p:attrNameLst>
                                      </p:cBhvr>
                                      <p:to>
                                        <p:strVal val="visible"/>
                                      </p:to>
                                    </p:set>
                                  </p:childTnLst>
                                </p:cTn>
                              </p:par>
                              <p:par>
                                <p:cTn id="223" presetID="1" presetClass="entr" presetSubtype="0" fill="hold" grpId="0" nodeType="withEffect">
                                  <p:stCondLst>
                                    <p:cond delay="48000"/>
                                  </p:stCondLst>
                                  <p:childTnLst>
                                    <p:set>
                                      <p:cBhvr>
                                        <p:cTn id="224" dur="1" fill="hold">
                                          <p:stCondLst>
                                            <p:cond delay="0"/>
                                          </p:stCondLst>
                                        </p:cTn>
                                        <p:tgtEl>
                                          <p:spTgt spid="19571"/>
                                        </p:tgtEl>
                                        <p:attrNameLst>
                                          <p:attrName>style.visibility</p:attrName>
                                        </p:attrNameLst>
                                      </p:cBhvr>
                                      <p:to>
                                        <p:strVal val="visible"/>
                                      </p:to>
                                    </p:set>
                                  </p:childTnLst>
                                </p:cTn>
                              </p:par>
                              <p:par>
                                <p:cTn id="225" presetID="1" presetClass="entr" presetSubtype="0" fill="hold" grpId="0" nodeType="withEffect">
                                  <p:stCondLst>
                                    <p:cond delay="49000"/>
                                  </p:stCondLst>
                                  <p:childTnLst>
                                    <p:set>
                                      <p:cBhvr>
                                        <p:cTn id="226" dur="1" fill="hold">
                                          <p:stCondLst>
                                            <p:cond delay="0"/>
                                          </p:stCondLst>
                                        </p:cTn>
                                        <p:tgtEl>
                                          <p:spTgt spid="19572"/>
                                        </p:tgtEl>
                                        <p:attrNameLst>
                                          <p:attrName>style.visibility</p:attrName>
                                        </p:attrNameLst>
                                      </p:cBhvr>
                                      <p:to>
                                        <p:strVal val="visible"/>
                                      </p:to>
                                    </p:set>
                                  </p:childTnLst>
                                </p:cTn>
                              </p:par>
                              <p:par>
                                <p:cTn id="227" presetID="1" presetClass="entr" presetSubtype="0" fill="hold" grpId="0" nodeType="withEffect">
                                  <p:stCondLst>
                                    <p:cond delay="50000"/>
                                  </p:stCondLst>
                                  <p:childTnLst>
                                    <p:set>
                                      <p:cBhvr>
                                        <p:cTn id="228" dur="1" fill="hold">
                                          <p:stCondLst>
                                            <p:cond delay="0"/>
                                          </p:stCondLst>
                                        </p:cTn>
                                        <p:tgtEl>
                                          <p:spTgt spid="19573"/>
                                        </p:tgtEl>
                                        <p:attrNameLst>
                                          <p:attrName>style.visibility</p:attrName>
                                        </p:attrNameLst>
                                      </p:cBhvr>
                                      <p:to>
                                        <p:strVal val="visible"/>
                                      </p:to>
                                    </p:set>
                                  </p:childTnLst>
                                </p:cTn>
                              </p:par>
                              <p:par>
                                <p:cTn id="229" presetID="1" presetClass="entr" presetSubtype="0" fill="hold" grpId="0" nodeType="withEffect">
                                  <p:stCondLst>
                                    <p:cond delay="51000"/>
                                  </p:stCondLst>
                                  <p:childTnLst>
                                    <p:set>
                                      <p:cBhvr>
                                        <p:cTn id="230" dur="1" fill="hold">
                                          <p:stCondLst>
                                            <p:cond delay="0"/>
                                          </p:stCondLst>
                                        </p:cTn>
                                        <p:tgtEl>
                                          <p:spTgt spid="19574"/>
                                        </p:tgtEl>
                                        <p:attrNameLst>
                                          <p:attrName>style.visibility</p:attrName>
                                        </p:attrNameLst>
                                      </p:cBhvr>
                                      <p:to>
                                        <p:strVal val="visible"/>
                                      </p:to>
                                    </p:set>
                                  </p:childTnLst>
                                </p:cTn>
                              </p:par>
                              <p:par>
                                <p:cTn id="231" presetID="1" presetClass="entr" presetSubtype="0" fill="hold" grpId="0" nodeType="withEffect">
                                  <p:stCondLst>
                                    <p:cond delay="52000"/>
                                  </p:stCondLst>
                                  <p:childTnLst>
                                    <p:set>
                                      <p:cBhvr>
                                        <p:cTn id="232" dur="1" fill="hold">
                                          <p:stCondLst>
                                            <p:cond delay="0"/>
                                          </p:stCondLst>
                                        </p:cTn>
                                        <p:tgtEl>
                                          <p:spTgt spid="19575"/>
                                        </p:tgtEl>
                                        <p:attrNameLst>
                                          <p:attrName>style.visibility</p:attrName>
                                        </p:attrNameLst>
                                      </p:cBhvr>
                                      <p:to>
                                        <p:strVal val="visible"/>
                                      </p:to>
                                    </p:set>
                                  </p:childTnLst>
                                </p:cTn>
                              </p:par>
                              <p:par>
                                <p:cTn id="233" presetID="1" presetClass="entr" presetSubtype="0" fill="hold" grpId="0" nodeType="withEffect">
                                  <p:stCondLst>
                                    <p:cond delay="53000"/>
                                  </p:stCondLst>
                                  <p:childTnLst>
                                    <p:set>
                                      <p:cBhvr>
                                        <p:cTn id="234" dur="1" fill="hold">
                                          <p:stCondLst>
                                            <p:cond delay="0"/>
                                          </p:stCondLst>
                                        </p:cTn>
                                        <p:tgtEl>
                                          <p:spTgt spid="19576"/>
                                        </p:tgtEl>
                                        <p:attrNameLst>
                                          <p:attrName>style.visibility</p:attrName>
                                        </p:attrNameLst>
                                      </p:cBhvr>
                                      <p:to>
                                        <p:strVal val="visible"/>
                                      </p:to>
                                    </p:set>
                                  </p:childTnLst>
                                </p:cTn>
                              </p:par>
                              <p:par>
                                <p:cTn id="235" presetID="1" presetClass="entr" presetSubtype="0" fill="hold" grpId="0" nodeType="withEffect">
                                  <p:stCondLst>
                                    <p:cond delay="54000"/>
                                  </p:stCondLst>
                                  <p:childTnLst>
                                    <p:set>
                                      <p:cBhvr>
                                        <p:cTn id="236" dur="1" fill="hold">
                                          <p:stCondLst>
                                            <p:cond delay="0"/>
                                          </p:stCondLst>
                                        </p:cTn>
                                        <p:tgtEl>
                                          <p:spTgt spid="19577"/>
                                        </p:tgtEl>
                                        <p:attrNameLst>
                                          <p:attrName>style.visibility</p:attrName>
                                        </p:attrNameLst>
                                      </p:cBhvr>
                                      <p:to>
                                        <p:strVal val="visible"/>
                                      </p:to>
                                    </p:set>
                                  </p:childTnLst>
                                </p:cTn>
                              </p:par>
                              <p:par>
                                <p:cTn id="237" presetID="1" presetClass="entr" presetSubtype="0" fill="hold" grpId="0" nodeType="withEffect">
                                  <p:stCondLst>
                                    <p:cond delay="55000"/>
                                  </p:stCondLst>
                                  <p:childTnLst>
                                    <p:set>
                                      <p:cBhvr>
                                        <p:cTn id="238" dur="1" fill="hold">
                                          <p:stCondLst>
                                            <p:cond delay="0"/>
                                          </p:stCondLst>
                                        </p:cTn>
                                        <p:tgtEl>
                                          <p:spTgt spid="19578"/>
                                        </p:tgtEl>
                                        <p:attrNameLst>
                                          <p:attrName>style.visibility</p:attrName>
                                        </p:attrNameLst>
                                      </p:cBhvr>
                                      <p:to>
                                        <p:strVal val="visible"/>
                                      </p:to>
                                    </p:set>
                                  </p:childTnLst>
                                </p:cTn>
                              </p:par>
                              <p:par>
                                <p:cTn id="239" presetID="1" presetClass="entr" presetSubtype="0" fill="hold" grpId="0" nodeType="withEffect">
                                  <p:stCondLst>
                                    <p:cond delay="56000"/>
                                  </p:stCondLst>
                                  <p:childTnLst>
                                    <p:set>
                                      <p:cBhvr>
                                        <p:cTn id="240" dur="1" fill="hold">
                                          <p:stCondLst>
                                            <p:cond delay="0"/>
                                          </p:stCondLst>
                                        </p:cTn>
                                        <p:tgtEl>
                                          <p:spTgt spid="19579"/>
                                        </p:tgtEl>
                                        <p:attrNameLst>
                                          <p:attrName>style.visibility</p:attrName>
                                        </p:attrNameLst>
                                      </p:cBhvr>
                                      <p:to>
                                        <p:strVal val="visible"/>
                                      </p:to>
                                    </p:set>
                                  </p:childTnLst>
                                </p:cTn>
                              </p:par>
                              <p:par>
                                <p:cTn id="241" presetID="1" presetClass="entr" presetSubtype="0" fill="hold" grpId="0" nodeType="withEffect">
                                  <p:stCondLst>
                                    <p:cond delay="57000"/>
                                  </p:stCondLst>
                                  <p:childTnLst>
                                    <p:set>
                                      <p:cBhvr>
                                        <p:cTn id="242" dur="1" fill="hold">
                                          <p:stCondLst>
                                            <p:cond delay="0"/>
                                          </p:stCondLst>
                                        </p:cTn>
                                        <p:tgtEl>
                                          <p:spTgt spid="19580"/>
                                        </p:tgtEl>
                                        <p:attrNameLst>
                                          <p:attrName>style.visibility</p:attrName>
                                        </p:attrNameLst>
                                      </p:cBhvr>
                                      <p:to>
                                        <p:strVal val="visible"/>
                                      </p:to>
                                    </p:set>
                                  </p:childTnLst>
                                </p:cTn>
                              </p:par>
                              <p:par>
                                <p:cTn id="243" presetID="1" presetClass="entr" presetSubtype="0" fill="hold" grpId="0" nodeType="withEffect">
                                  <p:stCondLst>
                                    <p:cond delay="58000"/>
                                  </p:stCondLst>
                                  <p:childTnLst>
                                    <p:set>
                                      <p:cBhvr>
                                        <p:cTn id="244" dur="1" fill="hold">
                                          <p:stCondLst>
                                            <p:cond delay="0"/>
                                          </p:stCondLst>
                                        </p:cTn>
                                        <p:tgtEl>
                                          <p:spTgt spid="19581"/>
                                        </p:tgtEl>
                                        <p:attrNameLst>
                                          <p:attrName>style.visibility</p:attrName>
                                        </p:attrNameLst>
                                      </p:cBhvr>
                                      <p:to>
                                        <p:strVal val="visible"/>
                                      </p:to>
                                    </p:set>
                                  </p:childTnLst>
                                </p:cTn>
                              </p:par>
                              <p:par>
                                <p:cTn id="245" presetID="1" presetClass="entr" presetSubtype="0" fill="hold" grpId="0" nodeType="withEffect">
                                  <p:stCondLst>
                                    <p:cond delay="59000"/>
                                  </p:stCondLst>
                                  <p:childTnLst>
                                    <p:set>
                                      <p:cBhvr>
                                        <p:cTn id="246" dur="1" fill="hold">
                                          <p:stCondLst>
                                            <p:cond delay="0"/>
                                          </p:stCondLst>
                                        </p:cTn>
                                        <p:tgtEl>
                                          <p:spTgt spid="19582"/>
                                        </p:tgtEl>
                                        <p:attrNameLst>
                                          <p:attrName>style.visibility</p:attrName>
                                        </p:attrNameLst>
                                      </p:cBhvr>
                                      <p:to>
                                        <p:strVal val="visible"/>
                                      </p:to>
                                    </p:set>
                                  </p:childTnLst>
                                </p:cTn>
                              </p:par>
                              <p:par>
                                <p:cTn id="247" presetID="1" presetClass="entr" presetSubtype="0" fill="hold" grpId="0" nodeType="withEffect">
                                  <p:stCondLst>
                                    <p:cond delay="60000"/>
                                  </p:stCondLst>
                                  <p:childTnLst>
                                    <p:set>
                                      <p:cBhvr>
                                        <p:cTn id="248" dur="1" fill="hold">
                                          <p:stCondLst>
                                            <p:cond delay="0"/>
                                          </p:stCondLst>
                                        </p:cTn>
                                        <p:tgtEl>
                                          <p:spTgt spid="19583"/>
                                        </p:tgtEl>
                                        <p:attrNameLst>
                                          <p:attrName>style.visibility</p:attrName>
                                        </p:attrNameLst>
                                      </p:cBhvr>
                                      <p:to>
                                        <p:strVal val="visible"/>
                                      </p:to>
                                    </p:set>
                                  </p:childTnLst>
                                </p:cTn>
                              </p:par>
                              <p:par>
                                <p:cTn id="249" presetID="1" presetClass="entr" presetSubtype="0" fill="hold" grpId="0" nodeType="withEffect">
                                  <p:stCondLst>
                                    <p:cond delay="61000"/>
                                  </p:stCondLst>
                                  <p:childTnLst>
                                    <p:set>
                                      <p:cBhvr>
                                        <p:cTn id="250" dur="1" fill="hold">
                                          <p:stCondLst>
                                            <p:cond delay="0"/>
                                          </p:stCondLst>
                                        </p:cTn>
                                        <p:tgtEl>
                                          <p:spTgt spid="19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bldLvl="0" animBg="1"/>
      <p:bldP spid="19463" grpId="0" bldLvl="0" animBg="1"/>
      <p:bldP spid="19464" grpId="0" bldLvl="0" animBg="1"/>
      <p:bldP spid="19465" grpId="0" bldLvl="0" animBg="1"/>
      <p:bldP spid="19466" grpId="0" bldLvl="0" animBg="1"/>
      <p:bldP spid="19467" grpId="0" bldLvl="0" animBg="1"/>
      <p:bldP spid="19468" grpId="0" bldLvl="0" animBg="1"/>
      <p:bldP spid="19469" grpId="0" bldLvl="0" animBg="1"/>
      <p:bldP spid="19470" grpId="0" bldLvl="0" animBg="1"/>
      <p:bldP spid="19471" grpId="0" bldLvl="0" animBg="1"/>
      <p:bldP spid="19472" grpId="0" bldLvl="0" animBg="1"/>
      <p:bldP spid="19473" grpId="0" bldLvl="0" animBg="1"/>
      <p:bldP spid="19474" grpId="0" bldLvl="0" animBg="1"/>
      <p:bldP spid="19475" grpId="0" bldLvl="0" animBg="1"/>
      <p:bldP spid="19476" grpId="0" bldLvl="0" animBg="1"/>
      <p:bldP spid="19477" grpId="0" bldLvl="0" animBg="1"/>
      <p:bldP spid="19478" grpId="0" bldLvl="0" animBg="1"/>
      <p:bldP spid="19479" grpId="0" bldLvl="0" animBg="1"/>
      <p:bldP spid="19480" grpId="0" bldLvl="0" animBg="1"/>
      <p:bldP spid="19481" grpId="0" bldLvl="0" animBg="1"/>
      <p:bldP spid="19482" grpId="0" bldLvl="0" animBg="1"/>
      <p:bldP spid="19483" grpId="0" bldLvl="0" animBg="1"/>
      <p:bldP spid="19484" grpId="0" bldLvl="0" animBg="1"/>
      <p:bldP spid="19485" grpId="0" bldLvl="0" animBg="1"/>
      <p:bldP spid="19486" grpId="0" bldLvl="0" animBg="1"/>
      <p:bldP spid="19487" grpId="0" bldLvl="0" animBg="1"/>
      <p:bldP spid="19488" grpId="0" bldLvl="0" animBg="1"/>
      <p:bldP spid="19489" grpId="0" bldLvl="0" animBg="1"/>
      <p:bldP spid="19490" grpId="0" bldLvl="0" animBg="1"/>
      <p:bldP spid="19491" grpId="0" bldLvl="0" animBg="1"/>
      <p:bldP spid="19492" grpId="0" bldLvl="0" animBg="1"/>
      <p:bldP spid="19493" grpId="0" bldLvl="0" animBg="1"/>
      <p:bldP spid="19494" grpId="0" bldLvl="0" animBg="1"/>
      <p:bldP spid="19495" grpId="0" bldLvl="0" animBg="1"/>
      <p:bldP spid="19496" grpId="0" bldLvl="0" animBg="1"/>
      <p:bldP spid="19497" grpId="0" bldLvl="0" animBg="1"/>
      <p:bldP spid="19498" grpId="0" bldLvl="0" animBg="1"/>
      <p:bldP spid="19499" grpId="0" bldLvl="0" animBg="1"/>
      <p:bldP spid="19500" grpId="0" bldLvl="0" animBg="1"/>
      <p:bldP spid="19501" grpId="0" bldLvl="0" animBg="1"/>
      <p:bldP spid="19502" grpId="0" bldLvl="0" animBg="1"/>
      <p:bldP spid="19503" grpId="0" bldLvl="0" animBg="1"/>
      <p:bldP spid="19504" grpId="0" bldLvl="0" animBg="1"/>
      <p:bldP spid="19505" grpId="0" bldLvl="0" animBg="1"/>
      <p:bldP spid="19506" grpId="0" bldLvl="0" animBg="1"/>
      <p:bldP spid="19507" grpId="0" bldLvl="0" animBg="1"/>
      <p:bldP spid="19508" grpId="0" bldLvl="0" animBg="1"/>
      <p:bldP spid="19509" grpId="0" bldLvl="0" animBg="1"/>
      <p:bldP spid="19510" grpId="0" bldLvl="0" animBg="1"/>
      <p:bldP spid="19511" grpId="0" bldLvl="0" animBg="1"/>
      <p:bldP spid="19512" grpId="0" bldLvl="0" animBg="1"/>
      <p:bldP spid="19513" grpId="0" bldLvl="0" animBg="1"/>
      <p:bldP spid="19514" grpId="0" bldLvl="0" animBg="1"/>
      <p:bldP spid="19515" grpId="0" bldLvl="0" animBg="1"/>
      <p:bldP spid="19516" grpId="0" bldLvl="0" animBg="1"/>
      <p:bldP spid="19517" grpId="0" bldLvl="0" animBg="1"/>
      <p:bldP spid="19518" grpId="0" bldLvl="0" animBg="1"/>
      <p:bldP spid="19519" grpId="0" bldLvl="0" animBg="1"/>
      <p:bldP spid="19520" grpId="0" bldLvl="0" animBg="1"/>
      <p:bldP spid="19521" grpId="0" bldLvl="0" animBg="1"/>
      <p:bldP spid="19522" grpId="0" bldLvl="0" animBg="1"/>
      <p:bldP spid="19524" grpId="0" bldLvl="0" animBg="1"/>
      <p:bldP spid="19525" grpId="0" bldLvl="0" animBg="1"/>
      <p:bldP spid="19526" grpId="0" bldLvl="0" animBg="1"/>
      <p:bldP spid="19527" grpId="0" bldLvl="0" animBg="1"/>
      <p:bldP spid="19528" grpId="0" bldLvl="0" animBg="1"/>
      <p:bldP spid="19529" grpId="0" bldLvl="0" animBg="1"/>
      <p:bldP spid="19530" grpId="0" bldLvl="0" animBg="1"/>
      <p:bldP spid="19531" grpId="0" bldLvl="0" animBg="1"/>
      <p:bldP spid="19532" grpId="0" bldLvl="0" animBg="1"/>
      <p:bldP spid="19533" grpId="0" bldLvl="0" animBg="1"/>
      <p:bldP spid="19534" grpId="0" bldLvl="0" animBg="1"/>
      <p:bldP spid="19535" grpId="0" bldLvl="0" animBg="1"/>
      <p:bldP spid="19536" grpId="0" bldLvl="0" animBg="1"/>
      <p:bldP spid="19537" grpId="0" bldLvl="0" animBg="1"/>
      <p:bldP spid="19538" grpId="0" bldLvl="0" animBg="1"/>
      <p:bldP spid="19539" grpId="0" bldLvl="0" animBg="1"/>
      <p:bldP spid="19540" grpId="0" bldLvl="0" animBg="1"/>
      <p:bldP spid="19541" grpId="0" bldLvl="0" animBg="1"/>
      <p:bldP spid="19542" grpId="0" bldLvl="0" animBg="1"/>
      <p:bldP spid="19543" grpId="0" bldLvl="0" animBg="1"/>
      <p:bldP spid="19544" grpId="0" bldLvl="0" animBg="1"/>
      <p:bldP spid="19545" grpId="0" bldLvl="0" animBg="1"/>
      <p:bldP spid="19546" grpId="0" bldLvl="0" animBg="1"/>
      <p:bldP spid="19547" grpId="0" bldLvl="0" animBg="1"/>
      <p:bldP spid="19548" grpId="0" bldLvl="0" animBg="1"/>
      <p:bldP spid="19549" grpId="0" bldLvl="0" animBg="1"/>
      <p:bldP spid="19550" grpId="0" bldLvl="0" animBg="1"/>
      <p:bldP spid="19551" grpId="0" bldLvl="0" animBg="1"/>
      <p:bldP spid="19552" grpId="0" bldLvl="0" animBg="1"/>
      <p:bldP spid="19553" grpId="0" bldLvl="0" animBg="1"/>
      <p:bldP spid="19554" grpId="0" bldLvl="0" animBg="1"/>
      <p:bldP spid="19555" grpId="0" bldLvl="0" animBg="1"/>
      <p:bldP spid="19556" grpId="0" bldLvl="0" animBg="1"/>
      <p:bldP spid="19557" grpId="0" bldLvl="0" animBg="1"/>
      <p:bldP spid="19558" grpId="0" bldLvl="0" animBg="1"/>
      <p:bldP spid="19559" grpId="0" bldLvl="0" animBg="1"/>
      <p:bldP spid="19560" grpId="0" bldLvl="0" animBg="1"/>
      <p:bldP spid="19561" grpId="0" bldLvl="0" animBg="1"/>
      <p:bldP spid="19562" grpId="0" bldLvl="0" animBg="1"/>
      <p:bldP spid="19563" grpId="0" bldLvl="0" animBg="1"/>
      <p:bldP spid="19564" grpId="0" bldLvl="0" animBg="1"/>
      <p:bldP spid="19565" grpId="0" bldLvl="0" animBg="1"/>
      <p:bldP spid="19566" grpId="0" bldLvl="0" animBg="1"/>
      <p:bldP spid="19567" grpId="0" bldLvl="0" animBg="1"/>
      <p:bldP spid="19568" grpId="0" bldLvl="0" animBg="1"/>
      <p:bldP spid="19569" grpId="0" bldLvl="0" animBg="1"/>
      <p:bldP spid="19570" grpId="0" bldLvl="0" animBg="1"/>
      <p:bldP spid="19571" grpId="0" bldLvl="0" animBg="1"/>
      <p:bldP spid="19572" grpId="0" bldLvl="0" animBg="1"/>
      <p:bldP spid="19573" grpId="0" bldLvl="0" animBg="1"/>
      <p:bldP spid="19574" grpId="0" bldLvl="0" animBg="1"/>
      <p:bldP spid="19575" grpId="0" bldLvl="0" animBg="1"/>
      <p:bldP spid="19576" grpId="0" bldLvl="0" animBg="1"/>
      <p:bldP spid="19577" grpId="0" bldLvl="0" animBg="1"/>
      <p:bldP spid="19578" grpId="0" bldLvl="0" animBg="1"/>
      <p:bldP spid="19579" grpId="0" bldLvl="0" animBg="1"/>
      <p:bldP spid="19580" grpId="0" bldLvl="0" animBg="1"/>
      <p:bldP spid="19581" grpId="0" bldLvl="0" animBg="1"/>
      <p:bldP spid="19582" grpId="0" bldLvl="0" animBg="1"/>
      <p:bldP spid="19583" grpId="0" bldLvl="0" animBg="1"/>
      <p:bldP spid="1958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395288" y="836613"/>
            <a:ext cx="8748712" cy="2952750"/>
            <a:chOff x="0" y="0"/>
            <a:chExt cx="12717" cy="4650"/>
          </a:xfrm>
        </p:grpSpPr>
        <p:sp>
          <p:nvSpPr>
            <p:cNvPr id="20483" name="Rectangle 3"/>
            <p:cNvSpPr>
              <a:spLocks noChangeArrowheads="1"/>
            </p:cNvSpPr>
            <p:nvPr/>
          </p:nvSpPr>
          <p:spPr bwMode="auto">
            <a:xfrm>
              <a:off x="0" y="115"/>
              <a:ext cx="11568" cy="4535"/>
            </a:xfrm>
            <a:prstGeom prst="rect">
              <a:avLst/>
            </a:prstGeom>
            <a:solidFill>
              <a:schemeClr val="accent6">
                <a:lumMod val="20000"/>
                <a:lumOff val="80000"/>
              </a:schemeClr>
            </a:solidFill>
            <a:ln w="9525" cap="flat" cmpd="sng">
              <a:solidFill>
                <a:schemeClr val="tx1"/>
              </a:solidFill>
              <a:miter lim="800000"/>
            </a:ln>
            <a:effectLst/>
          </p:spPr>
          <p:txBody>
            <a:bodyPr anchor="ctr"/>
            <a:lstStyle/>
            <a:p>
              <a:pPr>
                <a:buFontTx/>
                <a:buNone/>
                <a:defRPr/>
              </a:pPr>
              <a:endParaRPr lang="zh-CN" altLang="en-US"/>
            </a:p>
          </p:txBody>
        </p:sp>
        <p:sp>
          <p:nvSpPr>
            <p:cNvPr id="7181" name="Text Box 4"/>
            <p:cNvSpPr txBox="1">
              <a:spLocks noChangeArrowheads="1"/>
            </p:cNvSpPr>
            <p:nvPr/>
          </p:nvSpPr>
          <p:spPr bwMode="auto">
            <a:xfrm>
              <a:off x="114" y="0"/>
              <a:ext cx="12603" cy="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2800" b="1" dirty="0">
                  <a:latin typeface="Times New Roman" panose="02020603050405020304" pitchFamily="18" charset="0"/>
                </a:rPr>
                <a:t>(     )1.How is the weather in Wuhan in July?</a:t>
              </a:r>
            </a:p>
            <a:p>
              <a:pPr eaLnBrk="1" hangingPunct="1">
                <a:lnSpc>
                  <a:spcPct val="130000"/>
                </a:lnSpc>
              </a:pPr>
              <a:r>
                <a:rPr lang="zh-CN" altLang="en-US" sz="2800" b="1" dirty="0">
                  <a:latin typeface="Times New Roman" panose="02020603050405020304" pitchFamily="18" charset="0"/>
                </a:rPr>
                <a:t>(     )2.What is the best time to go to Yunnan?</a:t>
              </a:r>
            </a:p>
            <a:p>
              <a:pPr eaLnBrk="1" hangingPunct="1">
                <a:lnSpc>
                  <a:spcPct val="130000"/>
                </a:lnSpc>
              </a:pPr>
              <a:r>
                <a:rPr lang="zh-CN" altLang="en-US" sz="2800" b="1" dirty="0">
                  <a:latin typeface="Times New Roman" panose="02020603050405020304" pitchFamily="18" charset="0"/>
                </a:rPr>
                <a:t>(     )3.How was your trip to Lijiang?</a:t>
              </a:r>
            </a:p>
            <a:p>
              <a:pPr eaLnBrk="1" hangingPunct="1">
                <a:lnSpc>
                  <a:spcPct val="130000"/>
                </a:lnSpc>
              </a:pPr>
              <a:r>
                <a:rPr lang="zh-CN" altLang="en-US" sz="2800" b="1" dirty="0">
                  <a:latin typeface="Times New Roman" panose="02020603050405020304" pitchFamily="18" charset="0"/>
                </a:rPr>
                <a:t>(     )4.Where did you go on holiday?</a:t>
              </a:r>
            </a:p>
            <a:p>
              <a:pPr eaLnBrk="1" hangingPunct="1">
                <a:lnSpc>
                  <a:spcPct val="130000"/>
                </a:lnSpc>
              </a:pPr>
              <a:r>
                <a:rPr lang="zh-CN" altLang="en-US" sz="2800" b="1" dirty="0">
                  <a:latin typeface="Times New Roman" panose="02020603050405020304" pitchFamily="18" charset="0"/>
                </a:rPr>
                <a:t>(     )5.How did you travel to England?</a:t>
              </a:r>
            </a:p>
          </p:txBody>
        </p:sp>
      </p:grpSp>
      <p:grpSp>
        <p:nvGrpSpPr>
          <p:cNvPr id="3" name="Group 5"/>
          <p:cNvGrpSpPr/>
          <p:nvPr/>
        </p:nvGrpSpPr>
        <p:grpSpPr bwMode="auto">
          <a:xfrm>
            <a:off x="428625" y="4221163"/>
            <a:ext cx="4214813" cy="2570162"/>
            <a:chOff x="-67" y="0"/>
            <a:chExt cx="7437" cy="4745"/>
          </a:xfrm>
        </p:grpSpPr>
        <p:sp>
          <p:nvSpPr>
            <p:cNvPr id="7178" name="Rectangle 6"/>
            <p:cNvSpPr>
              <a:spLocks noChangeArrowheads="1"/>
            </p:cNvSpPr>
            <p:nvPr/>
          </p:nvSpPr>
          <p:spPr bwMode="auto">
            <a:xfrm>
              <a:off x="0" y="88"/>
              <a:ext cx="7144" cy="4535"/>
            </a:xfrm>
            <a:prstGeom prst="rect">
              <a:avLst/>
            </a:prstGeom>
            <a:solidFill>
              <a:schemeClr val="folHlink"/>
            </a:solidFill>
            <a:ln w="9525">
              <a:solidFill>
                <a:schemeClr val="tx1"/>
              </a:solidFill>
              <a:miter lim="800000"/>
            </a:ln>
          </p:spPr>
          <p:txBody>
            <a:bodyPr anchor="ctr"/>
            <a:lstStyle/>
            <a:p>
              <a:endParaRPr lang="zh-CN" altLang="en-US"/>
            </a:p>
          </p:txBody>
        </p:sp>
        <p:sp>
          <p:nvSpPr>
            <p:cNvPr id="7179" name="Text Box 7"/>
            <p:cNvSpPr txBox="1">
              <a:spLocks noChangeArrowheads="1"/>
            </p:cNvSpPr>
            <p:nvPr/>
          </p:nvSpPr>
          <p:spPr bwMode="auto">
            <a:xfrm>
              <a:off x="-67" y="0"/>
              <a:ext cx="7437" cy="47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zh-CN" altLang="en-US" sz="2800" b="1" dirty="0">
                  <a:latin typeface="Times New Roman" panose="02020603050405020304" pitchFamily="18" charset="0"/>
                </a:rPr>
                <a:t>A.Anything is OK.</a:t>
              </a:r>
            </a:p>
            <a:p>
              <a:pPr eaLnBrk="1" hangingPunct="1">
                <a:lnSpc>
                  <a:spcPct val="115000"/>
                </a:lnSpc>
              </a:pPr>
              <a:r>
                <a:rPr lang="zh-CN" altLang="en-US" sz="2800" b="1" dirty="0">
                  <a:latin typeface="Times New Roman" panose="02020603050405020304" pitchFamily="18" charset="0"/>
                </a:rPr>
                <a:t>B.Australia.</a:t>
              </a:r>
            </a:p>
            <a:p>
              <a:pPr eaLnBrk="1" hangingPunct="1">
                <a:lnSpc>
                  <a:spcPct val="115000"/>
                </a:lnSpc>
              </a:pPr>
              <a:r>
                <a:rPr lang="zh-CN" altLang="en-US" sz="2800" b="1" dirty="0">
                  <a:latin typeface="Times New Roman" panose="02020603050405020304" pitchFamily="18" charset="0"/>
                </a:rPr>
                <a:t>C.It's very hot.</a:t>
              </a:r>
            </a:p>
            <a:p>
              <a:pPr eaLnBrk="1" hangingPunct="1">
                <a:lnSpc>
                  <a:spcPct val="115000"/>
                </a:lnSpc>
              </a:pPr>
              <a:r>
                <a:rPr lang="zh-CN" altLang="en-US" sz="2800" b="1" dirty="0">
                  <a:latin typeface="Times New Roman" panose="02020603050405020304" pitchFamily="18" charset="0"/>
                </a:rPr>
                <a:t>D.By plane.</a:t>
              </a:r>
            </a:p>
            <a:p>
              <a:pPr eaLnBrk="1" hangingPunct="1">
                <a:lnSpc>
                  <a:spcPct val="115000"/>
                </a:lnSpc>
              </a:pPr>
              <a:r>
                <a:rPr lang="zh-CN" altLang="en-US" sz="2800" b="1" dirty="0">
                  <a:latin typeface="Times New Roman" panose="02020603050405020304" pitchFamily="18" charset="0"/>
                </a:rPr>
                <a:t>E.It was wonderful.</a:t>
              </a:r>
            </a:p>
          </p:txBody>
        </p:sp>
      </p:grpSp>
      <p:sp>
        <p:nvSpPr>
          <p:cNvPr id="7172" name="WordArt 8"/>
          <p:cNvSpPr>
            <a:spLocks noChangeArrowheads="1" noChangeShapeType="1" noTextEdit="1"/>
          </p:cNvSpPr>
          <p:nvPr/>
        </p:nvSpPr>
        <p:spPr bwMode="auto">
          <a:xfrm>
            <a:off x="179388" y="190500"/>
            <a:ext cx="8785225" cy="517525"/>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solidFill>
                  <a:srgbClr val="FF0000"/>
                </a:solidFill>
                <a:latin typeface="Times New Roman" panose="02020603050405020304"/>
                <a:cs typeface="Times New Roman" panose="02020603050405020304"/>
              </a:rPr>
              <a:t>Match the questions with the correct answers.</a:t>
            </a:r>
            <a:endParaRPr lang="zh-CN" altLang="en-US" sz="3600" b="1" kern="10" dirty="0">
              <a:ln w="12700">
                <a:solidFill>
                  <a:srgbClr val="EAEAEA"/>
                </a:solidFill>
                <a:round/>
              </a:ln>
              <a:solidFill>
                <a:srgbClr val="FF0000"/>
              </a:solidFill>
              <a:latin typeface="Times New Roman" panose="02020603050405020304"/>
              <a:cs typeface="Times New Roman" panose="02020603050405020304"/>
            </a:endParaRPr>
          </a:p>
        </p:txBody>
      </p:sp>
      <p:sp>
        <p:nvSpPr>
          <p:cNvPr id="20489" name="Text Box 9"/>
          <p:cNvSpPr txBox="1">
            <a:spLocks noChangeArrowheads="1"/>
          </p:cNvSpPr>
          <p:nvPr/>
        </p:nvSpPr>
        <p:spPr bwMode="auto">
          <a:xfrm>
            <a:off x="684213" y="981075"/>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rPr>
              <a:t>C</a:t>
            </a:r>
          </a:p>
        </p:txBody>
      </p:sp>
      <p:sp>
        <p:nvSpPr>
          <p:cNvPr id="20490" name="Text Box 10"/>
          <p:cNvSpPr txBox="1">
            <a:spLocks noChangeArrowheads="1"/>
          </p:cNvSpPr>
          <p:nvPr/>
        </p:nvSpPr>
        <p:spPr bwMode="auto">
          <a:xfrm>
            <a:off x="684213" y="1484313"/>
            <a:ext cx="542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rPr>
              <a:t>A</a:t>
            </a:r>
            <a:endParaRPr lang="zh-CN" altLang="en-US"/>
          </a:p>
        </p:txBody>
      </p:sp>
      <p:sp>
        <p:nvSpPr>
          <p:cNvPr id="20491" name="Text Box 11"/>
          <p:cNvSpPr txBox="1">
            <a:spLocks noChangeArrowheads="1"/>
          </p:cNvSpPr>
          <p:nvPr/>
        </p:nvSpPr>
        <p:spPr bwMode="auto">
          <a:xfrm>
            <a:off x="715963" y="2060575"/>
            <a:ext cx="5429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rPr>
              <a:t>E</a:t>
            </a:r>
            <a:endParaRPr lang="zh-CN" altLang="en-US"/>
          </a:p>
        </p:txBody>
      </p:sp>
      <p:sp>
        <p:nvSpPr>
          <p:cNvPr id="20492" name="Text Box 12"/>
          <p:cNvSpPr txBox="1">
            <a:spLocks noChangeArrowheads="1"/>
          </p:cNvSpPr>
          <p:nvPr/>
        </p:nvSpPr>
        <p:spPr bwMode="auto">
          <a:xfrm>
            <a:off x="682625" y="2636838"/>
            <a:ext cx="542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rPr>
              <a:t>B</a:t>
            </a:r>
            <a:endParaRPr lang="zh-CN" altLang="en-US"/>
          </a:p>
        </p:txBody>
      </p:sp>
      <p:sp>
        <p:nvSpPr>
          <p:cNvPr id="20493" name="Text Box 13"/>
          <p:cNvSpPr txBox="1">
            <a:spLocks noChangeArrowheads="1"/>
          </p:cNvSpPr>
          <p:nvPr/>
        </p:nvSpPr>
        <p:spPr bwMode="auto">
          <a:xfrm>
            <a:off x="682625" y="3198813"/>
            <a:ext cx="5429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FF0000"/>
                </a:solidFill>
              </a:rPr>
              <a:t>D</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14" presetClass="entr" presetSubtype="1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2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0489"/>
                                        </p:tgtEl>
                                        <p:attrNameLst>
                                          <p:attrName>style.visibility</p:attrName>
                                        </p:attrNameLst>
                                      </p:cBhvr>
                                      <p:to>
                                        <p:strVal val="visible"/>
                                      </p:to>
                                    </p:set>
                                    <p:animEffect transition="in" filter="dissolve">
                                      <p:cBhvr>
                                        <p:cTn id="23" dur="500"/>
                                        <p:tgtEl>
                                          <p:spTgt spid="20489"/>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0490"/>
                                        </p:tgtEl>
                                        <p:attrNameLst>
                                          <p:attrName>style.visibility</p:attrName>
                                        </p:attrNameLst>
                                      </p:cBhvr>
                                      <p:to>
                                        <p:strVal val="visible"/>
                                      </p:to>
                                    </p:set>
                                    <p:animEffect transition="in" filter="dissolve">
                                      <p:cBhvr>
                                        <p:cTn id="28" dur="500"/>
                                        <p:tgtEl>
                                          <p:spTgt spid="2049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491"/>
                                        </p:tgtEl>
                                        <p:attrNameLst>
                                          <p:attrName>style.visibility</p:attrName>
                                        </p:attrNameLst>
                                      </p:cBhvr>
                                      <p:to>
                                        <p:strVal val="visible"/>
                                      </p:to>
                                    </p:set>
                                    <p:animEffect transition="in" filter="dissolve">
                                      <p:cBhvr>
                                        <p:cTn id="33" dur="500"/>
                                        <p:tgtEl>
                                          <p:spTgt spid="2049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0492"/>
                                        </p:tgtEl>
                                        <p:attrNameLst>
                                          <p:attrName>style.visibility</p:attrName>
                                        </p:attrNameLst>
                                      </p:cBhvr>
                                      <p:to>
                                        <p:strVal val="visible"/>
                                      </p:to>
                                    </p:set>
                                    <p:animEffect transition="in" filter="dissolve">
                                      <p:cBhvr>
                                        <p:cTn id="38" dur="500"/>
                                        <p:tgtEl>
                                          <p:spTgt spid="2049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0493"/>
                                        </p:tgtEl>
                                        <p:attrNameLst>
                                          <p:attrName>style.visibility</p:attrName>
                                        </p:attrNameLst>
                                      </p:cBhvr>
                                      <p:to>
                                        <p:strVal val="visible"/>
                                      </p:to>
                                    </p:set>
                                    <p:animEffect transition="in" filter="dissolve">
                                      <p:cBhvr>
                                        <p:cTn id="43" dur="500"/>
                                        <p:tgtEl>
                                          <p:spTgt spid="20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bldLvl="0"/>
      <p:bldP spid="20490" grpId="0" bldLvl="0"/>
      <p:bldP spid="20491" grpId="0" bldLvl="0"/>
      <p:bldP spid="20492" grpId="0" bldLvl="0"/>
      <p:bldP spid="20493"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3952673_214805096335_2"/>
          <p:cNvPicPr>
            <a:picLocks noChangeAspect="1" noChangeArrowheads="1"/>
          </p:cNvPicPr>
          <p:nvPr/>
        </p:nvPicPr>
        <p:blipFill>
          <a:blip r:embed="rId2"/>
          <a:srcRect/>
          <a:stretch>
            <a:fillRect/>
          </a:stretch>
        </p:blipFill>
        <p:spPr bwMode="auto">
          <a:xfrm>
            <a:off x="5508625" y="981075"/>
            <a:ext cx="32416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descr="1247653531953"/>
          <p:cNvPicPr>
            <a:picLocks noChangeAspect="1" noChangeArrowheads="1"/>
          </p:cNvPicPr>
          <p:nvPr/>
        </p:nvPicPr>
        <p:blipFill>
          <a:blip r:embed="rId3"/>
          <a:srcRect/>
          <a:stretch>
            <a:fillRect/>
          </a:stretch>
        </p:blipFill>
        <p:spPr bwMode="auto">
          <a:xfrm>
            <a:off x="252413" y="3213100"/>
            <a:ext cx="25527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2121207_163118013951_2"/>
          <p:cNvPicPr>
            <a:picLocks noChangeAspect="1" noChangeArrowheads="1"/>
          </p:cNvPicPr>
          <p:nvPr/>
        </p:nvPicPr>
        <p:blipFill>
          <a:blip r:embed="rId4"/>
          <a:srcRect/>
          <a:stretch>
            <a:fillRect/>
          </a:stretch>
        </p:blipFill>
        <p:spPr bwMode="auto">
          <a:xfrm>
            <a:off x="5653088" y="3213100"/>
            <a:ext cx="3095625"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WordArt 5"/>
          <p:cNvSpPr>
            <a:spLocks noChangeArrowheads="1" noChangeShapeType="1" noTextEdit="1"/>
          </p:cNvSpPr>
          <p:nvPr/>
        </p:nvSpPr>
        <p:spPr bwMode="auto">
          <a:xfrm>
            <a:off x="323850" y="331788"/>
            <a:ext cx="7848600" cy="504825"/>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solidFill>
                  <a:srgbClr val="FF0000"/>
                </a:solidFill>
                <a:latin typeface="Times New Roman" panose="02020603050405020304"/>
                <a:cs typeface="Times New Roman" panose="02020603050405020304"/>
              </a:rPr>
              <a:t>Do you know something about Sichuan?</a:t>
            </a:r>
            <a:endParaRPr lang="zh-CN" altLang="en-US" sz="3600" b="1" kern="10">
              <a:ln w="12700">
                <a:solidFill>
                  <a:srgbClr val="EAEAEA"/>
                </a:solidFill>
                <a:round/>
              </a:ln>
              <a:solidFill>
                <a:srgbClr val="FF0000"/>
              </a:solidFill>
              <a:latin typeface="Times New Roman" panose="02020603050405020304"/>
              <a:cs typeface="Times New Roman" panose="02020603050405020304"/>
            </a:endParaRPr>
          </a:p>
        </p:txBody>
      </p:sp>
      <p:pic>
        <p:nvPicPr>
          <p:cNvPr id="21510" name="Picture 6" descr="20081212183455336_2"/>
          <p:cNvPicPr>
            <a:picLocks noChangeAspect="1" noChangeArrowheads="1"/>
          </p:cNvPicPr>
          <p:nvPr/>
        </p:nvPicPr>
        <p:blipFill>
          <a:blip r:embed="rId5"/>
          <a:srcRect/>
          <a:stretch>
            <a:fillRect/>
          </a:stretch>
        </p:blipFill>
        <p:spPr bwMode="auto">
          <a:xfrm>
            <a:off x="2916238" y="981075"/>
            <a:ext cx="2592387"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7" descr="8258690_073416490000_2"/>
          <p:cNvPicPr>
            <a:picLocks noChangeAspect="1" noChangeArrowheads="1"/>
          </p:cNvPicPr>
          <p:nvPr/>
        </p:nvPicPr>
        <p:blipFill>
          <a:blip r:embed="rId6"/>
          <a:srcRect/>
          <a:stretch>
            <a:fillRect/>
          </a:stretch>
        </p:blipFill>
        <p:spPr bwMode="auto">
          <a:xfrm>
            <a:off x="252413" y="981075"/>
            <a:ext cx="2665412"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 Box 8"/>
          <p:cNvSpPr txBox="1">
            <a:spLocks noChangeArrowheads="1"/>
          </p:cNvSpPr>
          <p:nvPr/>
        </p:nvSpPr>
        <p:spPr bwMode="auto">
          <a:xfrm>
            <a:off x="2771775" y="1052513"/>
            <a:ext cx="3803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FF00"/>
                </a:solidFill>
              </a:rPr>
              <a:t>Mount Emei</a:t>
            </a:r>
          </a:p>
        </p:txBody>
      </p:sp>
      <p:pic>
        <p:nvPicPr>
          <p:cNvPr id="21513" name="Picture 9" descr="300000043703127717840989365_950"/>
          <p:cNvPicPr>
            <a:picLocks noChangeAspect="1" noChangeArrowheads="1"/>
          </p:cNvPicPr>
          <p:nvPr/>
        </p:nvPicPr>
        <p:blipFill>
          <a:blip r:embed="rId7"/>
          <a:srcRect/>
          <a:stretch>
            <a:fillRect/>
          </a:stretch>
        </p:blipFill>
        <p:spPr bwMode="auto">
          <a:xfrm>
            <a:off x="2771775" y="3213100"/>
            <a:ext cx="291465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Text Box 10"/>
          <p:cNvSpPr txBox="1">
            <a:spLocks noChangeArrowheads="1"/>
          </p:cNvSpPr>
          <p:nvPr/>
        </p:nvSpPr>
        <p:spPr bwMode="auto">
          <a:xfrm>
            <a:off x="2916238" y="4508500"/>
            <a:ext cx="3803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FF00"/>
                </a:solidFill>
              </a:rPr>
              <a:t>Jiuzhaigou</a:t>
            </a:r>
            <a:endParaRPr lang="zh-CN" altLang="en-US"/>
          </a:p>
        </p:txBody>
      </p:sp>
      <p:sp>
        <p:nvSpPr>
          <p:cNvPr id="21515" name="Text Box 11"/>
          <p:cNvSpPr txBox="1">
            <a:spLocks noChangeArrowheads="1"/>
          </p:cNvSpPr>
          <p:nvPr/>
        </p:nvSpPr>
        <p:spPr bwMode="auto">
          <a:xfrm>
            <a:off x="179388" y="5949950"/>
            <a:ext cx="89296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latin typeface="Times New Roman" panose="02020603050405020304" pitchFamily="18" charset="0"/>
              </a:rPr>
              <a:t>I went to Sichuan last year. And I </a:t>
            </a:r>
            <a:r>
              <a:rPr lang="zh-CN" altLang="en-US" sz="2800" b="1">
                <a:solidFill>
                  <a:srgbClr val="FF0000"/>
                </a:solidFill>
                <a:latin typeface="Times New Roman" panose="02020603050405020304" pitchFamily="18" charset="0"/>
              </a:rPr>
              <a:t>arrive</a:t>
            </a:r>
            <a:r>
              <a:rPr lang="zh-CN" altLang="en-US" sz="2800" b="1">
                <a:latin typeface="Times New Roman" panose="02020603050405020304" pitchFamily="18" charset="0"/>
              </a:rPr>
              <a:t>d there by plane.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randombar(horizontal)">
                                      <p:cBhvr>
                                        <p:cTn id="7" dur="2000"/>
                                        <p:tgtEl>
                                          <p:spTgt spid="21511"/>
                                        </p:tgtEl>
                                      </p:cBhvr>
                                    </p:animEffect>
                                  </p:childTnLst>
                                </p:cTn>
                              </p:par>
                            </p:childTnLst>
                          </p:cTn>
                        </p:par>
                        <p:par>
                          <p:cTn id="8" fill="hold">
                            <p:stCondLst>
                              <p:cond delay="2000"/>
                            </p:stCondLst>
                            <p:childTnLst>
                              <p:par>
                                <p:cTn id="9" presetID="14" presetClass="entr" presetSubtype="10" fill="hold" nodeType="after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randombar(horizontal)">
                                      <p:cBhvr>
                                        <p:cTn id="11" dur="2000"/>
                                        <p:tgtEl>
                                          <p:spTgt spid="21510"/>
                                        </p:tgtEl>
                                      </p:cBhvr>
                                    </p:animEffect>
                                  </p:childTnLst>
                                </p:cTn>
                              </p:par>
                            </p:childTnLst>
                          </p:cTn>
                        </p:par>
                        <p:par>
                          <p:cTn id="12" fill="hold">
                            <p:stCondLst>
                              <p:cond delay="4000"/>
                            </p:stCondLst>
                            <p:childTnLst>
                              <p:par>
                                <p:cTn id="13" presetID="14" presetClass="entr" presetSubtype="10" fill="hold" nodeType="afterEffect">
                                  <p:stCondLst>
                                    <p:cond delay="0"/>
                                  </p:stCondLst>
                                  <p:childTnLst>
                                    <p:set>
                                      <p:cBhvr>
                                        <p:cTn id="14" dur="1" fill="hold">
                                          <p:stCondLst>
                                            <p:cond delay="0"/>
                                          </p:stCondLst>
                                        </p:cTn>
                                        <p:tgtEl>
                                          <p:spTgt spid="21506"/>
                                        </p:tgtEl>
                                        <p:attrNameLst>
                                          <p:attrName>style.visibility</p:attrName>
                                        </p:attrNameLst>
                                      </p:cBhvr>
                                      <p:to>
                                        <p:strVal val="visible"/>
                                      </p:to>
                                    </p:set>
                                    <p:animEffect transition="in" filter="randombar(horizontal)">
                                      <p:cBhvr>
                                        <p:cTn id="15" dur="2000"/>
                                        <p:tgtEl>
                                          <p:spTgt spid="2150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21512"/>
                                        </p:tgtEl>
                                        <p:attrNameLst>
                                          <p:attrName>style.visibility</p:attrName>
                                        </p:attrNameLst>
                                      </p:cBhvr>
                                      <p:to>
                                        <p:strVal val="visible"/>
                                      </p:to>
                                    </p:set>
                                    <p:anim calcmode="lin" valueType="num">
                                      <p:cBhvr>
                                        <p:cTn id="20" dur="500" fill="hold"/>
                                        <p:tgtEl>
                                          <p:spTgt spid="21512"/>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1512"/>
                                        </p:tgtEl>
                                        <p:attrNameLst>
                                          <p:attrName>ppt_y</p:attrName>
                                        </p:attrNameLst>
                                      </p:cBhvr>
                                      <p:tavLst>
                                        <p:tav tm="0">
                                          <p:val>
                                            <p:strVal val="#ppt_y"/>
                                          </p:val>
                                        </p:tav>
                                        <p:tav tm="100000">
                                          <p:val>
                                            <p:strVal val="#ppt_y"/>
                                          </p:val>
                                        </p:tav>
                                      </p:tavLst>
                                    </p:anim>
                                    <p:anim calcmode="lin" valueType="num">
                                      <p:cBhvr>
                                        <p:cTn id="22" dur="500" fill="hold"/>
                                        <p:tgtEl>
                                          <p:spTgt spid="21512"/>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1512"/>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p:tgtEl>
                                          <p:spTgt spid="21512"/>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1507"/>
                                        </p:tgtEl>
                                        <p:attrNameLst>
                                          <p:attrName>style.visibility</p:attrName>
                                        </p:attrNameLst>
                                      </p:cBhvr>
                                      <p:to>
                                        <p:strVal val="visible"/>
                                      </p:to>
                                    </p:set>
                                    <p:animEffect transition="in" filter="randombar(horizontal)">
                                      <p:cBhvr>
                                        <p:cTn id="29" dur="2000"/>
                                        <p:tgtEl>
                                          <p:spTgt spid="21507"/>
                                        </p:tgtEl>
                                      </p:cBhvr>
                                    </p:animEffect>
                                  </p:childTnLst>
                                </p:cTn>
                              </p:par>
                            </p:childTnLst>
                          </p:cTn>
                        </p:par>
                        <p:par>
                          <p:cTn id="30" fill="hold">
                            <p:stCondLst>
                              <p:cond delay="2000"/>
                            </p:stCondLst>
                            <p:childTnLst>
                              <p:par>
                                <p:cTn id="31" presetID="14" presetClass="entr" presetSubtype="10" fill="hold" nodeType="afterEffect">
                                  <p:stCondLst>
                                    <p:cond delay="0"/>
                                  </p:stCondLst>
                                  <p:childTnLst>
                                    <p:set>
                                      <p:cBhvr>
                                        <p:cTn id="32" dur="1" fill="hold">
                                          <p:stCondLst>
                                            <p:cond delay="0"/>
                                          </p:stCondLst>
                                        </p:cTn>
                                        <p:tgtEl>
                                          <p:spTgt spid="21513"/>
                                        </p:tgtEl>
                                        <p:attrNameLst>
                                          <p:attrName>style.visibility</p:attrName>
                                        </p:attrNameLst>
                                      </p:cBhvr>
                                      <p:to>
                                        <p:strVal val="visible"/>
                                      </p:to>
                                    </p:set>
                                    <p:animEffect transition="in" filter="randombar(horizontal)">
                                      <p:cBhvr>
                                        <p:cTn id="33" dur="2000"/>
                                        <p:tgtEl>
                                          <p:spTgt spid="21513"/>
                                        </p:tgtEl>
                                      </p:cBhvr>
                                    </p:animEffect>
                                  </p:childTnLst>
                                </p:cTn>
                              </p:par>
                            </p:childTnLst>
                          </p:cTn>
                        </p:par>
                        <p:par>
                          <p:cTn id="34" fill="hold">
                            <p:stCondLst>
                              <p:cond delay="4000"/>
                            </p:stCondLst>
                            <p:childTnLst>
                              <p:par>
                                <p:cTn id="35" presetID="14" presetClass="entr" presetSubtype="10" fill="hold" nodeType="afterEffect">
                                  <p:stCondLst>
                                    <p:cond delay="0"/>
                                  </p:stCondLst>
                                  <p:childTnLst>
                                    <p:set>
                                      <p:cBhvr>
                                        <p:cTn id="36" dur="1" fill="hold">
                                          <p:stCondLst>
                                            <p:cond delay="0"/>
                                          </p:stCondLst>
                                        </p:cTn>
                                        <p:tgtEl>
                                          <p:spTgt spid="21508"/>
                                        </p:tgtEl>
                                        <p:attrNameLst>
                                          <p:attrName>style.visibility</p:attrName>
                                        </p:attrNameLst>
                                      </p:cBhvr>
                                      <p:to>
                                        <p:strVal val="visible"/>
                                      </p:to>
                                    </p:set>
                                    <p:animEffect transition="in" filter="randombar(horizontal)">
                                      <p:cBhvr>
                                        <p:cTn id="37" dur="2000"/>
                                        <p:tgtEl>
                                          <p:spTgt spid="21508"/>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21514"/>
                                        </p:tgtEl>
                                        <p:attrNameLst>
                                          <p:attrName>style.visibility</p:attrName>
                                        </p:attrNameLst>
                                      </p:cBhvr>
                                      <p:to>
                                        <p:strVal val="visible"/>
                                      </p:to>
                                    </p:set>
                                    <p:anim calcmode="lin" valueType="num">
                                      <p:cBhvr>
                                        <p:cTn id="42" dur="500" fill="hold"/>
                                        <p:tgtEl>
                                          <p:spTgt spid="21514"/>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21514"/>
                                        </p:tgtEl>
                                        <p:attrNameLst>
                                          <p:attrName>ppt_y</p:attrName>
                                        </p:attrNameLst>
                                      </p:cBhvr>
                                      <p:tavLst>
                                        <p:tav tm="0">
                                          <p:val>
                                            <p:strVal val="#ppt_y"/>
                                          </p:val>
                                        </p:tav>
                                        <p:tav tm="100000">
                                          <p:val>
                                            <p:strVal val="#ppt_y"/>
                                          </p:val>
                                        </p:tav>
                                      </p:tavLst>
                                    </p:anim>
                                    <p:anim calcmode="lin" valueType="num">
                                      <p:cBhvr>
                                        <p:cTn id="44" dur="500" fill="hold"/>
                                        <p:tgtEl>
                                          <p:spTgt spid="21514"/>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21514"/>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p:tgtEl>
                                          <p:spTgt spid="21514"/>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21515"/>
                                        </p:tgtEl>
                                        <p:attrNameLst>
                                          <p:attrName>style.visibility</p:attrName>
                                        </p:attrNameLst>
                                      </p:cBhvr>
                                      <p:to>
                                        <p:strVal val="visible"/>
                                      </p:to>
                                    </p:set>
                                    <p:anim calcmode="discrete" valueType="clr">
                                      <p:cBhvr override="childStyle">
                                        <p:cTn id="51" dur="80"/>
                                        <p:tgtEl>
                                          <p:spTgt spid="21515"/>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1515"/>
                                        </p:tgtEl>
                                        <p:attrNameLst>
                                          <p:attrName>fillcolor</p:attrName>
                                        </p:attrNameLst>
                                      </p:cBhvr>
                                      <p:tavLst>
                                        <p:tav tm="0">
                                          <p:val>
                                            <p:clrVal>
                                              <a:schemeClr val="accent2"/>
                                            </p:clrVal>
                                          </p:val>
                                        </p:tav>
                                        <p:tav tm="50000">
                                          <p:val>
                                            <p:clrVal>
                                              <a:schemeClr val="hlink"/>
                                            </p:clrVal>
                                          </p:val>
                                        </p:tav>
                                      </p:tavLst>
                                    </p:anim>
                                    <p:set>
                                      <p:cBhvr>
                                        <p:cTn id="53" dur="80"/>
                                        <p:tgtEl>
                                          <p:spTgt spid="215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bldLvl="0"/>
      <p:bldP spid="21514" grpId="0" bldLvl="0"/>
      <p:bldP spid="21515"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b8ac6f228d890e8391e30a"/>
          <p:cNvPicPr>
            <a:picLocks noChangeAspect="1" noChangeArrowheads="1"/>
          </p:cNvPicPr>
          <p:nvPr/>
        </p:nvPicPr>
        <p:blipFill>
          <a:blip r:embed="rId2"/>
          <a:srcRect/>
          <a:stretch>
            <a:fillRect/>
          </a:stretch>
        </p:blipFill>
        <p:spPr bwMode="auto">
          <a:xfrm>
            <a:off x="395288" y="333375"/>
            <a:ext cx="3338512"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descr="13_100729162855_1"/>
          <p:cNvPicPr>
            <a:picLocks noChangeAspect="1" noChangeArrowheads="1"/>
          </p:cNvPicPr>
          <p:nvPr/>
        </p:nvPicPr>
        <p:blipFill>
          <a:blip r:embed="rId3"/>
          <a:srcRect/>
          <a:stretch>
            <a:fillRect/>
          </a:stretch>
        </p:blipFill>
        <p:spPr bwMode="auto">
          <a:xfrm>
            <a:off x="4356100" y="377825"/>
            <a:ext cx="400685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4" descr="4032933_170426089245_2"/>
          <p:cNvPicPr>
            <a:picLocks noChangeAspect="1" noChangeArrowheads="1"/>
          </p:cNvPicPr>
          <p:nvPr/>
        </p:nvPicPr>
        <p:blipFill>
          <a:blip r:embed="rId4"/>
          <a:srcRect/>
          <a:stretch>
            <a:fillRect/>
          </a:stretch>
        </p:blipFill>
        <p:spPr bwMode="auto">
          <a:xfrm>
            <a:off x="392113" y="3429000"/>
            <a:ext cx="3387725"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descr="2533906_104545002934_2"/>
          <p:cNvPicPr>
            <a:picLocks noChangeAspect="1" noChangeArrowheads="1"/>
          </p:cNvPicPr>
          <p:nvPr/>
        </p:nvPicPr>
        <p:blipFill>
          <a:blip r:embed="rId5"/>
          <a:srcRect/>
          <a:stretch>
            <a:fillRect/>
          </a:stretch>
        </p:blipFill>
        <p:spPr bwMode="auto">
          <a:xfrm>
            <a:off x="4500563" y="3429000"/>
            <a:ext cx="3910012"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 Box 6"/>
          <p:cNvSpPr txBox="1">
            <a:spLocks noChangeArrowheads="1"/>
          </p:cNvSpPr>
          <p:nvPr/>
        </p:nvSpPr>
        <p:spPr bwMode="auto">
          <a:xfrm>
            <a:off x="431800" y="2601913"/>
            <a:ext cx="8388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Times New Roman" panose="02020603050405020304" pitchFamily="18" charset="0"/>
              </a:rPr>
              <a:t>The people there were very </a:t>
            </a:r>
            <a:r>
              <a:rPr lang="zh-CN" altLang="en-US" sz="3200" b="1">
                <a:solidFill>
                  <a:srgbClr val="FF0000"/>
                </a:solidFill>
                <a:latin typeface="Times New Roman" panose="02020603050405020304" pitchFamily="18" charset="0"/>
              </a:rPr>
              <a:t>friendly</a:t>
            </a:r>
            <a:r>
              <a:rPr lang="zh-CN" altLang="en-US" sz="3200" b="1">
                <a:latin typeface="Times New Roman" panose="02020603050405020304" pitchFamily="18" charset="0"/>
              </a:rPr>
              <a:t>.</a:t>
            </a:r>
          </a:p>
        </p:txBody>
      </p:sp>
      <p:sp>
        <p:nvSpPr>
          <p:cNvPr id="22535" name="Text Box 7"/>
          <p:cNvSpPr txBox="1">
            <a:spLocks noChangeArrowheads="1"/>
          </p:cNvSpPr>
          <p:nvPr/>
        </p:nvSpPr>
        <p:spPr bwMode="auto">
          <a:xfrm>
            <a:off x="558800" y="5730875"/>
            <a:ext cx="83883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Times New Roman" panose="02020603050405020304" pitchFamily="18" charset="0"/>
              </a:rPr>
              <a:t>The food there was very </a:t>
            </a:r>
            <a:r>
              <a:rPr lang="zh-CN" altLang="en-US" sz="3200" b="1">
                <a:solidFill>
                  <a:srgbClr val="FF0000"/>
                </a:solidFill>
                <a:latin typeface="Times New Roman" panose="02020603050405020304" pitchFamily="18" charset="0"/>
              </a:rPr>
              <a:t>hot</a:t>
            </a:r>
            <a:r>
              <a:rPr lang="zh-CN" altLang="en-US" sz="3200" b="1">
                <a:latin typeface="Times New Roman" panose="02020603050405020304" pitchFamily="18" charset="0"/>
              </a:rPr>
              <a:t> and nice.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randombar(horizontal)">
                                      <p:cBhvr>
                                        <p:cTn id="7" dur="500"/>
                                        <p:tgtEl>
                                          <p:spTgt spid="22530"/>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2531"/>
                                        </p:tgtEl>
                                        <p:attrNameLst>
                                          <p:attrName>style.visibility</p:attrName>
                                        </p:attrNameLst>
                                      </p:cBhvr>
                                      <p:to>
                                        <p:strVal val="visible"/>
                                      </p:to>
                                    </p:set>
                                    <p:animEffect transition="in" filter="randombar(horizontal)">
                                      <p:cBhvr>
                                        <p:cTn id="11" dur="500"/>
                                        <p:tgtEl>
                                          <p:spTgt spid="22531"/>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2534"/>
                                        </p:tgtEl>
                                        <p:attrNameLst>
                                          <p:attrName>style.visibility</p:attrName>
                                        </p:attrNameLst>
                                      </p:cBhvr>
                                      <p:to>
                                        <p:strVal val="visible"/>
                                      </p:to>
                                    </p:set>
                                    <p:anim calcmode="lin" valueType="num">
                                      <p:cBhvr>
                                        <p:cTn id="15" dur="500" fill="hold"/>
                                        <p:tgtEl>
                                          <p:spTgt spid="2253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2534"/>
                                        </p:tgtEl>
                                        <p:attrNameLst>
                                          <p:attrName>ppt_y</p:attrName>
                                        </p:attrNameLst>
                                      </p:cBhvr>
                                      <p:tavLst>
                                        <p:tav tm="0">
                                          <p:val>
                                            <p:strVal val="#ppt_y"/>
                                          </p:val>
                                        </p:tav>
                                        <p:tav tm="100000">
                                          <p:val>
                                            <p:strVal val="#ppt_y"/>
                                          </p:val>
                                        </p:tav>
                                      </p:tavLst>
                                    </p:anim>
                                    <p:anim calcmode="lin" valueType="num">
                                      <p:cBhvr>
                                        <p:cTn id="17" dur="500" fill="hold"/>
                                        <p:tgtEl>
                                          <p:spTgt spid="2253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253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p:tgtEl>
                                          <p:spTgt spid="2253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2532"/>
                                        </p:tgtEl>
                                        <p:attrNameLst>
                                          <p:attrName>style.visibility</p:attrName>
                                        </p:attrNameLst>
                                      </p:cBhvr>
                                      <p:to>
                                        <p:strVal val="visible"/>
                                      </p:to>
                                    </p:set>
                                    <p:animEffect transition="in" filter="randombar(horizontal)">
                                      <p:cBhvr>
                                        <p:cTn id="24" dur="500"/>
                                        <p:tgtEl>
                                          <p:spTgt spid="22532"/>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22533"/>
                                        </p:tgtEl>
                                        <p:attrNameLst>
                                          <p:attrName>style.visibility</p:attrName>
                                        </p:attrNameLst>
                                      </p:cBhvr>
                                      <p:to>
                                        <p:strVal val="visible"/>
                                      </p:to>
                                    </p:set>
                                    <p:animEffect transition="in" filter="dissolve">
                                      <p:cBhvr>
                                        <p:cTn id="28" dur="500"/>
                                        <p:tgtEl>
                                          <p:spTgt spid="22533"/>
                                        </p:tgtEl>
                                      </p:cBhvr>
                                    </p:animEffect>
                                  </p:childTnLst>
                                </p:cTn>
                              </p:par>
                            </p:childTnLst>
                          </p:cTn>
                        </p:par>
                        <p:par>
                          <p:cTn id="29" fill="hold">
                            <p:stCondLst>
                              <p:cond delay="100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22535"/>
                                        </p:tgtEl>
                                        <p:attrNameLst>
                                          <p:attrName>style.visibility</p:attrName>
                                        </p:attrNameLst>
                                      </p:cBhvr>
                                      <p:to>
                                        <p:strVal val="visible"/>
                                      </p:to>
                                    </p:set>
                                    <p:anim calcmode="discrete" valueType="clr">
                                      <p:cBhvr override="childStyle">
                                        <p:cTn id="32" dur="80"/>
                                        <p:tgtEl>
                                          <p:spTgt spid="22535"/>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2535"/>
                                        </p:tgtEl>
                                        <p:attrNameLst>
                                          <p:attrName>fillcolor</p:attrName>
                                        </p:attrNameLst>
                                      </p:cBhvr>
                                      <p:tavLst>
                                        <p:tav tm="0">
                                          <p:val>
                                            <p:clrVal>
                                              <a:schemeClr val="accent2"/>
                                            </p:clrVal>
                                          </p:val>
                                        </p:tav>
                                        <p:tav tm="50000">
                                          <p:val>
                                            <p:clrVal>
                                              <a:schemeClr val="hlink"/>
                                            </p:clrVal>
                                          </p:val>
                                        </p:tav>
                                      </p:tavLst>
                                    </p:anim>
                                    <p:set>
                                      <p:cBhvr>
                                        <p:cTn id="34" dur="80"/>
                                        <p:tgtEl>
                                          <p:spTgt spid="225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bldLvl="0"/>
      <p:bldP spid="22535"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4294967295"/>
          </p:nvPr>
        </p:nvSpPr>
        <p:spPr>
          <a:xfrm>
            <a:off x="0" y="1052736"/>
            <a:ext cx="9001125" cy="5022800"/>
          </a:xfrm>
        </p:spPr>
        <p:txBody>
          <a:bodyPr/>
          <a:lstStyle/>
          <a:p>
            <a:pPr>
              <a:lnSpc>
                <a:spcPct val="90000"/>
              </a:lnSpc>
              <a:buFontTx/>
              <a:buNone/>
            </a:pPr>
            <a:r>
              <a:rPr lang="zh-CN" altLang="en-US" dirty="0">
                <a:latin typeface="Times New Roman" panose="02020603050405020304" pitchFamily="18" charset="0"/>
              </a:rPr>
              <a:t>   Dear Cao Yan,</a:t>
            </a:r>
          </a:p>
          <a:p>
            <a:pPr algn="just">
              <a:lnSpc>
                <a:spcPct val="90000"/>
              </a:lnSpc>
              <a:buFontTx/>
              <a:buNone/>
            </a:pPr>
            <a:r>
              <a:rPr lang="zh-CN" altLang="en-US" dirty="0">
                <a:latin typeface="Times New Roman" panose="02020603050405020304" pitchFamily="18" charset="0"/>
              </a:rPr>
              <a:t>         How are you doing? I had a wonderful trip in Sichuan. I arrived there by plane with my family on May 3rd. The weather was sunny and warm that day. I stayed there for only three days, but I had a good time. I visited some places of interest, such as Mount Emei and Jiuzhaigo. We also took some photos and enjoyed the delicious food. It was very hot and nice, and very different from our food. People there were very friendly and helped us find our way. We thanked them so much. We bougtht many </a:t>
            </a:r>
            <a:r>
              <a:rPr lang="zh-CN" altLang="en-US" dirty="0">
                <a:solidFill>
                  <a:srgbClr val="FF0000"/>
                </a:solidFill>
                <a:latin typeface="Times New Roman" panose="02020603050405020304" pitchFamily="18" charset="0"/>
              </a:rPr>
              <a:t>gift</a:t>
            </a:r>
            <a:r>
              <a:rPr lang="zh-CN" altLang="en-US" dirty="0">
                <a:latin typeface="Times New Roman" panose="02020603050405020304" pitchFamily="18" charset="0"/>
              </a:rPr>
              <a:t>s in the shops there. Guess what I bought for you!</a:t>
            </a:r>
          </a:p>
          <a:p>
            <a:pPr>
              <a:lnSpc>
                <a:spcPct val="90000"/>
              </a:lnSpc>
              <a:buFontTx/>
              <a:buNone/>
            </a:pPr>
            <a:r>
              <a:rPr lang="zh-CN" altLang="en-US" dirty="0">
                <a:latin typeface="Times New Roman" panose="02020603050405020304" pitchFamily="18" charset="0"/>
              </a:rPr>
              <a:t>           Please give my love to your parents.</a:t>
            </a:r>
          </a:p>
          <a:p>
            <a:pPr>
              <a:lnSpc>
                <a:spcPct val="90000"/>
              </a:lnSpc>
              <a:buFontTx/>
              <a:buNone/>
            </a:pPr>
            <a:r>
              <a:rPr lang="zh-CN" altLang="en-US" dirty="0">
                <a:latin typeface="Times New Roman" panose="02020603050405020304" pitchFamily="18" charset="0"/>
              </a:rPr>
              <a:t>                                                                                 Yours,</a:t>
            </a:r>
          </a:p>
          <a:p>
            <a:pPr>
              <a:lnSpc>
                <a:spcPct val="90000"/>
              </a:lnSpc>
              <a:buFontTx/>
              <a:buNone/>
            </a:pPr>
            <a:r>
              <a:rPr lang="zh-CN" altLang="en-US" dirty="0">
                <a:latin typeface="Times New Roman" panose="02020603050405020304" pitchFamily="18" charset="0"/>
              </a:rPr>
              <a:t>                                                                                 Jack</a:t>
            </a:r>
          </a:p>
        </p:txBody>
      </p:sp>
      <p:sp>
        <p:nvSpPr>
          <p:cNvPr id="40963" name="WordArt 3"/>
          <p:cNvSpPr>
            <a:spLocks noChangeArrowheads="1" noChangeShapeType="1" noTextEdit="1"/>
          </p:cNvSpPr>
          <p:nvPr/>
        </p:nvSpPr>
        <p:spPr bwMode="auto">
          <a:xfrm>
            <a:off x="428625" y="142875"/>
            <a:ext cx="6337300" cy="550863"/>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solidFill>
                  <a:srgbClr val="FF0000"/>
                </a:solidFill>
                <a:latin typeface="Times New Roman" panose="02020603050405020304"/>
                <a:cs typeface="Times New Roman" panose="02020603050405020304"/>
              </a:rPr>
              <a:t>Read and complete the table.</a:t>
            </a:r>
            <a:endParaRPr lang="zh-CN" altLang="en-US" sz="3600" b="1" kern="10">
              <a:ln w="12700">
                <a:solidFill>
                  <a:srgbClr val="EAEAEA"/>
                </a:solidFill>
                <a:round/>
              </a:ln>
              <a:solidFill>
                <a:srgbClr val="FF0000"/>
              </a:solidFill>
              <a:latin typeface="Times New Roman" panose="02020603050405020304"/>
              <a:cs typeface="Times New Roman" panose="02020603050405020304"/>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 fill="hold"/>
                                        <p:tgtEl>
                                          <p:spTgt spid="40963"/>
                                        </p:tgtEl>
                                        <p:attrNameLst>
                                          <p:attrName>ppt_w</p:attrName>
                                        </p:attrNameLst>
                                      </p:cBhvr>
                                      <p:tavLst>
                                        <p:tav tm="0">
                                          <p:val>
                                            <p:fltVal val="0"/>
                                          </p:val>
                                        </p:tav>
                                        <p:tav tm="100000">
                                          <p:val>
                                            <p:strVal val="#ppt_w"/>
                                          </p:val>
                                        </p:tav>
                                      </p:tavLst>
                                    </p:anim>
                                    <p:anim calcmode="lin" valueType="num">
                                      <p:cBhvr>
                                        <p:cTn id="8" dur="500" fill="hold"/>
                                        <p:tgtEl>
                                          <p:spTgt spid="4096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Effect transition="in" filter="dissolve">
                                      <p:cBhvr>
                                        <p:cTn id="12" dur="500"/>
                                        <p:tgtEl>
                                          <p:spTgt spid="10242">
                                            <p:txEl>
                                              <p:pRg st="0" end="0"/>
                                            </p:txEl>
                                          </p:spTgt>
                                        </p:tgtEl>
                                      </p:cBhvr>
                                    </p:animEffect>
                                  </p:childTnLst>
                                </p:cTn>
                              </p:par>
                            </p:childTnLst>
                          </p:cTn>
                        </p:par>
                        <p:par>
                          <p:cTn id="13" fill="hold">
                            <p:stCondLst>
                              <p:cond delay="1000"/>
                            </p:stCondLst>
                            <p:childTnLst>
                              <p:par>
                                <p:cTn id="14" presetID="9" presetClass="entr" presetSubtype="0" fill="hold" grpId="0" nodeType="afterEffect">
                                  <p:stCondLst>
                                    <p:cond delay="0"/>
                                  </p:stCondLst>
                                  <p:childTnLst>
                                    <p:set>
                                      <p:cBhvr>
                                        <p:cTn id="15" dur="1" fill="hold">
                                          <p:stCondLst>
                                            <p:cond delay="0"/>
                                          </p:stCondLst>
                                        </p:cTn>
                                        <p:tgtEl>
                                          <p:spTgt spid="10242">
                                            <p:txEl>
                                              <p:pRg st="1" end="1"/>
                                            </p:txEl>
                                          </p:spTgt>
                                        </p:tgtEl>
                                        <p:attrNameLst>
                                          <p:attrName>style.visibility</p:attrName>
                                        </p:attrNameLst>
                                      </p:cBhvr>
                                      <p:to>
                                        <p:strVal val="visible"/>
                                      </p:to>
                                    </p:set>
                                    <p:animEffect transition="in" filter="dissolve">
                                      <p:cBhvr>
                                        <p:cTn id="16" dur="500"/>
                                        <p:tgtEl>
                                          <p:spTgt spid="10242">
                                            <p:txEl>
                                              <p:pRg st="1" end="1"/>
                                            </p:txEl>
                                          </p:spTgt>
                                        </p:tgtEl>
                                      </p:cBhvr>
                                    </p:animEffect>
                                  </p:childTnLst>
                                </p:cTn>
                              </p:par>
                            </p:childTnLst>
                          </p:cTn>
                        </p:par>
                        <p:par>
                          <p:cTn id="17" fill="hold">
                            <p:stCondLst>
                              <p:cond delay="1500"/>
                            </p:stCondLst>
                            <p:childTnLst>
                              <p:par>
                                <p:cTn id="18" presetID="9" presetClass="entr" presetSubtype="0" fill="hold" grpId="0" nodeType="afterEffect">
                                  <p:stCondLst>
                                    <p:cond delay="0"/>
                                  </p:stCondLst>
                                  <p:childTnLst>
                                    <p:set>
                                      <p:cBhvr>
                                        <p:cTn id="19" dur="1" fill="hold">
                                          <p:stCondLst>
                                            <p:cond delay="0"/>
                                          </p:stCondLst>
                                        </p:cTn>
                                        <p:tgtEl>
                                          <p:spTgt spid="10242">
                                            <p:txEl>
                                              <p:pRg st="2" end="2"/>
                                            </p:txEl>
                                          </p:spTgt>
                                        </p:tgtEl>
                                        <p:attrNameLst>
                                          <p:attrName>style.visibility</p:attrName>
                                        </p:attrNameLst>
                                      </p:cBhvr>
                                      <p:to>
                                        <p:strVal val="visible"/>
                                      </p:to>
                                    </p:set>
                                    <p:animEffect transition="in" filter="dissolve">
                                      <p:cBhvr>
                                        <p:cTn id="20" dur="500"/>
                                        <p:tgtEl>
                                          <p:spTgt spid="1024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242">
                                            <p:txEl>
                                              <p:pRg st="3" end="3"/>
                                            </p:txEl>
                                          </p:spTgt>
                                        </p:tgtEl>
                                        <p:attrNameLst>
                                          <p:attrName>style.visibility</p:attrName>
                                        </p:attrNameLst>
                                      </p:cBhvr>
                                      <p:to>
                                        <p:strVal val="visible"/>
                                      </p:to>
                                    </p:set>
                                    <p:animEffect transition="in" filter="dissolve">
                                      <p:cBhvr>
                                        <p:cTn id="25" dur="500"/>
                                        <p:tgtEl>
                                          <p:spTgt spid="1024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242">
                                            <p:txEl>
                                              <p:pRg st="4" end="4"/>
                                            </p:txEl>
                                          </p:spTgt>
                                        </p:tgtEl>
                                        <p:attrNameLst>
                                          <p:attrName>style.visibility</p:attrName>
                                        </p:attrNameLst>
                                      </p:cBhvr>
                                      <p:to>
                                        <p:strVal val="visible"/>
                                      </p:to>
                                    </p:set>
                                    <p:animEffect transition="in" filter="dissolve">
                                      <p:cBhvr>
                                        <p:cTn id="30" dur="500"/>
                                        <p:tgtEl>
                                          <p:spTgt spid="102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40963" grpId="0" animBg="1"/>
    </p:bldLst>
  </p:timing>
</p:sld>
</file>

<file path=ppt/theme/theme1.xml><?xml version="1.0" encoding="utf-8"?>
<a:theme xmlns:a="http://schemas.openxmlformats.org/drawingml/2006/main" name="WWW.2PPT.COM">
  <a:themeElements>
    <a:clrScheme name="A000120150601A16PWBG 1">
      <a:dk1>
        <a:srgbClr val="4D4D4D"/>
      </a:dk1>
      <a:lt1>
        <a:srgbClr val="FFFFFF"/>
      </a:lt1>
      <a:dk2>
        <a:srgbClr val="4D4D4D"/>
      </a:dk2>
      <a:lt2>
        <a:srgbClr val="FFFFFF"/>
      </a:lt2>
      <a:accent1>
        <a:srgbClr val="76AA30"/>
      </a:accent1>
      <a:accent2>
        <a:srgbClr val="BED15D"/>
      </a:accent2>
      <a:accent3>
        <a:srgbClr val="FFFFFF"/>
      </a:accent3>
      <a:accent4>
        <a:srgbClr val="404040"/>
      </a:accent4>
      <a:accent5>
        <a:srgbClr val="BDD2AD"/>
      </a:accent5>
      <a:accent6>
        <a:srgbClr val="ACBD53"/>
      </a:accent6>
      <a:hlink>
        <a:srgbClr val="0070C0"/>
      </a:hlink>
      <a:folHlink>
        <a:srgbClr val="7F7F7F"/>
      </a:folHlink>
    </a:clrScheme>
    <a:fontScheme name="A000120150601A16PWBG">
      <a:majorFont>
        <a:latin typeface="华文中宋"/>
        <a:ea typeface="华文中宋"/>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50601A16PWBG 1">
        <a:dk1>
          <a:srgbClr val="4D4D4D"/>
        </a:dk1>
        <a:lt1>
          <a:srgbClr val="FFFFFF"/>
        </a:lt1>
        <a:dk2>
          <a:srgbClr val="4D4D4D"/>
        </a:dk2>
        <a:lt2>
          <a:srgbClr val="FFFFFF"/>
        </a:lt2>
        <a:accent1>
          <a:srgbClr val="76AA30"/>
        </a:accent1>
        <a:accent2>
          <a:srgbClr val="BED15D"/>
        </a:accent2>
        <a:accent3>
          <a:srgbClr val="FFFFFF"/>
        </a:accent3>
        <a:accent4>
          <a:srgbClr val="404040"/>
        </a:accent4>
        <a:accent5>
          <a:srgbClr val="BDD2AD"/>
        </a:accent5>
        <a:accent6>
          <a:srgbClr val="ACBD53"/>
        </a:accent6>
        <a:hlink>
          <a:srgbClr val="0070C0"/>
        </a:hlink>
        <a:folHlink>
          <a:srgbClr val="7F7F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998</Words>
  <Application>Microsoft Office PowerPoint</Application>
  <PresentationFormat>全屏显示(4:3)</PresentationFormat>
  <Paragraphs>338</Paragraphs>
  <Slides>13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华文中宋</vt:lpstr>
      <vt:lpstr>楷体_GB2312</vt:lpstr>
      <vt:lpstr>宋体</vt:lpstr>
      <vt:lpstr>微软雅黑</vt:lpstr>
      <vt:lpstr>幼圆</vt:lpstr>
      <vt:lpstr>Arial</vt:lpstr>
      <vt:lpstr>Calibri</vt:lpstr>
      <vt:lpstr>Times New Roman</vt:lpstr>
      <vt:lpstr>Wingdings 2</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2011-09-13T11:12:00Z</dcterms:created>
  <dcterms:modified xsi:type="dcterms:W3CDTF">2023-01-16T19:14:39Z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C9DBA4D6794B4C7CB788B925C4FCE627</vt:lpwstr>
  </property>
  <property fmtid="{A09F084E-AD41-489F-8076-AA5BE3082BCA}" pid="100">
    <vt:ui4>5</vt:ui4>
  </property>
  <property fmtid="{64440492-4C8B-11D1-8B70-080036B11A03}" pid="11">
    <vt:lpwstr>www.2ppt.com-爱PPT提供资源下载</vt:lpwstr>
  </property>
</Properties>
</file>