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5167" r:id="rId2"/>
    <p:sldId id="5168" r:id="rId3"/>
    <p:sldId id="5169" r:id="rId4"/>
    <p:sldId id="5148" r:id="rId5"/>
    <p:sldId id="5170" r:id="rId6"/>
    <p:sldId id="5154" r:id="rId7"/>
    <p:sldId id="5162" r:id="rId8"/>
    <p:sldId id="5165" r:id="rId9"/>
    <p:sldId id="5147" r:id="rId10"/>
    <p:sldId id="5149" r:id="rId11"/>
    <p:sldId id="5171" r:id="rId12"/>
    <p:sldId id="5098" r:id="rId13"/>
    <p:sldId id="5152" r:id="rId14"/>
    <p:sldId id="5150" r:id="rId15"/>
    <p:sldId id="5172" r:id="rId16"/>
    <p:sldId id="5156" r:id="rId17"/>
    <p:sldId id="5157" r:id="rId18"/>
    <p:sldId id="5159" r:id="rId19"/>
    <p:sldId id="5173" r:id="rId20"/>
    <p:sldId id="5163" r:id="rId21"/>
    <p:sldId id="5153" r:id="rId22"/>
    <p:sldId id="5161" r:id="rId23"/>
    <p:sldId id="5174"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30">
          <p15:clr>
            <a:srgbClr val="A4A3A4"/>
          </p15:clr>
        </p15:guide>
        <p15:guide id="4" pos="5375">
          <p15:clr>
            <a:srgbClr val="A4A3A4"/>
          </p15:clr>
        </p15:guide>
        <p15:guide id="5" pos="3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F2F2F2"/>
    <a:srgbClr val="FEF9F8"/>
    <a:srgbClr val="F0EFF3"/>
    <a:srgbClr val="F1F1F3"/>
    <a:srgbClr val="CBB195"/>
    <a:srgbClr val="C2A484"/>
    <a:srgbClr val="846442"/>
    <a:srgbClr val="D0C9D4"/>
    <a:srgbClr val="DC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96735" autoAdjust="0"/>
  </p:normalViewPr>
  <p:slideViewPr>
    <p:cSldViewPr>
      <p:cViewPr>
        <p:scale>
          <a:sx n="102" d="100"/>
          <a:sy n="102" d="100"/>
        </p:scale>
        <p:origin x="2141" y="984"/>
      </p:cViewPr>
      <p:guideLst>
        <p:guide orient="horz" pos="1620"/>
        <p:guide pos="2880"/>
        <p:guide orient="horz" pos="1030"/>
        <p:guide pos="5375"/>
        <p:guide pos="3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3"/>
          </a:xfrm>
          <a:prstGeom prst="rect">
            <a:avLst/>
          </a:prstGeom>
        </p:spPr>
        <p:txBody>
          <a:bodyPr/>
          <a:lstStyle/>
          <a:p>
            <a:fld id="{2F3160A8-FCDA-4438-A06B-8F9A2E82FEAD}" type="datetimeFigureOut">
              <a:rPr lang="zh-CN" altLang="en-US" smtClean="0"/>
              <a:t>2023-01-10</a:t>
            </a:fld>
            <a:endParaRPr lang="zh-CN" altLang="en-US"/>
          </a:p>
        </p:txBody>
      </p:sp>
      <p:sp>
        <p:nvSpPr>
          <p:cNvPr id="5" name="页脚占位符 4"/>
          <p:cNvSpPr>
            <a:spLocks noGrp="1"/>
          </p:cNvSpPr>
          <p:nvPr>
            <p:ph type="ftr" sz="quarter" idx="11"/>
          </p:nvPr>
        </p:nvSpPr>
        <p:spPr>
          <a:xfrm>
            <a:off x="3124200" y="4767263"/>
            <a:ext cx="2895600" cy="2738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3"/>
          </a:xfrm>
          <a:prstGeom prst="rect">
            <a:avLst/>
          </a:prstGeom>
        </p:spPr>
        <p:txBody>
          <a:bodyPr/>
          <a:lstStyle/>
          <a:p>
            <a:fld id="{06D2EDEE-018F-4012-A1B4-6387EBE5E632}" type="slidenum">
              <a:rPr lang="zh-CN" altLang="en-US" smtClean="0"/>
              <a:t>‹#›</a:t>
            </a:fld>
            <a:endParaRPr lang="zh-CN" altLang="en-US"/>
          </a:p>
        </p:txBody>
      </p:sp>
    </p:spTree>
  </p:cSld>
  <p:clrMapOvr>
    <a:masterClrMapping/>
  </p:clrMapOvr>
  <p:transition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守护甜心 - 唯美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592" y="15246"/>
            <a:ext cx="609600" cy="609600"/>
          </a:xfrm>
          <a:prstGeom prst="rect">
            <a:avLst/>
          </a:prstGeom>
        </p:spPr>
      </p:pic>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重庆火锅</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037" y="3822308"/>
            <a:ext cx="1031875" cy="260350"/>
          </a:xfrm>
          <a:prstGeom prst="rect">
            <a:avLst/>
          </a:prstGeom>
        </p:spPr>
        <p:txBody>
          <a:bodyPr wrap="none">
            <a:spAutoFit/>
          </a:bodyPr>
          <a:lstStyle/>
          <a:p>
            <a:pPr algn="ctr" defTabSz="914400"/>
            <a:r>
              <a:rPr lang="zh-CN" altLang="en-US" sz="1100" b="1" smtClean="0">
                <a:solidFill>
                  <a:schemeClr val="tx1">
                    <a:lumMod val="65000"/>
                    <a:lumOff val="35000"/>
                  </a:schemeClr>
                </a:solidFill>
                <a:cs typeface="+mn-ea"/>
              </a:rPr>
              <a:t>姓名：</a:t>
            </a:r>
            <a:r>
              <a:rPr lang="en-US" altLang="zh-CN" sz="1100" b="1" smtClean="0">
                <a:solidFill>
                  <a:schemeClr val="tx1">
                    <a:lumMod val="65000"/>
                    <a:lumOff val="35000"/>
                  </a:schemeClr>
                </a:solidFill>
                <a:cs typeface="+mn-ea"/>
              </a:rPr>
              <a:t>PPT818</a:t>
            </a:r>
            <a:endParaRPr lang="en-US" altLang="zh-CN" sz="1100" b="1" dirty="0">
              <a:solidFill>
                <a:schemeClr val="tx1">
                  <a:lumMod val="65000"/>
                  <a:lumOff val="35000"/>
                </a:schemeClr>
              </a:solidFill>
              <a:cs typeface="+mn-ea"/>
            </a:endParaRPr>
          </a:p>
        </p:txBody>
      </p:sp>
    </p:spTree>
  </p:cSld>
  <p:clrMapOvr>
    <a:masterClrMapping/>
  </p:clrMapOvr>
  <p:transition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44" name="矩形 43"/>
          <p:cNvSpPr/>
          <p:nvPr/>
        </p:nvSpPr>
        <p:spPr>
          <a:xfrm>
            <a:off x="1410099" y="3235596"/>
            <a:ext cx="2088232" cy="1368152"/>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45" name="Rectangle 24"/>
          <p:cNvSpPr/>
          <p:nvPr/>
        </p:nvSpPr>
        <p:spPr>
          <a:xfrm>
            <a:off x="1417314" y="1131590"/>
            <a:ext cx="6570168" cy="89787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solidFill>
                <a:schemeClr val="tx1">
                  <a:lumMod val="75000"/>
                  <a:lumOff val="25000"/>
                </a:schemeClr>
              </a:solidFill>
              <a:latin typeface="微软雅黑" panose="020B0503020204020204" charset="-122"/>
              <a:ea typeface="微软雅黑" panose="020B0503020204020204" charset="-122"/>
            </a:endParaRPr>
          </a:p>
        </p:txBody>
      </p:sp>
      <p:sp>
        <p:nvSpPr>
          <p:cNvPr id="46" name="Oval 4"/>
          <p:cNvSpPr/>
          <p:nvPr/>
        </p:nvSpPr>
        <p:spPr>
          <a:xfrm>
            <a:off x="1163732" y="1282643"/>
            <a:ext cx="507161" cy="507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773-CAI978" panose="020B0402020204020303" pitchFamily="34" charset="0"/>
                <a:ea typeface="微软雅黑" panose="020B0503020204020204" charset="-122"/>
              </a:rPr>
              <a:t>1</a:t>
            </a:r>
            <a:endParaRPr lang="en-US" sz="1600" dirty="0">
              <a:solidFill>
                <a:schemeClr val="bg1"/>
              </a:solidFill>
              <a:latin typeface="773-CAI978" panose="020B0402020204020303" pitchFamily="34" charset="0"/>
              <a:ea typeface="微软雅黑" panose="020B0503020204020204" charset="-122"/>
            </a:endParaRPr>
          </a:p>
        </p:txBody>
      </p:sp>
      <p:grpSp>
        <p:nvGrpSpPr>
          <p:cNvPr id="47" name="组合 46"/>
          <p:cNvGrpSpPr/>
          <p:nvPr/>
        </p:nvGrpSpPr>
        <p:grpSpPr>
          <a:xfrm>
            <a:off x="1796980" y="1184980"/>
            <a:ext cx="6182891" cy="791092"/>
            <a:chOff x="1709087" y="1241831"/>
            <a:chExt cx="6182891" cy="791092"/>
          </a:xfrm>
        </p:grpSpPr>
        <p:sp>
          <p:nvSpPr>
            <p:cNvPr id="48" name="文本框 1"/>
            <p:cNvSpPr txBox="1"/>
            <p:nvPr/>
          </p:nvSpPr>
          <p:spPr>
            <a:xfrm>
              <a:off x="1709087" y="1241831"/>
              <a:ext cx="1620180" cy="259687"/>
            </a:xfrm>
            <a:prstGeom prst="rect">
              <a:avLst/>
            </a:prstGeom>
            <a:noFill/>
          </p:spPr>
          <p:txBody>
            <a:bodyPr wrap="square" lIns="51435" tIns="25718" rIns="51435" bIns="25718" rtlCol="0">
              <a:spAutoFit/>
            </a:bodyPr>
            <a:lstStyle/>
            <a:p>
              <a:r>
                <a:rPr lang="zh-CN" altLang="en-US" sz="1350" dirty="0">
                  <a:solidFill>
                    <a:schemeClr val="tx1">
                      <a:lumMod val="65000"/>
                      <a:lumOff val="35000"/>
                    </a:schemeClr>
                  </a:solidFill>
                  <a:latin typeface="+mn-ea"/>
                </a:rPr>
                <a:t>添加标题内容</a:t>
              </a:r>
            </a:p>
          </p:txBody>
        </p:sp>
        <p:sp>
          <p:nvSpPr>
            <p:cNvPr id="49" name="矩形 48"/>
            <p:cNvSpPr/>
            <p:nvPr/>
          </p:nvSpPr>
          <p:spPr>
            <a:xfrm>
              <a:off x="1709087" y="1461614"/>
              <a:ext cx="6182891" cy="571309"/>
            </a:xfrm>
            <a:prstGeom prst="rect">
              <a:avLst/>
            </a:prstGeom>
          </p:spPr>
          <p:txBody>
            <a:bodyPr wrap="square" lIns="51434" tIns="25717" rIns="51434" bIns="25717">
              <a:spAutoFit/>
            </a:bodyPr>
            <a:lstStyle/>
            <a:p>
              <a:pPr algn="just">
                <a:lnSpc>
                  <a:spcPct val="150000"/>
                </a:lnSpc>
                <a:defRPr/>
              </a:pPr>
              <a:r>
                <a:rPr lang="zh-CN" altLang="en-US" sz="750" dirty="0">
                  <a:solidFill>
                    <a:schemeClr val="tx1">
                      <a:lumMod val="65000"/>
                      <a:lumOff val="35000"/>
                    </a:schemeClr>
                  </a:solidFill>
                  <a:latin typeface="+mn-ea"/>
                  <a:sym typeface="Gill Sans" charset="0"/>
                </a:rPr>
                <a:t>此处添加详细文本描述，建议与标题相关并符合整体语言风格，语言描述尽量简洁生动。尽量将每页幻灯片的字数控制在 </a:t>
              </a:r>
              <a:r>
                <a:rPr lang="en-US" altLang="zh-CN" sz="750" dirty="0">
                  <a:solidFill>
                    <a:schemeClr val="tx1">
                      <a:lumMod val="65000"/>
                      <a:lumOff val="35000"/>
                    </a:schemeClr>
                  </a:solidFill>
                  <a:latin typeface="+mn-ea"/>
                  <a:sym typeface="Gill Sans" charset="0"/>
                </a:rPr>
                <a:t>200</a:t>
              </a:r>
              <a:r>
                <a:rPr lang="zh-CN" altLang="en-US" sz="750" dirty="0">
                  <a:solidFill>
                    <a:schemeClr val="tx1">
                      <a:lumMod val="65000"/>
                      <a:lumOff val="35000"/>
                    </a:schemeClr>
                  </a:solidFill>
                  <a:latin typeface="+mn-ea"/>
                  <a:sym typeface="Gill Sans" charset="0"/>
                </a:rPr>
                <a:t>字以内，据统计每页幻灯片的最好控制在  </a:t>
              </a:r>
              <a:r>
                <a:rPr lang="en-US" altLang="zh-CN" sz="750" dirty="0">
                  <a:solidFill>
                    <a:schemeClr val="tx1">
                      <a:lumMod val="65000"/>
                      <a:lumOff val="35000"/>
                    </a:schemeClr>
                  </a:solidFill>
                  <a:latin typeface="+mn-ea"/>
                  <a:sym typeface="Gill Sans" charset="0"/>
                </a:rPr>
                <a:t>5</a:t>
              </a:r>
              <a:r>
                <a:rPr lang="zh-CN" altLang="en-US" sz="750" dirty="0">
                  <a:solidFill>
                    <a:schemeClr val="tx1">
                      <a:lumMod val="65000"/>
                      <a:lumOff val="35000"/>
                    </a:schemeClr>
                  </a:solidFill>
                  <a:latin typeface="+mn-ea"/>
                  <a:sym typeface="Gill Sans" charset="0"/>
                </a:rPr>
                <a:t>分钟之内。此处添加详细文本描述</a:t>
              </a:r>
              <a:r>
                <a:rPr lang="en-US" altLang="zh-CN" sz="750" dirty="0">
                  <a:solidFill>
                    <a:schemeClr val="tx1">
                      <a:lumMod val="65000"/>
                      <a:lumOff val="35000"/>
                    </a:schemeClr>
                  </a:solidFill>
                  <a:latin typeface="+mn-ea"/>
                  <a:sym typeface="Gill Sans" charset="0"/>
                </a:rPr>
                <a:t> </a:t>
              </a:r>
              <a:r>
                <a:rPr lang="zh-CN" altLang="en-US" sz="750" dirty="0">
                  <a:solidFill>
                    <a:schemeClr val="tx1">
                      <a:lumMod val="65000"/>
                      <a:lumOff val="35000"/>
                    </a:schemeClr>
                  </a:solidFill>
                  <a:latin typeface="+mn-ea"/>
                  <a:sym typeface="Gill Sans" charset="0"/>
                </a:rPr>
                <a:t>，建议与标题相关并符合整体语言风格，语言描述尽量简洁生动。此处添加详细文本整体语</a:t>
              </a:r>
              <a:r>
                <a:rPr lang="zh-CN" altLang="en-US" sz="750" dirty="0" smtClean="0">
                  <a:solidFill>
                    <a:schemeClr val="tx1">
                      <a:lumMod val="65000"/>
                      <a:lumOff val="35000"/>
                    </a:schemeClr>
                  </a:solidFill>
                  <a:latin typeface="+mn-ea"/>
                  <a:sym typeface="Gill Sans" charset="0"/>
                </a:rPr>
                <a:t>风格。</a:t>
              </a:r>
              <a:endParaRPr lang="zh-CN" altLang="en-US" sz="750" dirty="0">
                <a:solidFill>
                  <a:schemeClr val="tx1">
                    <a:lumMod val="65000"/>
                    <a:lumOff val="35000"/>
                  </a:schemeClr>
                </a:solidFill>
                <a:latin typeface="+mn-ea"/>
                <a:cs typeface="Lato Light" charset="0"/>
                <a:sym typeface="Gill Sans" charset="0"/>
              </a:endParaRPr>
            </a:p>
          </p:txBody>
        </p:sp>
      </p:grpSp>
      <p:sp>
        <p:nvSpPr>
          <p:cNvPr id="50" name="Rectangle 24"/>
          <p:cNvSpPr/>
          <p:nvPr/>
        </p:nvSpPr>
        <p:spPr>
          <a:xfrm>
            <a:off x="1410099" y="2211710"/>
            <a:ext cx="6570168" cy="89787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solidFill>
                <a:schemeClr val="tx1">
                  <a:lumMod val="75000"/>
                  <a:lumOff val="25000"/>
                </a:schemeClr>
              </a:solidFill>
              <a:latin typeface="微软雅黑" panose="020B0503020204020204" charset="-122"/>
              <a:ea typeface="微软雅黑" panose="020B0503020204020204" charset="-122"/>
            </a:endParaRPr>
          </a:p>
        </p:txBody>
      </p:sp>
      <p:sp>
        <p:nvSpPr>
          <p:cNvPr id="51" name="Oval 4"/>
          <p:cNvSpPr/>
          <p:nvPr/>
        </p:nvSpPr>
        <p:spPr>
          <a:xfrm>
            <a:off x="1156518" y="2362763"/>
            <a:ext cx="507161" cy="507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773-CAI978" panose="020B0402020204020303" pitchFamily="34" charset="0"/>
                <a:ea typeface="微软雅黑" panose="020B0503020204020204" charset="-122"/>
              </a:rPr>
              <a:t>2</a:t>
            </a:r>
            <a:endParaRPr lang="en-US" sz="1600" dirty="0">
              <a:solidFill>
                <a:schemeClr val="bg1"/>
              </a:solidFill>
              <a:latin typeface="773-CAI978" panose="020B0402020204020303" pitchFamily="34" charset="0"/>
              <a:ea typeface="微软雅黑" panose="020B0503020204020204" charset="-122"/>
            </a:endParaRPr>
          </a:p>
        </p:txBody>
      </p:sp>
      <p:grpSp>
        <p:nvGrpSpPr>
          <p:cNvPr id="52" name="组合 51"/>
          <p:cNvGrpSpPr/>
          <p:nvPr/>
        </p:nvGrpSpPr>
        <p:grpSpPr>
          <a:xfrm>
            <a:off x="1789765" y="2265100"/>
            <a:ext cx="6182891" cy="791092"/>
            <a:chOff x="1701872" y="2321951"/>
            <a:chExt cx="6182891" cy="791092"/>
          </a:xfrm>
        </p:grpSpPr>
        <p:sp>
          <p:nvSpPr>
            <p:cNvPr id="53" name="文本框 1"/>
            <p:cNvSpPr txBox="1"/>
            <p:nvPr/>
          </p:nvSpPr>
          <p:spPr>
            <a:xfrm>
              <a:off x="1701872" y="2321951"/>
              <a:ext cx="1620180" cy="259687"/>
            </a:xfrm>
            <a:prstGeom prst="rect">
              <a:avLst/>
            </a:prstGeom>
            <a:noFill/>
          </p:spPr>
          <p:txBody>
            <a:bodyPr wrap="square" lIns="51435" tIns="25718" rIns="51435" bIns="25718" rtlCol="0">
              <a:spAutoFit/>
            </a:bodyPr>
            <a:lstStyle/>
            <a:p>
              <a:r>
                <a:rPr lang="zh-CN" altLang="en-US" sz="1350" dirty="0">
                  <a:solidFill>
                    <a:schemeClr val="tx1">
                      <a:lumMod val="65000"/>
                      <a:lumOff val="35000"/>
                    </a:schemeClr>
                  </a:solidFill>
                  <a:latin typeface="+mn-ea"/>
                </a:rPr>
                <a:t>添加标题内容</a:t>
              </a:r>
            </a:p>
          </p:txBody>
        </p:sp>
        <p:sp>
          <p:nvSpPr>
            <p:cNvPr id="54" name="矩形 53"/>
            <p:cNvSpPr/>
            <p:nvPr/>
          </p:nvSpPr>
          <p:spPr>
            <a:xfrm>
              <a:off x="1701872" y="2541734"/>
              <a:ext cx="6182891" cy="571309"/>
            </a:xfrm>
            <a:prstGeom prst="rect">
              <a:avLst/>
            </a:prstGeom>
          </p:spPr>
          <p:txBody>
            <a:bodyPr wrap="square" lIns="51434" tIns="25717" rIns="51434" bIns="25717">
              <a:spAutoFit/>
            </a:bodyPr>
            <a:lstStyle/>
            <a:p>
              <a:pPr algn="just">
                <a:lnSpc>
                  <a:spcPct val="150000"/>
                </a:lnSpc>
                <a:defRPr/>
              </a:pPr>
              <a:r>
                <a:rPr lang="zh-CN" altLang="en-US" sz="750" dirty="0">
                  <a:solidFill>
                    <a:schemeClr val="tx1">
                      <a:lumMod val="65000"/>
                      <a:lumOff val="35000"/>
                    </a:schemeClr>
                  </a:solidFill>
                  <a:latin typeface="+mn-ea"/>
                  <a:sym typeface="Gill Sans" charset="0"/>
                </a:rPr>
                <a:t>此处添加详细文本描述，建议与标题相关并符合整体语言风格，语言描述尽量简洁生动。尽量将每页幻灯片的字数控制在 </a:t>
              </a:r>
              <a:r>
                <a:rPr lang="en-US" altLang="zh-CN" sz="750" dirty="0">
                  <a:solidFill>
                    <a:schemeClr val="tx1">
                      <a:lumMod val="65000"/>
                      <a:lumOff val="35000"/>
                    </a:schemeClr>
                  </a:solidFill>
                  <a:latin typeface="+mn-ea"/>
                  <a:sym typeface="Gill Sans" charset="0"/>
                </a:rPr>
                <a:t>200</a:t>
              </a:r>
              <a:r>
                <a:rPr lang="zh-CN" altLang="en-US" sz="750" dirty="0">
                  <a:solidFill>
                    <a:schemeClr val="tx1">
                      <a:lumMod val="65000"/>
                      <a:lumOff val="35000"/>
                    </a:schemeClr>
                  </a:solidFill>
                  <a:latin typeface="+mn-ea"/>
                  <a:sym typeface="Gill Sans" charset="0"/>
                </a:rPr>
                <a:t>字以内，据统计每页幻灯片的最好控制在  </a:t>
              </a:r>
              <a:r>
                <a:rPr lang="en-US" altLang="zh-CN" sz="750" dirty="0">
                  <a:solidFill>
                    <a:schemeClr val="tx1">
                      <a:lumMod val="65000"/>
                      <a:lumOff val="35000"/>
                    </a:schemeClr>
                  </a:solidFill>
                  <a:latin typeface="+mn-ea"/>
                  <a:sym typeface="Gill Sans" charset="0"/>
                </a:rPr>
                <a:t>5</a:t>
              </a:r>
              <a:r>
                <a:rPr lang="zh-CN" altLang="en-US" sz="750" dirty="0">
                  <a:solidFill>
                    <a:schemeClr val="tx1">
                      <a:lumMod val="65000"/>
                      <a:lumOff val="35000"/>
                    </a:schemeClr>
                  </a:solidFill>
                  <a:latin typeface="+mn-ea"/>
                  <a:sym typeface="Gill Sans" charset="0"/>
                </a:rPr>
                <a:t>分钟之内。此处添加详细文本描述</a:t>
              </a:r>
              <a:r>
                <a:rPr lang="en-US" altLang="zh-CN" sz="750" dirty="0">
                  <a:solidFill>
                    <a:schemeClr val="tx1">
                      <a:lumMod val="65000"/>
                      <a:lumOff val="35000"/>
                    </a:schemeClr>
                  </a:solidFill>
                  <a:latin typeface="+mn-ea"/>
                  <a:sym typeface="Gill Sans" charset="0"/>
                </a:rPr>
                <a:t> </a:t>
              </a:r>
              <a:r>
                <a:rPr lang="zh-CN" altLang="en-US" sz="750" dirty="0">
                  <a:solidFill>
                    <a:schemeClr val="tx1">
                      <a:lumMod val="65000"/>
                      <a:lumOff val="35000"/>
                    </a:schemeClr>
                  </a:solidFill>
                  <a:latin typeface="+mn-ea"/>
                  <a:sym typeface="Gill Sans" charset="0"/>
                </a:rPr>
                <a:t>，建议与标题相关并符合整体语言风格，语言描述尽量简洁生动。此处添加详细文本整体语</a:t>
              </a:r>
              <a:r>
                <a:rPr lang="zh-CN" altLang="en-US" sz="750" dirty="0" smtClean="0">
                  <a:solidFill>
                    <a:schemeClr val="tx1">
                      <a:lumMod val="65000"/>
                      <a:lumOff val="35000"/>
                    </a:schemeClr>
                  </a:solidFill>
                  <a:latin typeface="+mn-ea"/>
                  <a:sym typeface="Gill Sans" charset="0"/>
                </a:rPr>
                <a:t>风格。</a:t>
              </a:r>
              <a:endParaRPr lang="zh-CN" altLang="en-US" sz="750" dirty="0">
                <a:solidFill>
                  <a:schemeClr val="tx1">
                    <a:lumMod val="65000"/>
                    <a:lumOff val="35000"/>
                  </a:schemeClr>
                </a:solidFill>
                <a:latin typeface="+mn-ea"/>
                <a:cs typeface="Lato Light" charset="0"/>
                <a:sym typeface="Gill Sans" charset="0"/>
              </a:endParaRPr>
            </a:p>
          </p:txBody>
        </p:sp>
      </p:grpSp>
      <p:sp>
        <p:nvSpPr>
          <p:cNvPr id="55" name="矩形 54"/>
          <p:cNvSpPr/>
          <p:nvPr/>
        </p:nvSpPr>
        <p:spPr>
          <a:xfrm>
            <a:off x="3651067" y="3235596"/>
            <a:ext cx="2088232" cy="1368152"/>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56" name="矩形 55"/>
          <p:cNvSpPr/>
          <p:nvPr/>
        </p:nvSpPr>
        <p:spPr>
          <a:xfrm>
            <a:off x="5892035" y="3235596"/>
            <a:ext cx="2088232" cy="1368152"/>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第二部分</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449" y="3822308"/>
            <a:ext cx="1031051" cy="261610"/>
          </a:xfrm>
          <a:prstGeom prst="rect">
            <a:avLst/>
          </a:prstGeom>
        </p:spPr>
        <p:txBody>
          <a:bodyPr wrap="none">
            <a:spAutoFit/>
          </a:bodyPr>
          <a:lstStyle/>
          <a:p>
            <a:pPr algn="ctr" defTabSz="914400"/>
            <a:r>
              <a:rPr lang="zh-CN" altLang="en-US" sz="1100" b="1" dirty="0">
                <a:solidFill>
                  <a:schemeClr val="tx1">
                    <a:lumMod val="65000"/>
                    <a:lumOff val="35000"/>
                  </a:schemeClr>
                </a:solidFill>
                <a:cs typeface="+mn-ea"/>
              </a:rPr>
              <a:t>姓名：代名词</a:t>
            </a:r>
          </a:p>
        </p:txBody>
      </p:sp>
    </p:spTree>
  </p:cSld>
  <p:clrMapOvr>
    <a:masterClrMapping/>
  </p:clrMapOvr>
  <p:transition advClick="0">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38" name="矩形 37"/>
          <p:cNvSpPr/>
          <p:nvPr/>
        </p:nvSpPr>
        <p:spPr>
          <a:xfrm>
            <a:off x="611560" y="1419622"/>
            <a:ext cx="4248472" cy="266429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39" name="íšḻiḑé"/>
          <p:cNvSpPr/>
          <p:nvPr/>
        </p:nvSpPr>
        <p:spPr>
          <a:xfrm>
            <a:off x="4716016" y="3375963"/>
            <a:ext cx="550050" cy="389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500" dirty="0">
                <a:solidFill>
                  <a:schemeClr val="bg1"/>
                </a:solidFill>
                <a:latin typeface="773-CAI978" panose="020B0402020204020303" pitchFamily="34" charset="0"/>
                <a:cs typeface="+mn-ea"/>
              </a:rPr>
              <a:t>03</a:t>
            </a:r>
          </a:p>
        </p:txBody>
      </p:sp>
      <p:sp>
        <p:nvSpPr>
          <p:cNvPr id="40" name="矩形 39"/>
          <p:cNvSpPr/>
          <p:nvPr/>
        </p:nvSpPr>
        <p:spPr>
          <a:xfrm>
            <a:off x="5375463" y="3543512"/>
            <a:ext cx="3300993" cy="50783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mn-ea"/>
                <a:cs typeface="+mn-ea"/>
              </a:rPr>
              <a:t>在此录入上述图表的描述说明，在此录入上述图表的描述说明，在此录入上述图表的描述说明。</a:t>
            </a:r>
            <a:endParaRPr lang="zh-CN" altLang="zh-CN" sz="900" dirty="0">
              <a:solidFill>
                <a:schemeClr val="tx1">
                  <a:lumMod val="65000"/>
                  <a:lumOff val="35000"/>
                </a:schemeClr>
              </a:solidFill>
              <a:latin typeface="+mn-ea"/>
              <a:cs typeface="+mn-ea"/>
            </a:endParaRPr>
          </a:p>
        </p:txBody>
      </p:sp>
      <p:sp>
        <p:nvSpPr>
          <p:cNvPr id="41" name="文本框 5"/>
          <p:cNvSpPr txBox="1">
            <a:spLocks noChangeArrowheads="1"/>
          </p:cNvSpPr>
          <p:nvPr/>
        </p:nvSpPr>
        <p:spPr bwMode="auto">
          <a:xfrm>
            <a:off x="5359756" y="3301584"/>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1500" dirty="0">
                <a:solidFill>
                  <a:schemeClr val="tx1">
                    <a:lumMod val="65000"/>
                    <a:lumOff val="35000"/>
                  </a:schemeClr>
                </a:solidFill>
                <a:latin typeface="+mn-ea"/>
                <a:ea typeface="+mn-ea"/>
                <a:cs typeface="+mn-ea"/>
                <a:sym typeface="宋体" panose="02010600030101010101" pitchFamily="2" charset="-122"/>
              </a:rPr>
              <a:t>单击输入标题</a:t>
            </a:r>
          </a:p>
        </p:txBody>
      </p:sp>
      <p:sp>
        <p:nvSpPr>
          <p:cNvPr id="42" name="íšḻiḑé"/>
          <p:cNvSpPr/>
          <p:nvPr/>
        </p:nvSpPr>
        <p:spPr>
          <a:xfrm>
            <a:off x="4716016" y="1551070"/>
            <a:ext cx="550050" cy="389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500" dirty="0">
                <a:solidFill>
                  <a:schemeClr val="bg1"/>
                </a:solidFill>
                <a:latin typeface="773-CAI978" panose="020B0402020204020303" pitchFamily="34" charset="0"/>
                <a:cs typeface="+mn-ea"/>
              </a:rPr>
              <a:t>01</a:t>
            </a:r>
          </a:p>
        </p:txBody>
      </p:sp>
      <p:sp>
        <p:nvSpPr>
          <p:cNvPr id="43" name="矩形 42"/>
          <p:cNvSpPr/>
          <p:nvPr/>
        </p:nvSpPr>
        <p:spPr>
          <a:xfrm>
            <a:off x="5375463" y="1718619"/>
            <a:ext cx="3300993" cy="50783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mn-ea"/>
                <a:cs typeface="+mn-ea"/>
              </a:rPr>
              <a:t>在此录入上述图表的描述说明，在此录入上述图表的描述说明，在此录入上述图表的描述说明。</a:t>
            </a:r>
            <a:endParaRPr lang="zh-CN" altLang="zh-CN" sz="900" dirty="0">
              <a:solidFill>
                <a:schemeClr val="tx1">
                  <a:lumMod val="65000"/>
                  <a:lumOff val="35000"/>
                </a:schemeClr>
              </a:solidFill>
              <a:latin typeface="+mn-ea"/>
              <a:cs typeface="+mn-ea"/>
            </a:endParaRPr>
          </a:p>
        </p:txBody>
      </p:sp>
      <p:sp>
        <p:nvSpPr>
          <p:cNvPr id="44" name="文本框 5"/>
          <p:cNvSpPr txBox="1">
            <a:spLocks noChangeArrowheads="1"/>
          </p:cNvSpPr>
          <p:nvPr/>
        </p:nvSpPr>
        <p:spPr bwMode="auto">
          <a:xfrm>
            <a:off x="5359756" y="1476691"/>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1500" dirty="0">
                <a:solidFill>
                  <a:schemeClr val="tx1">
                    <a:lumMod val="65000"/>
                    <a:lumOff val="35000"/>
                  </a:schemeClr>
                </a:solidFill>
                <a:latin typeface="+mn-ea"/>
                <a:ea typeface="+mn-ea"/>
                <a:cs typeface="+mn-ea"/>
                <a:sym typeface="宋体" panose="02010600030101010101" pitchFamily="2" charset="-122"/>
              </a:rPr>
              <a:t>单击输入标题</a:t>
            </a:r>
          </a:p>
        </p:txBody>
      </p:sp>
      <p:sp>
        <p:nvSpPr>
          <p:cNvPr id="45" name="íšḻiḑé"/>
          <p:cNvSpPr/>
          <p:nvPr/>
        </p:nvSpPr>
        <p:spPr>
          <a:xfrm>
            <a:off x="4716016" y="2463517"/>
            <a:ext cx="550050" cy="389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500" dirty="0">
                <a:solidFill>
                  <a:schemeClr val="bg1"/>
                </a:solidFill>
                <a:latin typeface="773-CAI978" panose="020B0402020204020303" pitchFamily="34" charset="0"/>
                <a:cs typeface="+mn-ea"/>
              </a:rPr>
              <a:t>02</a:t>
            </a:r>
          </a:p>
        </p:txBody>
      </p:sp>
      <p:sp>
        <p:nvSpPr>
          <p:cNvPr id="46" name="矩形 45"/>
          <p:cNvSpPr/>
          <p:nvPr/>
        </p:nvSpPr>
        <p:spPr>
          <a:xfrm>
            <a:off x="5375463" y="2631065"/>
            <a:ext cx="3300993" cy="50783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mn-ea"/>
                <a:cs typeface="+mn-ea"/>
              </a:rPr>
              <a:t>在此录入上述图表的描述说明，在此录入上述图表的描述说明，在此录入上述图表的描述说明。</a:t>
            </a:r>
            <a:endParaRPr lang="zh-CN" altLang="zh-CN" sz="900" dirty="0">
              <a:solidFill>
                <a:schemeClr val="tx1">
                  <a:lumMod val="65000"/>
                  <a:lumOff val="35000"/>
                </a:schemeClr>
              </a:solidFill>
              <a:latin typeface="+mn-ea"/>
              <a:cs typeface="+mn-ea"/>
            </a:endParaRPr>
          </a:p>
        </p:txBody>
      </p:sp>
      <p:sp>
        <p:nvSpPr>
          <p:cNvPr id="47" name="文本框 5"/>
          <p:cNvSpPr txBox="1">
            <a:spLocks noChangeArrowheads="1"/>
          </p:cNvSpPr>
          <p:nvPr/>
        </p:nvSpPr>
        <p:spPr bwMode="auto">
          <a:xfrm>
            <a:off x="5359756" y="2389137"/>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1500" dirty="0">
                <a:solidFill>
                  <a:schemeClr val="tx1">
                    <a:lumMod val="65000"/>
                    <a:lumOff val="35000"/>
                  </a:schemeClr>
                </a:solidFill>
                <a:latin typeface="+mn-ea"/>
                <a:ea typeface="+mn-ea"/>
                <a:cs typeface="+mn-ea"/>
                <a:sym typeface="宋体" panose="02010600030101010101" pitchFamily="2" charset="-122"/>
              </a:rPr>
              <a:t>单击输入标题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36" name="矩形 35"/>
          <p:cNvSpPr/>
          <p:nvPr/>
        </p:nvSpPr>
        <p:spPr>
          <a:xfrm>
            <a:off x="647564" y="1419622"/>
            <a:ext cx="2520280" cy="1872208"/>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37" name="矩形 36"/>
          <p:cNvSpPr/>
          <p:nvPr/>
        </p:nvSpPr>
        <p:spPr>
          <a:xfrm>
            <a:off x="3311860" y="1419622"/>
            <a:ext cx="2520280" cy="1872208"/>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38" name="矩形 37"/>
          <p:cNvSpPr/>
          <p:nvPr/>
        </p:nvSpPr>
        <p:spPr>
          <a:xfrm>
            <a:off x="5976156" y="1419622"/>
            <a:ext cx="2520280" cy="1872208"/>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nvGrpSpPr>
          <p:cNvPr id="39" name="abb53e78-1e11-43aa-b21f-f19b11429e04"/>
          <p:cNvGrpSpPr>
            <a:grpSpLocks noChangeAspect="1"/>
          </p:cNvGrpSpPr>
          <p:nvPr/>
        </p:nvGrpSpPr>
        <p:grpSpPr>
          <a:xfrm>
            <a:off x="1304882" y="3005896"/>
            <a:ext cx="6534236" cy="432852"/>
            <a:chOff x="1606927" y="3645033"/>
            <a:chExt cx="8988395" cy="595425"/>
          </a:xfrm>
        </p:grpSpPr>
        <p:sp>
          <p:nvSpPr>
            <p:cNvPr id="40" name="ïšḻïďê-Rectangle 1"/>
            <p:cNvSpPr/>
            <p:nvPr/>
          </p:nvSpPr>
          <p:spPr>
            <a:xfrm>
              <a:off x="1606927" y="3645033"/>
              <a:ext cx="1657599" cy="595423"/>
            </a:xfrm>
            <a:prstGeom prst="roundRect">
              <a:avLst>
                <a:gd name="adj" fmla="val 50000"/>
              </a:avLst>
            </a:prstGeom>
            <a:solidFill>
              <a:schemeClr val="accent1"/>
            </a:solidFill>
            <a:ln w="12700">
              <a:noFill/>
              <a:miter lim="4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400" dirty="0" smtClean="0">
                  <a:solidFill>
                    <a:schemeClr val="bg1"/>
                  </a:solidFill>
                  <a:latin typeface="773-CAI978" panose="020B0402020204020303" pitchFamily="34" charset="0"/>
                  <a:cs typeface="+mn-ea"/>
                </a:rPr>
                <a:t>01</a:t>
              </a:r>
              <a:endParaRPr lang="en-US" sz="2400" dirty="0">
                <a:solidFill>
                  <a:schemeClr val="bg1"/>
                </a:solidFill>
                <a:latin typeface="773-CAI978" panose="020B0402020204020303" pitchFamily="34" charset="0"/>
                <a:cs typeface="+mn-ea"/>
              </a:endParaRPr>
            </a:p>
          </p:txBody>
        </p:sp>
        <p:sp>
          <p:nvSpPr>
            <p:cNvPr id="41" name="ïšḻïďê-Rectangle 14"/>
            <p:cNvSpPr/>
            <p:nvPr/>
          </p:nvSpPr>
          <p:spPr>
            <a:xfrm>
              <a:off x="5272327" y="3645035"/>
              <a:ext cx="1657599" cy="595423"/>
            </a:xfrm>
            <a:prstGeom prst="roundRect">
              <a:avLst>
                <a:gd name="adj" fmla="val 50000"/>
              </a:avLst>
            </a:prstGeom>
            <a:solidFill>
              <a:schemeClr val="accent2"/>
            </a:solidFill>
            <a:ln w="12700">
              <a:noFill/>
              <a:miter lim="4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400" dirty="0" smtClean="0">
                  <a:solidFill>
                    <a:schemeClr val="bg1"/>
                  </a:solidFill>
                  <a:latin typeface="773-CAI978" panose="020B0402020204020303" pitchFamily="34" charset="0"/>
                  <a:cs typeface="+mn-ea"/>
                </a:rPr>
                <a:t>02</a:t>
              </a:r>
              <a:endParaRPr lang="en-US" sz="2400" dirty="0">
                <a:solidFill>
                  <a:schemeClr val="bg1"/>
                </a:solidFill>
                <a:latin typeface="773-CAI978" panose="020B0402020204020303" pitchFamily="34" charset="0"/>
                <a:cs typeface="+mn-ea"/>
              </a:endParaRPr>
            </a:p>
          </p:txBody>
        </p:sp>
        <p:sp>
          <p:nvSpPr>
            <p:cNvPr id="42" name="ïšḻïďê-Rectangle 16"/>
            <p:cNvSpPr/>
            <p:nvPr/>
          </p:nvSpPr>
          <p:spPr>
            <a:xfrm>
              <a:off x="8937723" y="3645035"/>
              <a:ext cx="1657599" cy="595423"/>
            </a:xfrm>
            <a:prstGeom prst="roundRect">
              <a:avLst>
                <a:gd name="adj" fmla="val 50000"/>
              </a:avLst>
            </a:prstGeom>
            <a:solidFill>
              <a:schemeClr val="accent1"/>
            </a:solidFill>
            <a:ln w="12700">
              <a:noFill/>
              <a:miter lim="4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400" dirty="0" smtClean="0">
                  <a:solidFill>
                    <a:schemeClr val="bg1"/>
                  </a:solidFill>
                  <a:latin typeface="773-CAI978" panose="020B0402020204020303" pitchFamily="34" charset="0"/>
                  <a:cs typeface="+mn-ea"/>
                </a:rPr>
                <a:t>03</a:t>
              </a:r>
              <a:endParaRPr lang="en-US" sz="2400" dirty="0">
                <a:solidFill>
                  <a:schemeClr val="bg1"/>
                </a:solidFill>
                <a:latin typeface="773-CAI978" panose="020B0402020204020303" pitchFamily="34" charset="0"/>
                <a:cs typeface="+mn-ea"/>
              </a:endParaRPr>
            </a:p>
          </p:txBody>
        </p:sp>
      </p:grpSp>
      <p:grpSp>
        <p:nvGrpSpPr>
          <p:cNvPr id="43" name="组合 42"/>
          <p:cNvGrpSpPr/>
          <p:nvPr/>
        </p:nvGrpSpPr>
        <p:grpSpPr>
          <a:xfrm>
            <a:off x="938309" y="3531904"/>
            <a:ext cx="1938791" cy="808925"/>
            <a:chOff x="5354322" y="1967781"/>
            <a:chExt cx="2585055" cy="1078567"/>
          </a:xfrm>
        </p:grpSpPr>
        <p:sp>
          <p:nvSpPr>
            <p:cNvPr id="44" name="矩形 43"/>
            <p:cNvSpPr/>
            <p:nvPr/>
          </p:nvSpPr>
          <p:spPr>
            <a:xfrm>
              <a:off x="5354322" y="2332306"/>
              <a:ext cx="2585055" cy="71404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00" dirty="0">
                  <a:solidFill>
                    <a:schemeClr val="tx1">
                      <a:lumMod val="75000"/>
                      <a:lumOff val="25000"/>
                    </a:schemeClr>
                  </a:solidFill>
                  <a:latin typeface="+mn-ea"/>
                  <a:cs typeface="+mn-ea"/>
                </a:rPr>
                <a:t>此处添加详细文本描述，建议与标题相关并符合整体语言风格，语言描述尽量简洁生动。</a:t>
              </a:r>
            </a:p>
          </p:txBody>
        </p:sp>
        <p:sp>
          <p:nvSpPr>
            <p:cNvPr id="45" name="矩形 44"/>
            <p:cNvSpPr/>
            <p:nvPr/>
          </p:nvSpPr>
          <p:spPr>
            <a:xfrm>
              <a:off x="5604655" y="1967781"/>
              <a:ext cx="2084387"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tx1">
                      <a:lumMod val="75000"/>
                      <a:lumOff val="25000"/>
                    </a:schemeClr>
                  </a:solidFill>
                  <a:latin typeface="+mn-ea"/>
                  <a:cs typeface="+mn-ea"/>
                </a:rPr>
                <a:t>单击添加标题</a:t>
              </a:r>
            </a:p>
          </p:txBody>
        </p:sp>
      </p:grpSp>
      <p:grpSp>
        <p:nvGrpSpPr>
          <p:cNvPr id="46" name="组合 45"/>
          <p:cNvGrpSpPr/>
          <p:nvPr/>
        </p:nvGrpSpPr>
        <p:grpSpPr>
          <a:xfrm>
            <a:off x="3602605" y="3531904"/>
            <a:ext cx="1938791" cy="808925"/>
            <a:chOff x="5354322" y="1967781"/>
            <a:chExt cx="2585055" cy="1078567"/>
          </a:xfrm>
        </p:grpSpPr>
        <p:sp>
          <p:nvSpPr>
            <p:cNvPr id="47" name="矩形 46"/>
            <p:cNvSpPr/>
            <p:nvPr/>
          </p:nvSpPr>
          <p:spPr>
            <a:xfrm>
              <a:off x="5354322" y="2332306"/>
              <a:ext cx="2585055" cy="71404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00" dirty="0">
                  <a:solidFill>
                    <a:schemeClr val="tx1">
                      <a:lumMod val="75000"/>
                      <a:lumOff val="25000"/>
                    </a:schemeClr>
                  </a:solidFill>
                  <a:latin typeface="+mn-ea"/>
                  <a:cs typeface="+mn-ea"/>
                </a:rPr>
                <a:t>此处添加详细文本描述，建议与标题相关并符合整体语言风格，语言描述尽量简洁生动。</a:t>
              </a:r>
            </a:p>
          </p:txBody>
        </p:sp>
        <p:sp>
          <p:nvSpPr>
            <p:cNvPr id="48" name="矩形 47"/>
            <p:cNvSpPr/>
            <p:nvPr/>
          </p:nvSpPr>
          <p:spPr>
            <a:xfrm>
              <a:off x="5604655" y="1967781"/>
              <a:ext cx="2084387"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tx1">
                      <a:lumMod val="75000"/>
                      <a:lumOff val="25000"/>
                    </a:schemeClr>
                  </a:solidFill>
                  <a:latin typeface="+mn-ea"/>
                  <a:cs typeface="+mn-ea"/>
                </a:rPr>
                <a:t>单击添加标题</a:t>
              </a:r>
            </a:p>
          </p:txBody>
        </p:sp>
      </p:grpSp>
      <p:grpSp>
        <p:nvGrpSpPr>
          <p:cNvPr id="49" name="组合 48"/>
          <p:cNvGrpSpPr/>
          <p:nvPr/>
        </p:nvGrpSpPr>
        <p:grpSpPr>
          <a:xfrm>
            <a:off x="6266901" y="3531904"/>
            <a:ext cx="1938791" cy="808925"/>
            <a:chOff x="5354322" y="1967781"/>
            <a:chExt cx="2585055" cy="1078567"/>
          </a:xfrm>
        </p:grpSpPr>
        <p:sp>
          <p:nvSpPr>
            <p:cNvPr id="50" name="矩形 49"/>
            <p:cNvSpPr/>
            <p:nvPr/>
          </p:nvSpPr>
          <p:spPr>
            <a:xfrm>
              <a:off x="5354322" y="2332306"/>
              <a:ext cx="2585055" cy="71404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00" dirty="0">
                  <a:solidFill>
                    <a:schemeClr val="tx1">
                      <a:lumMod val="75000"/>
                      <a:lumOff val="25000"/>
                    </a:schemeClr>
                  </a:solidFill>
                  <a:latin typeface="+mn-ea"/>
                  <a:cs typeface="+mn-ea"/>
                </a:rPr>
                <a:t>此处添加详细文本描述，建议与标题相关并符合整体语言风格，语言描述尽量简洁生动。</a:t>
              </a:r>
            </a:p>
          </p:txBody>
        </p:sp>
        <p:sp>
          <p:nvSpPr>
            <p:cNvPr id="51" name="矩形 50"/>
            <p:cNvSpPr/>
            <p:nvPr/>
          </p:nvSpPr>
          <p:spPr>
            <a:xfrm>
              <a:off x="5604655" y="1967781"/>
              <a:ext cx="2084387" cy="4273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chemeClr val="tx1">
                      <a:lumMod val="75000"/>
                      <a:lumOff val="25000"/>
                    </a:schemeClr>
                  </a:solidFill>
                  <a:latin typeface="+mn-ea"/>
                  <a:cs typeface="+mn-ea"/>
                </a:rPr>
                <a:t>单击添加标题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16" name="Bent Arrow 57"/>
          <p:cNvSpPr/>
          <p:nvPr/>
        </p:nvSpPr>
        <p:spPr>
          <a:xfrm>
            <a:off x="4031889" y="2090347"/>
            <a:ext cx="2073852" cy="3053171"/>
          </a:xfrm>
          <a:prstGeom prst="bentArrow">
            <a:avLst>
              <a:gd name="adj1" fmla="val 10194"/>
              <a:gd name="adj2" fmla="val 9038"/>
              <a:gd name="adj3" fmla="val 14263"/>
              <a:gd name="adj4" fmla="val 24932"/>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tx1">
                  <a:lumMod val="65000"/>
                  <a:lumOff val="35000"/>
                </a:schemeClr>
              </a:solidFill>
              <a:latin typeface="+mn-ea"/>
              <a:cs typeface="+mn-ea"/>
            </a:endParaRPr>
          </a:p>
        </p:txBody>
      </p:sp>
      <p:sp>
        <p:nvSpPr>
          <p:cNvPr id="17" name="Bent Arrow 58"/>
          <p:cNvSpPr/>
          <p:nvPr/>
        </p:nvSpPr>
        <p:spPr>
          <a:xfrm flipH="1">
            <a:off x="3038260" y="2666417"/>
            <a:ext cx="2337326" cy="2477101"/>
          </a:xfrm>
          <a:prstGeom prst="bentArrow">
            <a:avLst>
              <a:gd name="adj1" fmla="val 8879"/>
              <a:gd name="adj2" fmla="val 9038"/>
              <a:gd name="adj3" fmla="val 14263"/>
              <a:gd name="adj4" fmla="val 1945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tx1">
                  <a:lumMod val="65000"/>
                  <a:lumOff val="35000"/>
                </a:schemeClr>
              </a:solidFill>
              <a:latin typeface="+mn-ea"/>
              <a:cs typeface="+mn-ea"/>
            </a:endParaRPr>
          </a:p>
        </p:txBody>
      </p:sp>
      <p:sp>
        <p:nvSpPr>
          <p:cNvPr id="18" name="Bent Arrow 59"/>
          <p:cNvSpPr/>
          <p:nvPr/>
        </p:nvSpPr>
        <p:spPr>
          <a:xfrm flipH="1">
            <a:off x="2758828" y="3395753"/>
            <a:ext cx="1120789" cy="1747765"/>
          </a:xfrm>
          <a:prstGeom prst="bentArrow">
            <a:avLst>
              <a:gd name="adj1" fmla="val 19713"/>
              <a:gd name="adj2" fmla="val 20879"/>
              <a:gd name="adj3" fmla="val 22762"/>
              <a:gd name="adj4" fmla="val 29493"/>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tx1">
                  <a:lumMod val="65000"/>
                  <a:lumOff val="35000"/>
                </a:schemeClr>
              </a:solidFill>
              <a:latin typeface="+mn-ea"/>
              <a:cs typeface="+mn-ea"/>
            </a:endParaRPr>
          </a:p>
        </p:txBody>
      </p:sp>
      <p:sp>
        <p:nvSpPr>
          <p:cNvPr id="19" name="Bent Arrow 60"/>
          <p:cNvSpPr/>
          <p:nvPr/>
        </p:nvSpPr>
        <p:spPr>
          <a:xfrm>
            <a:off x="4743721" y="3263051"/>
            <a:ext cx="1826972" cy="1880466"/>
          </a:xfrm>
          <a:prstGeom prst="bentArrow">
            <a:avLst>
              <a:gd name="adj1" fmla="val 13127"/>
              <a:gd name="adj2" fmla="val 10495"/>
              <a:gd name="adj3" fmla="val 17138"/>
              <a:gd name="adj4" fmla="val 21923"/>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tx1">
                  <a:lumMod val="65000"/>
                  <a:lumOff val="35000"/>
                </a:schemeClr>
              </a:solidFill>
              <a:latin typeface="+mn-ea"/>
              <a:cs typeface="+mn-ea"/>
            </a:endParaRPr>
          </a:p>
        </p:txBody>
      </p:sp>
      <p:sp>
        <p:nvSpPr>
          <p:cNvPr id="20" name="Up Arrow 61"/>
          <p:cNvSpPr/>
          <p:nvPr/>
        </p:nvSpPr>
        <p:spPr>
          <a:xfrm>
            <a:off x="4270543" y="1016362"/>
            <a:ext cx="444404" cy="4127156"/>
          </a:xfrm>
          <a:prstGeom prst="upArrow">
            <a:avLst>
              <a:gd name="adj1" fmla="val 50000"/>
              <a:gd name="adj2" fmla="val 6714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tx1">
                  <a:lumMod val="65000"/>
                  <a:lumOff val="35000"/>
                </a:schemeClr>
              </a:solidFill>
              <a:latin typeface="+mn-ea"/>
              <a:cs typeface="+mn-ea"/>
            </a:endParaRPr>
          </a:p>
        </p:txBody>
      </p:sp>
      <p:grpSp>
        <p:nvGrpSpPr>
          <p:cNvPr id="21" name="组合 20"/>
          <p:cNvGrpSpPr/>
          <p:nvPr/>
        </p:nvGrpSpPr>
        <p:grpSpPr>
          <a:xfrm>
            <a:off x="4884890" y="1086329"/>
            <a:ext cx="2822058" cy="748410"/>
            <a:chOff x="7950286" y="1944251"/>
            <a:chExt cx="3762744" cy="997880"/>
          </a:xfrm>
        </p:grpSpPr>
        <p:sp>
          <p:nvSpPr>
            <p:cNvPr id="22" name="矩形 3"/>
            <p:cNvSpPr>
              <a:spLocks noChangeArrowheads="1"/>
            </p:cNvSpPr>
            <p:nvPr/>
          </p:nvSpPr>
          <p:spPr bwMode="auto">
            <a:xfrm>
              <a:off x="7990226" y="1944251"/>
              <a:ext cx="190918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eaLnBrk="0" fontAlgn="base" hangingPunct="0">
                <a:lnSpc>
                  <a:spcPct val="120000"/>
                </a:lnSpc>
                <a:spcBef>
                  <a:spcPct val="0"/>
                </a:spcBef>
                <a:spcAft>
                  <a:spcPct val="0"/>
                </a:spcAft>
                <a:buFont typeface="Arial" panose="020B0604020202020204" pitchFamily="34" charset="0"/>
                <a:buNone/>
              </a:pPr>
              <a:r>
                <a:rPr lang="zh-CN" altLang="en-US" sz="1400" dirty="0">
                  <a:solidFill>
                    <a:schemeClr val="tx1">
                      <a:lumMod val="65000"/>
                      <a:lumOff val="35000"/>
                    </a:schemeClr>
                  </a:solidFill>
                  <a:latin typeface="+mn-ea"/>
                  <a:ea typeface="+mn-ea"/>
                  <a:cs typeface="+mn-ea"/>
                  <a:sym typeface="Lucida Grande" charset="-122"/>
                </a:rPr>
                <a:t>单击添加标题</a:t>
              </a:r>
            </a:p>
          </p:txBody>
        </p:sp>
        <p:sp>
          <p:nvSpPr>
            <p:cNvPr id="23" name="矩形 3"/>
            <p:cNvSpPr>
              <a:spLocks noChangeArrowheads="1"/>
            </p:cNvSpPr>
            <p:nvPr/>
          </p:nvSpPr>
          <p:spPr bwMode="auto">
            <a:xfrm>
              <a:off x="7950286" y="2326578"/>
              <a:ext cx="37627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nSpc>
                  <a:spcPct val="120000"/>
                </a:lnSpc>
                <a:spcBef>
                  <a:spcPct val="20000"/>
                </a:spcBef>
              </a:pPr>
              <a:r>
                <a:rPr lang="zh-CN" altLang="en-US" sz="1000" dirty="0">
                  <a:solidFill>
                    <a:schemeClr val="tx1">
                      <a:lumMod val="65000"/>
                      <a:lumOff val="35000"/>
                    </a:schemeClr>
                  </a:solidFill>
                  <a:latin typeface="+mn-ea"/>
                  <a:ea typeface="+mn-ea"/>
                  <a:cs typeface="+mn-ea"/>
                </a:rPr>
                <a:t>此处添加详细文本描述，建议与标题相关并符合整体语言风格，语言描述尽量</a:t>
              </a:r>
              <a:r>
                <a:rPr lang="en-US" altLang="zh-CN" sz="1000" dirty="0">
                  <a:solidFill>
                    <a:schemeClr val="tx1">
                      <a:lumMod val="65000"/>
                      <a:lumOff val="35000"/>
                    </a:schemeClr>
                  </a:solidFill>
                  <a:latin typeface="+mn-ea"/>
                  <a:ea typeface="+mn-ea"/>
                  <a:cs typeface="+mn-ea"/>
                </a:rPr>
                <a:t>……</a:t>
              </a:r>
            </a:p>
          </p:txBody>
        </p:sp>
      </p:grpSp>
      <p:grpSp>
        <p:nvGrpSpPr>
          <p:cNvPr id="24" name="组合 23"/>
          <p:cNvGrpSpPr/>
          <p:nvPr/>
        </p:nvGrpSpPr>
        <p:grpSpPr>
          <a:xfrm>
            <a:off x="6105741" y="1873538"/>
            <a:ext cx="2822058" cy="748410"/>
            <a:chOff x="7950286" y="1944251"/>
            <a:chExt cx="3762744" cy="997880"/>
          </a:xfrm>
        </p:grpSpPr>
        <p:sp>
          <p:nvSpPr>
            <p:cNvPr id="25" name="矩形 3"/>
            <p:cNvSpPr>
              <a:spLocks noChangeArrowheads="1"/>
            </p:cNvSpPr>
            <p:nvPr/>
          </p:nvSpPr>
          <p:spPr bwMode="auto">
            <a:xfrm>
              <a:off x="7990226" y="1944251"/>
              <a:ext cx="190918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eaLnBrk="0" fontAlgn="base" hangingPunct="0">
                <a:lnSpc>
                  <a:spcPct val="120000"/>
                </a:lnSpc>
                <a:spcBef>
                  <a:spcPct val="0"/>
                </a:spcBef>
                <a:spcAft>
                  <a:spcPct val="0"/>
                </a:spcAft>
              </a:pPr>
              <a:r>
                <a:rPr lang="zh-CN" altLang="en-US" sz="1400" dirty="0">
                  <a:solidFill>
                    <a:schemeClr val="tx1">
                      <a:lumMod val="65000"/>
                      <a:lumOff val="35000"/>
                    </a:schemeClr>
                  </a:solidFill>
                  <a:latin typeface="+mn-ea"/>
                  <a:ea typeface="+mn-ea"/>
                  <a:cs typeface="+mn-ea"/>
                  <a:sym typeface="Lucida Grande" charset="-122"/>
                </a:rPr>
                <a:t>单击添加标题</a:t>
              </a:r>
            </a:p>
          </p:txBody>
        </p:sp>
        <p:sp>
          <p:nvSpPr>
            <p:cNvPr id="26" name="矩形 3"/>
            <p:cNvSpPr>
              <a:spLocks noChangeArrowheads="1"/>
            </p:cNvSpPr>
            <p:nvPr/>
          </p:nvSpPr>
          <p:spPr bwMode="auto">
            <a:xfrm>
              <a:off x="7950286" y="2326578"/>
              <a:ext cx="37627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nSpc>
                  <a:spcPct val="120000"/>
                </a:lnSpc>
                <a:spcBef>
                  <a:spcPct val="20000"/>
                </a:spcBef>
              </a:pPr>
              <a:r>
                <a:rPr lang="zh-CN" altLang="en-US" sz="1000" dirty="0">
                  <a:solidFill>
                    <a:schemeClr val="tx1">
                      <a:lumMod val="65000"/>
                      <a:lumOff val="35000"/>
                    </a:schemeClr>
                  </a:solidFill>
                  <a:latin typeface="+mn-ea"/>
                  <a:ea typeface="+mn-ea"/>
                  <a:cs typeface="+mn-ea"/>
                </a:rPr>
                <a:t>此处添加详细文本描述，建议与标题相关并符合整体语言风格，语言描述尽量</a:t>
              </a:r>
              <a:r>
                <a:rPr lang="en-US" altLang="zh-CN" sz="1000" dirty="0">
                  <a:solidFill>
                    <a:schemeClr val="tx1">
                      <a:lumMod val="65000"/>
                      <a:lumOff val="35000"/>
                    </a:schemeClr>
                  </a:solidFill>
                  <a:latin typeface="+mn-ea"/>
                  <a:ea typeface="+mn-ea"/>
                  <a:cs typeface="+mn-ea"/>
                </a:rPr>
                <a:t>……</a:t>
              </a:r>
            </a:p>
          </p:txBody>
        </p:sp>
      </p:grpSp>
      <p:grpSp>
        <p:nvGrpSpPr>
          <p:cNvPr id="27" name="组合 26"/>
          <p:cNvGrpSpPr/>
          <p:nvPr/>
        </p:nvGrpSpPr>
        <p:grpSpPr>
          <a:xfrm>
            <a:off x="6570693" y="3079940"/>
            <a:ext cx="2198847" cy="933076"/>
            <a:chOff x="7950286" y="1944251"/>
            <a:chExt cx="2931796" cy="1244100"/>
          </a:xfrm>
        </p:grpSpPr>
        <p:sp>
          <p:nvSpPr>
            <p:cNvPr id="28" name="矩形 3"/>
            <p:cNvSpPr>
              <a:spLocks noChangeArrowheads="1"/>
            </p:cNvSpPr>
            <p:nvPr/>
          </p:nvSpPr>
          <p:spPr bwMode="auto">
            <a:xfrm>
              <a:off x="7990226" y="1944251"/>
              <a:ext cx="190918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eaLnBrk="0" fontAlgn="base" hangingPunct="0">
                <a:lnSpc>
                  <a:spcPct val="120000"/>
                </a:lnSpc>
                <a:spcBef>
                  <a:spcPct val="0"/>
                </a:spcBef>
                <a:spcAft>
                  <a:spcPct val="0"/>
                </a:spcAft>
              </a:pPr>
              <a:r>
                <a:rPr lang="zh-CN" altLang="en-US" sz="1400" dirty="0">
                  <a:solidFill>
                    <a:schemeClr val="tx1">
                      <a:lumMod val="65000"/>
                      <a:lumOff val="35000"/>
                    </a:schemeClr>
                  </a:solidFill>
                  <a:latin typeface="+mn-ea"/>
                  <a:ea typeface="+mn-ea"/>
                  <a:cs typeface="+mn-ea"/>
                  <a:sym typeface="Lucida Grande" charset="-122"/>
                </a:rPr>
                <a:t>单击添加标题</a:t>
              </a:r>
            </a:p>
          </p:txBody>
        </p:sp>
        <p:sp>
          <p:nvSpPr>
            <p:cNvPr id="29" name="矩形 3"/>
            <p:cNvSpPr>
              <a:spLocks noChangeArrowheads="1"/>
            </p:cNvSpPr>
            <p:nvPr/>
          </p:nvSpPr>
          <p:spPr bwMode="auto">
            <a:xfrm>
              <a:off x="7950286" y="2326577"/>
              <a:ext cx="29317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nSpc>
                  <a:spcPct val="120000"/>
                </a:lnSpc>
                <a:spcBef>
                  <a:spcPct val="20000"/>
                </a:spcBef>
              </a:pPr>
              <a:r>
                <a:rPr lang="zh-CN" altLang="en-US" sz="1000" dirty="0">
                  <a:solidFill>
                    <a:schemeClr val="tx1">
                      <a:lumMod val="65000"/>
                      <a:lumOff val="35000"/>
                    </a:schemeClr>
                  </a:solidFill>
                  <a:latin typeface="+mn-ea"/>
                  <a:ea typeface="+mn-ea"/>
                  <a:cs typeface="+mn-ea"/>
                </a:rPr>
                <a:t>此处添加详细文本描述，建议与标题相关并符合整体语言风格，语言描述尽量</a:t>
              </a:r>
              <a:r>
                <a:rPr lang="en-US" altLang="zh-CN" sz="1000" dirty="0">
                  <a:solidFill>
                    <a:schemeClr val="tx1">
                      <a:lumMod val="65000"/>
                      <a:lumOff val="35000"/>
                    </a:schemeClr>
                  </a:solidFill>
                  <a:latin typeface="+mn-ea"/>
                  <a:ea typeface="+mn-ea"/>
                  <a:cs typeface="+mn-ea"/>
                </a:rPr>
                <a:t>……</a:t>
              </a:r>
            </a:p>
          </p:txBody>
        </p:sp>
      </p:grpSp>
      <p:grpSp>
        <p:nvGrpSpPr>
          <p:cNvPr id="30" name="组合 29"/>
          <p:cNvGrpSpPr/>
          <p:nvPr/>
        </p:nvGrpSpPr>
        <p:grpSpPr>
          <a:xfrm>
            <a:off x="216201" y="2302043"/>
            <a:ext cx="2745922" cy="748410"/>
            <a:chOff x="7220853" y="1944251"/>
            <a:chExt cx="3661229" cy="997880"/>
          </a:xfrm>
        </p:grpSpPr>
        <p:sp>
          <p:nvSpPr>
            <p:cNvPr id="31" name="矩形 3"/>
            <p:cNvSpPr>
              <a:spLocks noChangeArrowheads="1"/>
            </p:cNvSpPr>
            <p:nvPr/>
          </p:nvSpPr>
          <p:spPr bwMode="auto">
            <a:xfrm>
              <a:off x="8972902" y="1944251"/>
              <a:ext cx="190918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r" eaLnBrk="0" fontAlgn="base" hangingPunct="0">
                <a:lnSpc>
                  <a:spcPct val="120000"/>
                </a:lnSpc>
                <a:spcBef>
                  <a:spcPct val="0"/>
                </a:spcBef>
                <a:spcAft>
                  <a:spcPct val="0"/>
                </a:spcAft>
              </a:pPr>
              <a:r>
                <a:rPr lang="zh-CN" altLang="en-US" sz="1400" dirty="0">
                  <a:solidFill>
                    <a:schemeClr val="tx1">
                      <a:lumMod val="65000"/>
                      <a:lumOff val="35000"/>
                    </a:schemeClr>
                  </a:solidFill>
                  <a:latin typeface="+mn-ea"/>
                  <a:ea typeface="+mn-ea"/>
                  <a:cs typeface="+mn-ea"/>
                  <a:sym typeface="Lucida Grande" charset="-122"/>
                </a:rPr>
                <a:t>单击添加标题</a:t>
              </a:r>
            </a:p>
          </p:txBody>
        </p:sp>
        <p:sp>
          <p:nvSpPr>
            <p:cNvPr id="32" name="矩形 3"/>
            <p:cNvSpPr>
              <a:spLocks noChangeArrowheads="1"/>
            </p:cNvSpPr>
            <p:nvPr/>
          </p:nvSpPr>
          <p:spPr bwMode="auto">
            <a:xfrm>
              <a:off x="7220853" y="2326578"/>
              <a:ext cx="366122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r">
                <a:lnSpc>
                  <a:spcPct val="120000"/>
                </a:lnSpc>
                <a:spcBef>
                  <a:spcPct val="20000"/>
                </a:spcBef>
              </a:pPr>
              <a:r>
                <a:rPr lang="zh-CN" altLang="en-US" sz="1000" dirty="0">
                  <a:solidFill>
                    <a:schemeClr val="tx1">
                      <a:lumMod val="65000"/>
                      <a:lumOff val="35000"/>
                    </a:schemeClr>
                  </a:solidFill>
                  <a:latin typeface="+mn-ea"/>
                  <a:ea typeface="+mn-ea"/>
                  <a:cs typeface="+mn-ea"/>
                </a:rPr>
                <a:t>此处添加详细文本描述，建议与标题相关并符合整体语言风格，语言描述尽量</a:t>
              </a:r>
              <a:r>
                <a:rPr lang="en-US" altLang="zh-CN" sz="1000" dirty="0">
                  <a:solidFill>
                    <a:schemeClr val="tx1">
                      <a:lumMod val="65000"/>
                      <a:lumOff val="35000"/>
                    </a:schemeClr>
                  </a:solidFill>
                  <a:latin typeface="+mn-ea"/>
                  <a:ea typeface="+mn-ea"/>
                  <a:cs typeface="+mn-ea"/>
                </a:rPr>
                <a:t>……</a:t>
              </a:r>
            </a:p>
          </p:txBody>
        </p:sp>
      </p:grpSp>
      <p:grpSp>
        <p:nvGrpSpPr>
          <p:cNvPr id="33" name="组合 32"/>
          <p:cNvGrpSpPr/>
          <p:nvPr/>
        </p:nvGrpSpPr>
        <p:grpSpPr>
          <a:xfrm>
            <a:off x="530026" y="3386406"/>
            <a:ext cx="2198847" cy="933076"/>
            <a:chOff x="7950286" y="1944251"/>
            <a:chExt cx="2931796" cy="1244100"/>
          </a:xfrm>
        </p:grpSpPr>
        <p:sp>
          <p:nvSpPr>
            <p:cNvPr id="34" name="矩形 3"/>
            <p:cNvSpPr>
              <a:spLocks noChangeArrowheads="1"/>
            </p:cNvSpPr>
            <p:nvPr/>
          </p:nvSpPr>
          <p:spPr bwMode="auto">
            <a:xfrm>
              <a:off x="8972902" y="1944251"/>
              <a:ext cx="1909180"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r" eaLnBrk="0" fontAlgn="base" hangingPunct="0">
                <a:lnSpc>
                  <a:spcPct val="120000"/>
                </a:lnSpc>
                <a:spcBef>
                  <a:spcPct val="0"/>
                </a:spcBef>
                <a:spcAft>
                  <a:spcPct val="0"/>
                </a:spcAft>
                <a:buFont typeface="Arial" panose="020B0604020202020204" pitchFamily="34" charset="0"/>
                <a:buNone/>
              </a:pPr>
              <a:r>
                <a:rPr lang="zh-CN" altLang="en-US" sz="1400" dirty="0">
                  <a:solidFill>
                    <a:schemeClr val="tx1">
                      <a:lumMod val="65000"/>
                      <a:lumOff val="35000"/>
                    </a:schemeClr>
                  </a:solidFill>
                  <a:latin typeface="+mn-ea"/>
                  <a:ea typeface="+mn-ea"/>
                  <a:cs typeface="+mn-ea"/>
                  <a:sym typeface="Lucida Grande" charset="-122"/>
                </a:rPr>
                <a:t>单击添加标题</a:t>
              </a:r>
            </a:p>
          </p:txBody>
        </p:sp>
        <p:sp>
          <p:nvSpPr>
            <p:cNvPr id="35" name="矩形 3"/>
            <p:cNvSpPr>
              <a:spLocks noChangeArrowheads="1"/>
            </p:cNvSpPr>
            <p:nvPr/>
          </p:nvSpPr>
          <p:spPr bwMode="auto">
            <a:xfrm>
              <a:off x="7950286" y="2326577"/>
              <a:ext cx="29317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1pPr>
              <a:lvl2pPr marL="742950" indent="-28575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2pPr>
              <a:lvl3pPr marL="11430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3pPr>
              <a:lvl4pPr marL="16002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4pPr>
              <a:lvl5pPr marL="2057400" indent="-22860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Century Gothic" panose="020B0502020202020204" pitchFamily="34" charset="0"/>
                  <a:ea typeface="宋体" panose="02010600030101010101" pitchFamily="2" charset="-122"/>
                  <a:sym typeface="Century Gothic" panose="020B0502020202020204" pitchFamily="34" charset="0"/>
                </a:defRPr>
              </a:lvl9pPr>
            </a:lstStyle>
            <a:p>
              <a:pPr algn="r">
                <a:lnSpc>
                  <a:spcPct val="120000"/>
                </a:lnSpc>
                <a:spcBef>
                  <a:spcPct val="20000"/>
                </a:spcBef>
              </a:pPr>
              <a:r>
                <a:rPr lang="zh-CN" altLang="en-US" sz="1000" dirty="0">
                  <a:solidFill>
                    <a:schemeClr val="tx1">
                      <a:lumMod val="65000"/>
                      <a:lumOff val="35000"/>
                    </a:schemeClr>
                  </a:solidFill>
                  <a:latin typeface="+mn-ea"/>
                  <a:ea typeface="+mn-ea"/>
                  <a:cs typeface="+mn-ea"/>
                </a:rPr>
                <a:t>此处添加详细文本描述，建议与标题相关并符合整体语言风格，语言描述尽量</a:t>
              </a:r>
              <a:r>
                <a:rPr lang="en-US" altLang="zh-CN" sz="1000" dirty="0">
                  <a:solidFill>
                    <a:schemeClr val="tx1">
                      <a:lumMod val="65000"/>
                      <a:lumOff val="35000"/>
                    </a:schemeClr>
                  </a:solidFill>
                  <a:latin typeface="+mn-ea"/>
                  <a:ea typeface="+mn-ea"/>
                  <a:cs typeface="+mn-ea"/>
                </a:rPr>
                <a: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第三部分</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449" y="3822308"/>
            <a:ext cx="1031051" cy="261610"/>
          </a:xfrm>
          <a:prstGeom prst="rect">
            <a:avLst/>
          </a:prstGeom>
        </p:spPr>
        <p:txBody>
          <a:bodyPr wrap="none">
            <a:spAutoFit/>
          </a:bodyPr>
          <a:lstStyle/>
          <a:p>
            <a:pPr algn="ctr" defTabSz="914400"/>
            <a:r>
              <a:rPr lang="zh-CN" altLang="en-US" sz="1100" b="1" dirty="0">
                <a:solidFill>
                  <a:schemeClr val="tx1">
                    <a:lumMod val="65000"/>
                    <a:lumOff val="35000"/>
                  </a:schemeClr>
                </a:solidFill>
                <a:cs typeface="+mn-ea"/>
              </a:rPr>
              <a:t>姓名：代名词</a:t>
            </a:r>
          </a:p>
        </p:txBody>
      </p:sp>
    </p:spTree>
  </p:cSld>
  <p:clrMapOvr>
    <a:masterClrMapping/>
  </p:clrMapOvr>
  <p:transition advClick="0">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29" name="圆角矩形 28"/>
          <p:cNvSpPr/>
          <p:nvPr/>
        </p:nvSpPr>
        <p:spPr>
          <a:xfrm>
            <a:off x="971600" y="1491630"/>
            <a:ext cx="1512168" cy="2592288"/>
          </a:xfrm>
          <a:prstGeom prst="roundRect">
            <a:avLst>
              <a:gd name="adj" fmla="val 547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endParaRPr lang="zh-CN" altLang="en-US" sz="1015">
              <a:solidFill>
                <a:schemeClr val="tx2"/>
              </a:solidFill>
              <a:latin typeface="+mn-ea"/>
              <a:cs typeface="+mn-ea"/>
            </a:endParaRPr>
          </a:p>
        </p:txBody>
      </p:sp>
      <p:cxnSp>
        <p:nvCxnSpPr>
          <p:cNvPr id="32" name="直接连接符 31"/>
          <p:cNvCxnSpPr/>
          <p:nvPr/>
        </p:nvCxnSpPr>
        <p:spPr>
          <a:xfrm>
            <a:off x="971600" y="1923678"/>
            <a:ext cx="151216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20"/>
          <p:cNvSpPr txBox="1"/>
          <p:nvPr/>
        </p:nvSpPr>
        <p:spPr>
          <a:xfrm>
            <a:off x="1389131" y="1592784"/>
            <a:ext cx="723275" cy="278281"/>
          </a:xfrm>
          <a:prstGeom prst="rect">
            <a:avLst/>
          </a:prstGeom>
          <a:noFill/>
        </p:spPr>
        <p:txBody>
          <a:bodyPr wrap="none" rtlCol="0">
            <a:spAutoFit/>
          </a:bodyPr>
          <a:lstStyle/>
          <a:p>
            <a:pPr>
              <a:lnSpc>
                <a:spcPct val="127000"/>
              </a:lnSpc>
            </a:pPr>
            <a:r>
              <a:rPr lang="zh-CN" altLang="en-US" sz="1050" dirty="0">
                <a:solidFill>
                  <a:schemeClr val="tx1">
                    <a:lumMod val="65000"/>
                    <a:lumOff val="35000"/>
                  </a:schemeClr>
                </a:solidFill>
                <a:latin typeface="+mn-ea"/>
                <a:cs typeface="+mn-ea"/>
              </a:rPr>
              <a:t>添加标题</a:t>
            </a:r>
          </a:p>
        </p:txBody>
      </p:sp>
      <p:sp>
        <p:nvSpPr>
          <p:cNvPr id="36" name="矩形 35"/>
          <p:cNvSpPr/>
          <p:nvPr/>
        </p:nvSpPr>
        <p:spPr>
          <a:xfrm>
            <a:off x="1112165" y="2043246"/>
            <a:ext cx="1231038" cy="1535339"/>
          </a:xfrm>
          <a:prstGeom prst="rect">
            <a:avLst/>
          </a:prstGeom>
        </p:spPr>
        <p:txBody>
          <a:bodyPr wrap="square" lIns="68880" tIns="34440" rIns="68880" bIns="34440">
            <a:spAutoFit/>
          </a:bodyPr>
          <a:lstStyle/>
          <a:p>
            <a:pPr algn="just">
              <a:lnSpc>
                <a:spcPct val="127000"/>
              </a:lnSpc>
            </a:pPr>
            <a:r>
              <a:rPr lang="zh-CN" altLang="en-US" sz="750" dirty="0">
                <a:solidFill>
                  <a:schemeClr val="tx1">
                    <a:lumMod val="65000"/>
                    <a:lumOff val="35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7" name="圆角矩形 36"/>
          <p:cNvSpPr/>
          <p:nvPr/>
        </p:nvSpPr>
        <p:spPr>
          <a:xfrm>
            <a:off x="1160622" y="3667776"/>
            <a:ext cx="1134126" cy="2571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r>
              <a:rPr lang="zh-CN" altLang="en-US" sz="900" dirty="0">
                <a:solidFill>
                  <a:schemeClr val="bg1"/>
                </a:solidFill>
                <a:latin typeface="+mn-ea"/>
                <a:cs typeface="+mn-ea"/>
              </a:rPr>
              <a:t>点击输入内容</a:t>
            </a:r>
          </a:p>
        </p:txBody>
      </p:sp>
      <p:sp>
        <p:nvSpPr>
          <p:cNvPr id="38" name="圆角矩形 37"/>
          <p:cNvSpPr/>
          <p:nvPr/>
        </p:nvSpPr>
        <p:spPr>
          <a:xfrm>
            <a:off x="2897814" y="1491630"/>
            <a:ext cx="1512168" cy="2592288"/>
          </a:xfrm>
          <a:prstGeom prst="roundRect">
            <a:avLst>
              <a:gd name="adj" fmla="val 547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endParaRPr lang="zh-CN" altLang="en-US" sz="1015">
              <a:solidFill>
                <a:schemeClr val="tx2"/>
              </a:solidFill>
              <a:latin typeface="+mn-ea"/>
              <a:cs typeface="+mn-ea"/>
            </a:endParaRPr>
          </a:p>
        </p:txBody>
      </p:sp>
      <p:cxnSp>
        <p:nvCxnSpPr>
          <p:cNvPr id="39" name="直接连接符 38"/>
          <p:cNvCxnSpPr/>
          <p:nvPr/>
        </p:nvCxnSpPr>
        <p:spPr>
          <a:xfrm>
            <a:off x="2897814" y="1923678"/>
            <a:ext cx="151216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26"/>
          <p:cNvSpPr txBox="1"/>
          <p:nvPr/>
        </p:nvSpPr>
        <p:spPr>
          <a:xfrm>
            <a:off x="3315345" y="1592784"/>
            <a:ext cx="723275" cy="278281"/>
          </a:xfrm>
          <a:prstGeom prst="rect">
            <a:avLst/>
          </a:prstGeom>
          <a:noFill/>
        </p:spPr>
        <p:txBody>
          <a:bodyPr wrap="none" rtlCol="0">
            <a:spAutoFit/>
          </a:bodyPr>
          <a:lstStyle/>
          <a:p>
            <a:pPr>
              <a:lnSpc>
                <a:spcPct val="127000"/>
              </a:lnSpc>
            </a:pPr>
            <a:r>
              <a:rPr lang="zh-CN" altLang="en-US" sz="1050" dirty="0">
                <a:solidFill>
                  <a:schemeClr val="tx1">
                    <a:lumMod val="65000"/>
                    <a:lumOff val="35000"/>
                  </a:schemeClr>
                </a:solidFill>
                <a:latin typeface="+mn-ea"/>
                <a:cs typeface="+mn-ea"/>
              </a:rPr>
              <a:t>添加标题</a:t>
            </a:r>
          </a:p>
        </p:txBody>
      </p:sp>
      <p:sp>
        <p:nvSpPr>
          <p:cNvPr id="41" name="矩形 40"/>
          <p:cNvSpPr/>
          <p:nvPr/>
        </p:nvSpPr>
        <p:spPr>
          <a:xfrm>
            <a:off x="3038379" y="2043246"/>
            <a:ext cx="1231038" cy="1535339"/>
          </a:xfrm>
          <a:prstGeom prst="rect">
            <a:avLst/>
          </a:prstGeom>
        </p:spPr>
        <p:txBody>
          <a:bodyPr wrap="square" lIns="68880" tIns="34440" rIns="68880" bIns="34440">
            <a:spAutoFit/>
          </a:bodyPr>
          <a:lstStyle/>
          <a:p>
            <a:pPr algn="just">
              <a:lnSpc>
                <a:spcPct val="127000"/>
              </a:lnSpc>
            </a:pPr>
            <a:r>
              <a:rPr lang="zh-CN" altLang="en-US" sz="750" dirty="0">
                <a:solidFill>
                  <a:schemeClr val="tx1">
                    <a:lumMod val="65000"/>
                    <a:lumOff val="35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2" name="圆角矩形 41"/>
          <p:cNvSpPr/>
          <p:nvPr/>
        </p:nvSpPr>
        <p:spPr>
          <a:xfrm>
            <a:off x="3086836" y="3667776"/>
            <a:ext cx="1134126" cy="257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r>
              <a:rPr lang="zh-CN" altLang="en-US" sz="900" dirty="0">
                <a:solidFill>
                  <a:schemeClr val="bg1"/>
                </a:solidFill>
                <a:latin typeface="+mn-ea"/>
                <a:cs typeface="+mn-ea"/>
              </a:rPr>
              <a:t>点击输入内容</a:t>
            </a:r>
          </a:p>
        </p:txBody>
      </p:sp>
      <p:sp>
        <p:nvSpPr>
          <p:cNvPr id="43" name="圆角矩形 42"/>
          <p:cNvSpPr/>
          <p:nvPr/>
        </p:nvSpPr>
        <p:spPr>
          <a:xfrm>
            <a:off x="4824028" y="1491630"/>
            <a:ext cx="1512168" cy="2592288"/>
          </a:xfrm>
          <a:prstGeom prst="roundRect">
            <a:avLst>
              <a:gd name="adj" fmla="val 547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endParaRPr lang="zh-CN" altLang="en-US" sz="1015">
              <a:solidFill>
                <a:schemeClr val="tx2"/>
              </a:solidFill>
              <a:latin typeface="+mn-ea"/>
              <a:cs typeface="+mn-ea"/>
            </a:endParaRPr>
          </a:p>
        </p:txBody>
      </p:sp>
      <p:cxnSp>
        <p:nvCxnSpPr>
          <p:cNvPr id="44" name="直接连接符 43"/>
          <p:cNvCxnSpPr/>
          <p:nvPr/>
        </p:nvCxnSpPr>
        <p:spPr>
          <a:xfrm>
            <a:off x="4824028" y="1923678"/>
            <a:ext cx="151216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31"/>
          <p:cNvSpPr txBox="1"/>
          <p:nvPr/>
        </p:nvSpPr>
        <p:spPr>
          <a:xfrm>
            <a:off x="5241558" y="1592784"/>
            <a:ext cx="723275" cy="278281"/>
          </a:xfrm>
          <a:prstGeom prst="rect">
            <a:avLst/>
          </a:prstGeom>
          <a:noFill/>
        </p:spPr>
        <p:txBody>
          <a:bodyPr wrap="none" rtlCol="0">
            <a:spAutoFit/>
          </a:bodyPr>
          <a:lstStyle/>
          <a:p>
            <a:pPr>
              <a:lnSpc>
                <a:spcPct val="127000"/>
              </a:lnSpc>
            </a:pPr>
            <a:r>
              <a:rPr lang="zh-CN" altLang="en-US" sz="1050" dirty="0">
                <a:solidFill>
                  <a:schemeClr val="tx1">
                    <a:lumMod val="65000"/>
                    <a:lumOff val="35000"/>
                  </a:schemeClr>
                </a:solidFill>
                <a:latin typeface="+mn-ea"/>
                <a:cs typeface="+mn-ea"/>
              </a:rPr>
              <a:t>添加标题</a:t>
            </a:r>
          </a:p>
        </p:txBody>
      </p:sp>
      <p:sp>
        <p:nvSpPr>
          <p:cNvPr id="46" name="矩形 45"/>
          <p:cNvSpPr/>
          <p:nvPr/>
        </p:nvSpPr>
        <p:spPr>
          <a:xfrm>
            <a:off x="4964593" y="2043246"/>
            <a:ext cx="1231038" cy="1535339"/>
          </a:xfrm>
          <a:prstGeom prst="rect">
            <a:avLst/>
          </a:prstGeom>
        </p:spPr>
        <p:txBody>
          <a:bodyPr wrap="square" lIns="68880" tIns="34440" rIns="68880" bIns="34440">
            <a:spAutoFit/>
          </a:bodyPr>
          <a:lstStyle/>
          <a:p>
            <a:pPr algn="just">
              <a:lnSpc>
                <a:spcPct val="127000"/>
              </a:lnSpc>
            </a:pPr>
            <a:r>
              <a:rPr lang="zh-CN" altLang="en-US" sz="750" dirty="0">
                <a:solidFill>
                  <a:schemeClr val="tx1">
                    <a:lumMod val="65000"/>
                    <a:lumOff val="35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7" name="圆角矩形 46"/>
          <p:cNvSpPr/>
          <p:nvPr/>
        </p:nvSpPr>
        <p:spPr>
          <a:xfrm>
            <a:off x="5013049" y="3667776"/>
            <a:ext cx="1134126" cy="2571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r>
              <a:rPr lang="zh-CN" altLang="en-US" sz="900" dirty="0">
                <a:solidFill>
                  <a:schemeClr val="bg1"/>
                </a:solidFill>
                <a:latin typeface="+mn-ea"/>
                <a:cs typeface="+mn-ea"/>
              </a:rPr>
              <a:t>点击输入内容</a:t>
            </a:r>
          </a:p>
        </p:txBody>
      </p:sp>
      <p:sp>
        <p:nvSpPr>
          <p:cNvPr id="48" name="圆角矩形 47"/>
          <p:cNvSpPr/>
          <p:nvPr/>
        </p:nvSpPr>
        <p:spPr>
          <a:xfrm>
            <a:off x="6750242" y="1491630"/>
            <a:ext cx="1512168" cy="2592288"/>
          </a:xfrm>
          <a:prstGeom prst="roundRect">
            <a:avLst>
              <a:gd name="adj" fmla="val 547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endParaRPr lang="zh-CN" altLang="en-US" sz="1015">
              <a:solidFill>
                <a:schemeClr val="tx2"/>
              </a:solidFill>
              <a:latin typeface="+mn-ea"/>
              <a:cs typeface="+mn-ea"/>
            </a:endParaRPr>
          </a:p>
        </p:txBody>
      </p:sp>
      <p:cxnSp>
        <p:nvCxnSpPr>
          <p:cNvPr id="49" name="直接连接符 48"/>
          <p:cNvCxnSpPr/>
          <p:nvPr/>
        </p:nvCxnSpPr>
        <p:spPr>
          <a:xfrm>
            <a:off x="6750242" y="1923678"/>
            <a:ext cx="151216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36"/>
          <p:cNvSpPr txBox="1"/>
          <p:nvPr/>
        </p:nvSpPr>
        <p:spPr>
          <a:xfrm>
            <a:off x="7167773" y="1592784"/>
            <a:ext cx="723275" cy="278281"/>
          </a:xfrm>
          <a:prstGeom prst="rect">
            <a:avLst/>
          </a:prstGeom>
          <a:noFill/>
        </p:spPr>
        <p:txBody>
          <a:bodyPr wrap="none" rtlCol="0">
            <a:spAutoFit/>
          </a:bodyPr>
          <a:lstStyle/>
          <a:p>
            <a:pPr>
              <a:lnSpc>
                <a:spcPct val="127000"/>
              </a:lnSpc>
            </a:pPr>
            <a:r>
              <a:rPr lang="zh-CN" altLang="en-US" sz="1050" dirty="0">
                <a:solidFill>
                  <a:schemeClr val="tx1">
                    <a:lumMod val="65000"/>
                    <a:lumOff val="35000"/>
                  </a:schemeClr>
                </a:solidFill>
                <a:latin typeface="+mn-ea"/>
                <a:cs typeface="+mn-ea"/>
              </a:rPr>
              <a:t>添加标题</a:t>
            </a:r>
          </a:p>
        </p:txBody>
      </p:sp>
      <p:sp>
        <p:nvSpPr>
          <p:cNvPr id="51" name="矩形 50"/>
          <p:cNvSpPr/>
          <p:nvPr/>
        </p:nvSpPr>
        <p:spPr>
          <a:xfrm>
            <a:off x="6890807" y="2043246"/>
            <a:ext cx="1231038" cy="1535339"/>
          </a:xfrm>
          <a:prstGeom prst="rect">
            <a:avLst/>
          </a:prstGeom>
        </p:spPr>
        <p:txBody>
          <a:bodyPr wrap="square" lIns="68880" tIns="34440" rIns="68880" bIns="34440">
            <a:spAutoFit/>
          </a:bodyPr>
          <a:lstStyle/>
          <a:p>
            <a:pPr algn="just">
              <a:lnSpc>
                <a:spcPct val="127000"/>
              </a:lnSpc>
            </a:pPr>
            <a:r>
              <a:rPr lang="zh-CN" altLang="en-US" sz="750" dirty="0">
                <a:solidFill>
                  <a:schemeClr val="tx1">
                    <a:lumMod val="65000"/>
                    <a:lumOff val="35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54" name="圆角矩形 53"/>
          <p:cNvSpPr/>
          <p:nvPr/>
        </p:nvSpPr>
        <p:spPr>
          <a:xfrm>
            <a:off x="6939264" y="3667776"/>
            <a:ext cx="1134126" cy="2571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7000"/>
              </a:lnSpc>
            </a:pPr>
            <a:r>
              <a:rPr lang="zh-CN" altLang="en-US" sz="900" dirty="0">
                <a:solidFill>
                  <a:schemeClr val="bg1"/>
                </a:solidFill>
                <a:latin typeface="+mn-ea"/>
                <a:cs typeface="+mn-ea"/>
              </a:rPr>
              <a:t>点击输入内容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ppt_y</p:attrName>
                                        </p:attrNameLst>
                                      </p:cBhvr>
                                      <p:tavLst>
                                        <p:tav tm="0">
                                          <p:val>
                                            <p:strVal val="#ppt_y-#ppt_h*1.125000"/>
                                          </p:val>
                                        </p:tav>
                                        <p:tav tm="100000">
                                          <p:val>
                                            <p:strVal val="#ppt_y"/>
                                          </p:val>
                                        </p:tav>
                                      </p:tavLst>
                                    </p:anim>
                                    <p:animEffect transition="in" filter="wipe(down)">
                                      <p:cBhvr>
                                        <p:cTn id="20" dur="500"/>
                                        <p:tgtEl>
                                          <p:spTgt spid="36"/>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heel(1)">
                                      <p:cBhvr>
                                        <p:cTn id="28" dur="1000"/>
                                        <p:tgtEl>
                                          <p:spTgt spid="38"/>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ppt_y</p:attrName>
                                        </p:attrNameLst>
                                      </p:cBhvr>
                                      <p:tavLst>
                                        <p:tav tm="0">
                                          <p:val>
                                            <p:strVal val="#ppt_y-#ppt_h*1.125000"/>
                                          </p:val>
                                        </p:tav>
                                        <p:tav tm="100000">
                                          <p:val>
                                            <p:strVal val="#ppt_y"/>
                                          </p:val>
                                        </p:tav>
                                      </p:tavLst>
                                    </p:anim>
                                    <p:animEffect transition="in" filter="wipe(down)">
                                      <p:cBhvr>
                                        <p:cTn id="41" dur="500"/>
                                        <p:tgtEl>
                                          <p:spTgt spid="41"/>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outVertical)">
                                      <p:cBhvr>
                                        <p:cTn id="45" dur="500"/>
                                        <p:tgtEl>
                                          <p:spTgt spid="42"/>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1000"/>
                                        <p:tgtEl>
                                          <p:spTgt spid="43"/>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p:tgtEl>
                                          <p:spTgt spid="46"/>
                                        </p:tgtEl>
                                        <p:attrNameLst>
                                          <p:attrName>ppt_y</p:attrName>
                                        </p:attrNameLst>
                                      </p:cBhvr>
                                      <p:tavLst>
                                        <p:tav tm="0">
                                          <p:val>
                                            <p:strVal val="#ppt_y-#ppt_h*1.125000"/>
                                          </p:val>
                                        </p:tav>
                                        <p:tav tm="100000">
                                          <p:val>
                                            <p:strVal val="#ppt_y"/>
                                          </p:val>
                                        </p:tav>
                                      </p:tavLst>
                                    </p:anim>
                                    <p:animEffect transition="in" filter="wipe(down)">
                                      <p:cBhvr>
                                        <p:cTn id="62" dur="500"/>
                                        <p:tgtEl>
                                          <p:spTgt spid="46"/>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arn(outVertical)">
                                      <p:cBhvr>
                                        <p:cTn id="66" dur="500"/>
                                        <p:tgtEl>
                                          <p:spTgt spid="47"/>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heel(1)">
                                      <p:cBhvr>
                                        <p:cTn id="70" dur="1000"/>
                                        <p:tgtEl>
                                          <p:spTgt spid="48"/>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p:tgtEl>
                                          <p:spTgt spid="51"/>
                                        </p:tgtEl>
                                        <p:attrNameLst>
                                          <p:attrName>ppt_y</p:attrName>
                                        </p:attrNameLst>
                                      </p:cBhvr>
                                      <p:tavLst>
                                        <p:tav tm="0">
                                          <p:val>
                                            <p:strVal val="#ppt_y-#ppt_h*1.125000"/>
                                          </p:val>
                                        </p:tav>
                                        <p:tav tm="100000">
                                          <p:val>
                                            <p:strVal val="#ppt_y"/>
                                          </p:val>
                                        </p:tav>
                                      </p:tavLst>
                                    </p:anim>
                                    <p:animEffect transition="in" filter="wipe(down)">
                                      <p:cBhvr>
                                        <p:cTn id="83" dur="500"/>
                                        <p:tgtEl>
                                          <p:spTgt spid="51"/>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outVertical)">
                                      <p:cBhvr>
                                        <p:cTn id="8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6" grpId="0"/>
      <p:bldP spid="37" grpId="0" animBg="1"/>
      <p:bldP spid="38" grpId="0" animBg="1"/>
      <p:bldP spid="40" grpId="0"/>
      <p:bldP spid="41" grpId="0"/>
      <p:bldP spid="42" grpId="0" animBg="1"/>
      <p:bldP spid="43" grpId="0" animBg="1"/>
      <p:bldP spid="45" grpId="0"/>
      <p:bldP spid="46" grpId="0"/>
      <p:bldP spid="47" grpId="0" animBg="1"/>
      <p:bldP spid="48" grpId="0" animBg="1"/>
      <p:bldP spid="50" grpId="0"/>
      <p:bldP spid="51" grpId="0"/>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grpSp>
        <p:nvGrpSpPr>
          <p:cNvPr id="23" name="Group 3"/>
          <p:cNvGrpSpPr/>
          <p:nvPr/>
        </p:nvGrpSpPr>
        <p:grpSpPr>
          <a:xfrm>
            <a:off x="611560" y="1203598"/>
            <a:ext cx="7884877" cy="1329169"/>
            <a:chOff x="8370955" y="2204864"/>
            <a:chExt cx="8981349" cy="1634314"/>
          </a:xfrm>
        </p:grpSpPr>
        <p:sp>
          <p:nvSpPr>
            <p:cNvPr id="24" name="TextBox 6"/>
            <p:cNvSpPr txBox="1"/>
            <p:nvPr/>
          </p:nvSpPr>
          <p:spPr>
            <a:xfrm>
              <a:off x="8370955" y="2204864"/>
              <a:ext cx="2321270" cy="397356"/>
            </a:xfrm>
            <a:prstGeom prst="rect">
              <a:avLst/>
            </a:prstGeom>
            <a:noFill/>
          </p:spPr>
          <p:txBody>
            <a:bodyPr wrap="square" rtlCol="0">
              <a:spAutoFit/>
            </a:bodyPr>
            <a:lstStyle/>
            <a:p>
              <a:pPr eaLnBrk="0" hangingPunct="0"/>
              <a:r>
                <a:rPr lang="zh-CN" altLang="en-US" sz="1500" dirty="0">
                  <a:solidFill>
                    <a:schemeClr val="tx1">
                      <a:lumMod val="65000"/>
                      <a:lumOff val="35000"/>
                    </a:schemeClr>
                  </a:solidFill>
                  <a:cs typeface="+mn-ea"/>
                  <a:sym typeface="+mn-lt"/>
                </a:rPr>
                <a:t>此处添加标题</a:t>
              </a:r>
            </a:p>
          </p:txBody>
        </p:sp>
        <p:sp>
          <p:nvSpPr>
            <p:cNvPr id="25" name="TextBox 7"/>
            <p:cNvSpPr txBox="1"/>
            <p:nvPr/>
          </p:nvSpPr>
          <p:spPr>
            <a:xfrm>
              <a:off x="8370956" y="2607295"/>
              <a:ext cx="8981348" cy="1231883"/>
            </a:xfrm>
            <a:prstGeom prst="rect">
              <a:avLst/>
            </a:prstGeom>
            <a:noFill/>
          </p:spPr>
          <p:txBody>
            <a:bodyPr wrap="square" rtlCol="0">
              <a:spAutoFit/>
            </a:bodyPr>
            <a:lstStyle/>
            <a:p>
              <a:pPr>
                <a:lnSpc>
                  <a:spcPct val="150000"/>
                </a:lnSpc>
              </a:pPr>
              <a:r>
                <a:rPr lang="zh-CN" altLang="en-US" sz="790" dirty="0">
                  <a:solidFill>
                    <a:schemeClr val="tx1">
                      <a:lumMod val="65000"/>
                      <a:lumOff val="35000"/>
                    </a:schemeClr>
                  </a:solidFill>
                  <a:cs typeface="+mn-ea"/>
                  <a:sym typeface="+mn-lt"/>
                </a:rPr>
                <a:t>此处添加详细文本描述，建议与标题相关并建议与标题相关符合整体语言风格，语言描建议与标题相关述语言描述尽量简洁语言描述尽量简洁尽量简洁生动。此处添加详细文本描述，建议与标题相关并符合整体语言风格。此处添加建议与标题相关建议与标题相关，建议与标题相关建议详细文建议与标题相关与标题相关并符合整体语言风格 。</a:t>
              </a:r>
              <a:endParaRPr lang="en-US" altLang="zh-CN" sz="790" dirty="0">
                <a:solidFill>
                  <a:schemeClr val="tx1">
                    <a:lumMod val="65000"/>
                    <a:lumOff val="35000"/>
                  </a:schemeClr>
                </a:solidFill>
                <a:cs typeface="+mn-ea"/>
                <a:sym typeface="+mn-lt"/>
              </a:endParaRPr>
            </a:p>
            <a:p>
              <a:pPr>
                <a:lnSpc>
                  <a:spcPct val="150000"/>
                </a:lnSpc>
              </a:pPr>
              <a:endParaRPr lang="en-US" altLang="zh-CN" sz="790" dirty="0">
                <a:solidFill>
                  <a:schemeClr val="tx1">
                    <a:lumMod val="65000"/>
                    <a:lumOff val="35000"/>
                  </a:schemeClr>
                </a:solidFill>
                <a:cs typeface="+mn-ea"/>
                <a:sym typeface="+mn-lt"/>
              </a:endParaRPr>
            </a:p>
            <a:p>
              <a:pPr>
                <a:lnSpc>
                  <a:spcPct val="150000"/>
                </a:lnSpc>
              </a:pPr>
              <a:r>
                <a:rPr lang="zh-CN" altLang="en-US" sz="790" dirty="0">
                  <a:solidFill>
                    <a:schemeClr val="tx1">
                      <a:lumMod val="65000"/>
                      <a:lumOff val="35000"/>
                    </a:schemeClr>
                  </a:solidFill>
                  <a:cs typeface="+mn-ea"/>
                  <a:sym typeface="+mn-lt"/>
                </a:rPr>
                <a:t>此处添加详细文建议与标题相关本描述，建议与标题相关并符合整体语言本描述，建议与标建议与标题相关题相关并语言风格 。此处添加详建议与标题相关细文本描述，建议与标题相关并符合整体语言风格。此处添加详细文本描述，建议与标题相关并符合整体语言风格 。</a:t>
              </a:r>
              <a:endParaRPr lang="en-US" altLang="zh-CN" sz="790" dirty="0">
                <a:solidFill>
                  <a:schemeClr val="tx1">
                    <a:lumMod val="65000"/>
                    <a:lumOff val="35000"/>
                  </a:schemeClr>
                </a:solidFill>
                <a:cs typeface="+mn-ea"/>
                <a:sym typeface="+mn-lt"/>
              </a:endParaRPr>
            </a:p>
          </p:txBody>
        </p:sp>
      </p:grpSp>
      <p:sp>
        <p:nvSpPr>
          <p:cNvPr id="26" name="圆角矩形 3"/>
          <p:cNvSpPr>
            <a:spLocks noChangeAspect="1" noChangeArrowheads="1"/>
          </p:cNvSpPr>
          <p:nvPr/>
        </p:nvSpPr>
        <p:spPr bwMode="auto">
          <a:xfrm>
            <a:off x="665566" y="2780264"/>
            <a:ext cx="404813" cy="404813"/>
          </a:xfrm>
          <a:prstGeom prst="roundRect">
            <a:avLst>
              <a:gd name="adj" fmla="val 16667"/>
            </a:avLst>
          </a:prstGeom>
          <a:solidFill>
            <a:schemeClr val="accent1"/>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1</a:t>
            </a:r>
            <a:endParaRPr lang="zh-CN" altLang="en-US" sz="2100" dirty="0">
              <a:solidFill>
                <a:schemeClr val="bg2"/>
              </a:solidFill>
              <a:latin typeface="773-CAI978" panose="020B0402020204020303" pitchFamily="34" charset="0"/>
              <a:ea typeface="+mn-ea"/>
              <a:cs typeface="+mn-ea"/>
              <a:sym typeface="+mn-lt"/>
            </a:endParaRPr>
          </a:p>
        </p:txBody>
      </p:sp>
      <p:sp>
        <p:nvSpPr>
          <p:cNvPr id="27" name="文本框 7"/>
          <p:cNvSpPr txBox="1">
            <a:spLocks noChangeArrowheads="1"/>
          </p:cNvSpPr>
          <p:nvPr/>
        </p:nvSpPr>
        <p:spPr bwMode="auto">
          <a:xfrm>
            <a:off x="1152254" y="2725067"/>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28" name="文本框 8"/>
          <p:cNvSpPr txBox="1">
            <a:spLocks noChangeArrowheads="1"/>
          </p:cNvSpPr>
          <p:nvPr/>
        </p:nvSpPr>
        <p:spPr bwMode="auto">
          <a:xfrm>
            <a:off x="1152253" y="3001293"/>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
        <p:nvSpPr>
          <p:cNvPr id="30" name="圆角矩形 3"/>
          <p:cNvSpPr>
            <a:spLocks noChangeAspect="1" noChangeArrowheads="1"/>
          </p:cNvSpPr>
          <p:nvPr/>
        </p:nvSpPr>
        <p:spPr bwMode="auto">
          <a:xfrm>
            <a:off x="665566" y="3428336"/>
            <a:ext cx="404813" cy="404813"/>
          </a:xfrm>
          <a:prstGeom prst="roundRect">
            <a:avLst>
              <a:gd name="adj" fmla="val 16667"/>
            </a:avLst>
          </a:prstGeom>
          <a:solidFill>
            <a:schemeClr val="accent1"/>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2</a:t>
            </a:r>
            <a:endParaRPr lang="zh-CN" altLang="en-US" sz="2100" dirty="0">
              <a:solidFill>
                <a:schemeClr val="bg2"/>
              </a:solidFill>
              <a:latin typeface="773-CAI978" panose="020B0402020204020303" pitchFamily="34" charset="0"/>
              <a:ea typeface="+mn-ea"/>
              <a:cs typeface="+mn-ea"/>
              <a:sym typeface="+mn-lt"/>
            </a:endParaRPr>
          </a:p>
        </p:txBody>
      </p:sp>
      <p:sp>
        <p:nvSpPr>
          <p:cNvPr id="31" name="文本框 7"/>
          <p:cNvSpPr txBox="1">
            <a:spLocks noChangeArrowheads="1"/>
          </p:cNvSpPr>
          <p:nvPr/>
        </p:nvSpPr>
        <p:spPr bwMode="auto">
          <a:xfrm>
            <a:off x="1152254" y="33731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33" name="文本框 8"/>
          <p:cNvSpPr txBox="1">
            <a:spLocks noChangeArrowheads="1"/>
          </p:cNvSpPr>
          <p:nvPr/>
        </p:nvSpPr>
        <p:spPr bwMode="auto">
          <a:xfrm>
            <a:off x="1152253" y="3649365"/>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
        <p:nvSpPr>
          <p:cNvPr id="34" name="圆角矩形 3"/>
          <p:cNvSpPr>
            <a:spLocks noChangeAspect="1" noChangeArrowheads="1"/>
          </p:cNvSpPr>
          <p:nvPr/>
        </p:nvSpPr>
        <p:spPr bwMode="auto">
          <a:xfrm>
            <a:off x="665566" y="4071084"/>
            <a:ext cx="404813" cy="404813"/>
          </a:xfrm>
          <a:prstGeom prst="roundRect">
            <a:avLst>
              <a:gd name="adj" fmla="val 16667"/>
            </a:avLst>
          </a:prstGeom>
          <a:solidFill>
            <a:schemeClr val="accent1"/>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3</a:t>
            </a:r>
            <a:endParaRPr lang="zh-CN" altLang="en-US" sz="2100" dirty="0">
              <a:solidFill>
                <a:schemeClr val="bg2"/>
              </a:solidFill>
              <a:latin typeface="773-CAI978" panose="020B0402020204020303" pitchFamily="34" charset="0"/>
              <a:ea typeface="+mn-ea"/>
              <a:cs typeface="+mn-ea"/>
              <a:sym typeface="+mn-lt"/>
            </a:endParaRPr>
          </a:p>
        </p:txBody>
      </p:sp>
      <p:sp>
        <p:nvSpPr>
          <p:cNvPr id="52" name="文本框 7"/>
          <p:cNvSpPr txBox="1">
            <a:spLocks noChangeArrowheads="1"/>
          </p:cNvSpPr>
          <p:nvPr/>
        </p:nvSpPr>
        <p:spPr bwMode="auto">
          <a:xfrm>
            <a:off x="1152254" y="4015887"/>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53" name="文本框 8"/>
          <p:cNvSpPr txBox="1">
            <a:spLocks noChangeArrowheads="1"/>
          </p:cNvSpPr>
          <p:nvPr/>
        </p:nvSpPr>
        <p:spPr bwMode="auto">
          <a:xfrm>
            <a:off x="1152253" y="4292113"/>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
        <p:nvSpPr>
          <p:cNvPr id="55" name="圆角矩形 3"/>
          <p:cNvSpPr>
            <a:spLocks noChangeAspect="1" noChangeArrowheads="1"/>
          </p:cNvSpPr>
          <p:nvPr/>
        </p:nvSpPr>
        <p:spPr bwMode="auto">
          <a:xfrm>
            <a:off x="4986046" y="2780264"/>
            <a:ext cx="404813" cy="404813"/>
          </a:xfrm>
          <a:prstGeom prst="roundRect">
            <a:avLst>
              <a:gd name="adj" fmla="val 16667"/>
            </a:avLst>
          </a:prstGeom>
          <a:solidFill>
            <a:schemeClr val="accent2"/>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4</a:t>
            </a:r>
            <a:endParaRPr lang="zh-CN" altLang="en-US" sz="2100" dirty="0">
              <a:solidFill>
                <a:schemeClr val="bg2"/>
              </a:solidFill>
              <a:latin typeface="773-CAI978" panose="020B0402020204020303" pitchFamily="34" charset="0"/>
              <a:ea typeface="+mn-ea"/>
              <a:cs typeface="+mn-ea"/>
              <a:sym typeface="+mn-lt"/>
            </a:endParaRPr>
          </a:p>
        </p:txBody>
      </p:sp>
      <p:sp>
        <p:nvSpPr>
          <p:cNvPr id="56" name="文本框 7"/>
          <p:cNvSpPr txBox="1">
            <a:spLocks noChangeArrowheads="1"/>
          </p:cNvSpPr>
          <p:nvPr/>
        </p:nvSpPr>
        <p:spPr bwMode="auto">
          <a:xfrm>
            <a:off x="5472734" y="2725067"/>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57" name="文本框 8"/>
          <p:cNvSpPr txBox="1">
            <a:spLocks noChangeArrowheads="1"/>
          </p:cNvSpPr>
          <p:nvPr/>
        </p:nvSpPr>
        <p:spPr bwMode="auto">
          <a:xfrm>
            <a:off x="5472733" y="3001293"/>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
        <p:nvSpPr>
          <p:cNvPr id="58" name="圆角矩形 3"/>
          <p:cNvSpPr>
            <a:spLocks noChangeAspect="1" noChangeArrowheads="1"/>
          </p:cNvSpPr>
          <p:nvPr/>
        </p:nvSpPr>
        <p:spPr bwMode="auto">
          <a:xfrm>
            <a:off x="4986046" y="3428336"/>
            <a:ext cx="404813" cy="404813"/>
          </a:xfrm>
          <a:prstGeom prst="roundRect">
            <a:avLst>
              <a:gd name="adj" fmla="val 16667"/>
            </a:avLst>
          </a:prstGeom>
          <a:solidFill>
            <a:schemeClr val="accent2"/>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5</a:t>
            </a:r>
            <a:endParaRPr lang="zh-CN" altLang="en-US" sz="2100" dirty="0">
              <a:solidFill>
                <a:schemeClr val="bg2"/>
              </a:solidFill>
              <a:latin typeface="773-CAI978" panose="020B0402020204020303" pitchFamily="34" charset="0"/>
              <a:ea typeface="+mn-ea"/>
              <a:cs typeface="+mn-ea"/>
              <a:sym typeface="+mn-lt"/>
            </a:endParaRPr>
          </a:p>
        </p:txBody>
      </p:sp>
      <p:sp>
        <p:nvSpPr>
          <p:cNvPr id="59" name="文本框 7"/>
          <p:cNvSpPr txBox="1">
            <a:spLocks noChangeArrowheads="1"/>
          </p:cNvSpPr>
          <p:nvPr/>
        </p:nvSpPr>
        <p:spPr bwMode="auto">
          <a:xfrm>
            <a:off x="5472734" y="33731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60" name="文本框 8"/>
          <p:cNvSpPr txBox="1">
            <a:spLocks noChangeArrowheads="1"/>
          </p:cNvSpPr>
          <p:nvPr/>
        </p:nvSpPr>
        <p:spPr bwMode="auto">
          <a:xfrm>
            <a:off x="5472733" y="3649365"/>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
        <p:nvSpPr>
          <p:cNvPr id="61" name="圆角矩形 3"/>
          <p:cNvSpPr>
            <a:spLocks noChangeAspect="1" noChangeArrowheads="1"/>
          </p:cNvSpPr>
          <p:nvPr/>
        </p:nvSpPr>
        <p:spPr bwMode="auto">
          <a:xfrm>
            <a:off x="4986046" y="4071084"/>
            <a:ext cx="404813" cy="404813"/>
          </a:xfrm>
          <a:prstGeom prst="roundRect">
            <a:avLst>
              <a:gd name="adj" fmla="val 16667"/>
            </a:avLst>
          </a:prstGeom>
          <a:solidFill>
            <a:schemeClr val="accent2"/>
          </a:solidFill>
          <a:ln>
            <a:noFill/>
          </a:ln>
          <a:effectLst/>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r>
              <a:rPr lang="en-US" altLang="zh-CN" sz="2100" dirty="0">
                <a:solidFill>
                  <a:schemeClr val="bg2"/>
                </a:solidFill>
                <a:latin typeface="773-CAI978" panose="020B0402020204020303" pitchFamily="34" charset="0"/>
                <a:ea typeface="+mn-ea"/>
                <a:cs typeface="+mn-ea"/>
                <a:sym typeface="+mn-lt"/>
              </a:rPr>
              <a:t>6</a:t>
            </a:r>
            <a:endParaRPr lang="zh-CN" altLang="en-US" sz="2100" dirty="0">
              <a:solidFill>
                <a:schemeClr val="bg2"/>
              </a:solidFill>
              <a:latin typeface="773-CAI978" panose="020B0402020204020303" pitchFamily="34" charset="0"/>
              <a:ea typeface="+mn-ea"/>
              <a:cs typeface="+mn-ea"/>
              <a:sym typeface="+mn-lt"/>
            </a:endParaRPr>
          </a:p>
        </p:txBody>
      </p:sp>
      <p:sp>
        <p:nvSpPr>
          <p:cNvPr id="62" name="文本框 7"/>
          <p:cNvSpPr txBox="1">
            <a:spLocks noChangeArrowheads="1"/>
          </p:cNvSpPr>
          <p:nvPr/>
        </p:nvSpPr>
        <p:spPr bwMode="auto">
          <a:xfrm>
            <a:off x="5472734" y="4015887"/>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eaLnBrk="0" hangingPunct="0"/>
            <a:r>
              <a:rPr lang="zh-CN" altLang="en-US" sz="1350" dirty="0">
                <a:solidFill>
                  <a:schemeClr val="tx1">
                    <a:lumMod val="65000"/>
                    <a:lumOff val="35000"/>
                  </a:schemeClr>
                </a:solidFill>
                <a:latin typeface="+mn-lt"/>
                <a:ea typeface="+mn-ea"/>
                <a:cs typeface="+mn-ea"/>
                <a:sym typeface="+mn-lt"/>
              </a:rPr>
              <a:t>此处添加标题</a:t>
            </a:r>
          </a:p>
        </p:txBody>
      </p:sp>
      <p:sp>
        <p:nvSpPr>
          <p:cNvPr id="63" name="文本框 8"/>
          <p:cNvSpPr txBox="1">
            <a:spLocks noChangeArrowheads="1"/>
          </p:cNvSpPr>
          <p:nvPr/>
        </p:nvSpPr>
        <p:spPr bwMode="auto">
          <a:xfrm>
            <a:off x="5472733" y="4292113"/>
            <a:ext cx="3131715"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790" dirty="0">
                <a:solidFill>
                  <a:schemeClr val="tx1">
                    <a:lumMod val="65000"/>
                    <a:lumOff val="35000"/>
                  </a:schemeClr>
                </a:solidFill>
                <a:latin typeface="+mn-lt"/>
                <a:ea typeface="+mn-ea"/>
                <a:cs typeface="+mn-ea"/>
                <a:sym typeface="+mn-lt"/>
              </a:rPr>
              <a:t>此处添加详细文本描述，建议与标题相关并符合整体语言风格，语言描述尽量简洁生动。尽量将每页幻灯片的字数控制在 。</a:t>
            </a:r>
            <a:endParaRPr lang="en-US" altLang="zh-CN" sz="790"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31" presetClass="entr" presetSubtype="0" fill="hold" grpId="0"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 calcmode="lin" valueType="num">
                                      <p:cBhvr>
                                        <p:cTn id="12" dur="1000" fill="hold"/>
                                        <p:tgtEl>
                                          <p:spTgt spid="26"/>
                                        </p:tgtEl>
                                        <p:attrNameLst>
                                          <p:attrName>style.rotation</p:attrName>
                                        </p:attrNameLst>
                                      </p:cBhvr>
                                      <p:tavLst>
                                        <p:tav tm="0">
                                          <p:val>
                                            <p:fltVal val="90"/>
                                          </p:val>
                                        </p:tav>
                                        <p:tav tm="100000">
                                          <p:val>
                                            <p:fltVal val="0"/>
                                          </p:val>
                                        </p:tav>
                                      </p:tavLst>
                                    </p:anim>
                                    <p:animEffect transition="in" filter="fade">
                                      <p:cBhvr>
                                        <p:cTn id="13" dur="1000"/>
                                        <p:tgtEl>
                                          <p:spTgt spid="26"/>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par>
                                <p:cTn id="19" presetID="42" presetClass="entr" presetSubtype="0" fill="hold" grpId="0" nodeType="withEffect">
                                  <p:stCondLst>
                                    <p:cond delay="1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31" presetClass="entr" presetSubtype="0"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 calcmode="lin" valueType="num">
                                      <p:cBhvr>
                                        <p:cTn id="28" dur="1000" fill="hold"/>
                                        <p:tgtEl>
                                          <p:spTgt spid="30"/>
                                        </p:tgtEl>
                                        <p:attrNameLst>
                                          <p:attrName>style.rotation</p:attrName>
                                        </p:attrNameLst>
                                      </p:cBhvr>
                                      <p:tavLst>
                                        <p:tav tm="0">
                                          <p:val>
                                            <p:fltVal val="90"/>
                                          </p:val>
                                        </p:tav>
                                        <p:tav tm="100000">
                                          <p:val>
                                            <p:fltVal val="0"/>
                                          </p:val>
                                        </p:tav>
                                      </p:tavLst>
                                    </p:anim>
                                    <p:animEffect transition="in" filter="fade">
                                      <p:cBhvr>
                                        <p:cTn id="29" dur="1000"/>
                                        <p:tgtEl>
                                          <p:spTgt spid="30"/>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42" presetClass="entr" presetSubtype="0" fill="hold" grpId="0" nodeType="withEffect">
                                  <p:stCondLst>
                                    <p:cond delay="1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31" presetClass="entr" presetSubtype="0" fill="hold" grpId="0" nodeType="withEffect">
                                  <p:stCondLst>
                                    <p:cond delay="5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000" fill="hold"/>
                                        <p:tgtEl>
                                          <p:spTgt spid="34"/>
                                        </p:tgtEl>
                                        <p:attrNameLst>
                                          <p:attrName>ppt_w</p:attrName>
                                        </p:attrNameLst>
                                      </p:cBhvr>
                                      <p:tavLst>
                                        <p:tav tm="0">
                                          <p:val>
                                            <p:fltVal val="0"/>
                                          </p:val>
                                        </p:tav>
                                        <p:tav tm="100000">
                                          <p:val>
                                            <p:strVal val="#ppt_w"/>
                                          </p:val>
                                        </p:tav>
                                      </p:tavLst>
                                    </p:anim>
                                    <p:anim calcmode="lin" valueType="num">
                                      <p:cBhvr>
                                        <p:cTn id="43" dur="1000" fill="hold"/>
                                        <p:tgtEl>
                                          <p:spTgt spid="34"/>
                                        </p:tgtEl>
                                        <p:attrNameLst>
                                          <p:attrName>ppt_h</p:attrName>
                                        </p:attrNameLst>
                                      </p:cBhvr>
                                      <p:tavLst>
                                        <p:tav tm="0">
                                          <p:val>
                                            <p:fltVal val="0"/>
                                          </p:val>
                                        </p:tav>
                                        <p:tav tm="100000">
                                          <p:val>
                                            <p:strVal val="#ppt_h"/>
                                          </p:val>
                                        </p:tav>
                                      </p:tavLst>
                                    </p:anim>
                                    <p:anim calcmode="lin" valueType="num">
                                      <p:cBhvr>
                                        <p:cTn id="44" dur="1000" fill="hold"/>
                                        <p:tgtEl>
                                          <p:spTgt spid="34"/>
                                        </p:tgtEl>
                                        <p:attrNameLst>
                                          <p:attrName>style.rotation</p:attrName>
                                        </p:attrNameLst>
                                      </p:cBhvr>
                                      <p:tavLst>
                                        <p:tav tm="0">
                                          <p:val>
                                            <p:fltVal val="90"/>
                                          </p:val>
                                        </p:tav>
                                        <p:tav tm="100000">
                                          <p:val>
                                            <p:fltVal val="0"/>
                                          </p:val>
                                        </p:tav>
                                      </p:tavLst>
                                    </p:anim>
                                    <p:animEffect transition="in" filter="fade">
                                      <p:cBhvr>
                                        <p:cTn id="45" dur="1000"/>
                                        <p:tgtEl>
                                          <p:spTgt spid="34"/>
                                        </p:tgtEl>
                                      </p:cBhvr>
                                    </p:animEffect>
                                  </p:childTnLst>
                                </p:cTn>
                              </p:par>
                              <p:par>
                                <p:cTn id="46" presetID="53" presetClass="entr" presetSubtype="16" fill="hold" grpId="0" nodeType="withEffect">
                                  <p:stCondLst>
                                    <p:cond delay="10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42" presetClass="entr" presetSubtype="0" fill="hold" grpId="0" nodeType="withEffect">
                                  <p:stCondLst>
                                    <p:cond delay="150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par>
                                <p:cTn id="56" presetID="31" presetClass="entr" presetSubtype="0" fill="hold" grpId="0" nodeType="withEffect">
                                  <p:stCondLst>
                                    <p:cond delay="500"/>
                                  </p:stCondLst>
                                  <p:childTnLst>
                                    <p:set>
                                      <p:cBhvr>
                                        <p:cTn id="57" dur="1" fill="hold">
                                          <p:stCondLst>
                                            <p:cond delay="0"/>
                                          </p:stCondLst>
                                        </p:cTn>
                                        <p:tgtEl>
                                          <p:spTgt spid="55"/>
                                        </p:tgtEl>
                                        <p:attrNameLst>
                                          <p:attrName>style.visibility</p:attrName>
                                        </p:attrNameLst>
                                      </p:cBhvr>
                                      <p:to>
                                        <p:strVal val="visible"/>
                                      </p:to>
                                    </p:set>
                                    <p:anim calcmode="lin" valueType="num">
                                      <p:cBhvr>
                                        <p:cTn id="58" dur="1000" fill="hold"/>
                                        <p:tgtEl>
                                          <p:spTgt spid="55"/>
                                        </p:tgtEl>
                                        <p:attrNameLst>
                                          <p:attrName>ppt_w</p:attrName>
                                        </p:attrNameLst>
                                      </p:cBhvr>
                                      <p:tavLst>
                                        <p:tav tm="0">
                                          <p:val>
                                            <p:fltVal val="0"/>
                                          </p:val>
                                        </p:tav>
                                        <p:tav tm="100000">
                                          <p:val>
                                            <p:strVal val="#ppt_w"/>
                                          </p:val>
                                        </p:tav>
                                      </p:tavLst>
                                    </p:anim>
                                    <p:anim calcmode="lin" valueType="num">
                                      <p:cBhvr>
                                        <p:cTn id="59" dur="1000" fill="hold"/>
                                        <p:tgtEl>
                                          <p:spTgt spid="55"/>
                                        </p:tgtEl>
                                        <p:attrNameLst>
                                          <p:attrName>ppt_h</p:attrName>
                                        </p:attrNameLst>
                                      </p:cBhvr>
                                      <p:tavLst>
                                        <p:tav tm="0">
                                          <p:val>
                                            <p:fltVal val="0"/>
                                          </p:val>
                                        </p:tav>
                                        <p:tav tm="100000">
                                          <p:val>
                                            <p:strVal val="#ppt_h"/>
                                          </p:val>
                                        </p:tav>
                                      </p:tavLst>
                                    </p:anim>
                                    <p:anim calcmode="lin" valueType="num">
                                      <p:cBhvr>
                                        <p:cTn id="60" dur="1000" fill="hold"/>
                                        <p:tgtEl>
                                          <p:spTgt spid="55"/>
                                        </p:tgtEl>
                                        <p:attrNameLst>
                                          <p:attrName>style.rotation</p:attrName>
                                        </p:attrNameLst>
                                      </p:cBhvr>
                                      <p:tavLst>
                                        <p:tav tm="0">
                                          <p:val>
                                            <p:fltVal val="90"/>
                                          </p:val>
                                        </p:tav>
                                        <p:tav tm="100000">
                                          <p:val>
                                            <p:fltVal val="0"/>
                                          </p:val>
                                        </p:tav>
                                      </p:tavLst>
                                    </p:anim>
                                    <p:animEffect transition="in" filter="fade">
                                      <p:cBhvr>
                                        <p:cTn id="61" dur="1000"/>
                                        <p:tgtEl>
                                          <p:spTgt spid="55"/>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42" presetClass="entr" presetSubtype="0" fill="hold" grpId="0" nodeType="withEffect">
                                  <p:stCondLst>
                                    <p:cond delay="150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31" presetClass="entr" presetSubtype="0" fill="hold" grpId="0" nodeType="withEffect">
                                  <p:stCondLst>
                                    <p:cond delay="500"/>
                                  </p:stCondLst>
                                  <p:childTnLst>
                                    <p:set>
                                      <p:cBhvr>
                                        <p:cTn id="73" dur="1" fill="hold">
                                          <p:stCondLst>
                                            <p:cond delay="0"/>
                                          </p:stCondLst>
                                        </p:cTn>
                                        <p:tgtEl>
                                          <p:spTgt spid="58"/>
                                        </p:tgtEl>
                                        <p:attrNameLst>
                                          <p:attrName>style.visibility</p:attrName>
                                        </p:attrNameLst>
                                      </p:cBhvr>
                                      <p:to>
                                        <p:strVal val="visible"/>
                                      </p:to>
                                    </p:set>
                                    <p:anim calcmode="lin" valueType="num">
                                      <p:cBhvr>
                                        <p:cTn id="74" dur="1000" fill="hold"/>
                                        <p:tgtEl>
                                          <p:spTgt spid="58"/>
                                        </p:tgtEl>
                                        <p:attrNameLst>
                                          <p:attrName>ppt_w</p:attrName>
                                        </p:attrNameLst>
                                      </p:cBhvr>
                                      <p:tavLst>
                                        <p:tav tm="0">
                                          <p:val>
                                            <p:fltVal val="0"/>
                                          </p:val>
                                        </p:tav>
                                        <p:tav tm="100000">
                                          <p:val>
                                            <p:strVal val="#ppt_w"/>
                                          </p:val>
                                        </p:tav>
                                      </p:tavLst>
                                    </p:anim>
                                    <p:anim calcmode="lin" valueType="num">
                                      <p:cBhvr>
                                        <p:cTn id="75" dur="1000" fill="hold"/>
                                        <p:tgtEl>
                                          <p:spTgt spid="58"/>
                                        </p:tgtEl>
                                        <p:attrNameLst>
                                          <p:attrName>ppt_h</p:attrName>
                                        </p:attrNameLst>
                                      </p:cBhvr>
                                      <p:tavLst>
                                        <p:tav tm="0">
                                          <p:val>
                                            <p:fltVal val="0"/>
                                          </p:val>
                                        </p:tav>
                                        <p:tav tm="100000">
                                          <p:val>
                                            <p:strVal val="#ppt_h"/>
                                          </p:val>
                                        </p:tav>
                                      </p:tavLst>
                                    </p:anim>
                                    <p:anim calcmode="lin" valueType="num">
                                      <p:cBhvr>
                                        <p:cTn id="76" dur="1000" fill="hold"/>
                                        <p:tgtEl>
                                          <p:spTgt spid="58"/>
                                        </p:tgtEl>
                                        <p:attrNameLst>
                                          <p:attrName>style.rotation</p:attrName>
                                        </p:attrNameLst>
                                      </p:cBhvr>
                                      <p:tavLst>
                                        <p:tav tm="0">
                                          <p:val>
                                            <p:fltVal val="90"/>
                                          </p:val>
                                        </p:tav>
                                        <p:tav tm="100000">
                                          <p:val>
                                            <p:fltVal val="0"/>
                                          </p:val>
                                        </p:tav>
                                      </p:tavLst>
                                    </p:anim>
                                    <p:animEffect transition="in" filter="fade">
                                      <p:cBhvr>
                                        <p:cTn id="77" dur="1000"/>
                                        <p:tgtEl>
                                          <p:spTgt spid="58"/>
                                        </p:tgtEl>
                                      </p:cBhvr>
                                    </p:animEffect>
                                  </p:childTnLst>
                                </p:cTn>
                              </p:par>
                              <p:par>
                                <p:cTn id="78" presetID="53" presetClass="entr" presetSubtype="16" fill="hold" grpId="0" nodeType="withEffect">
                                  <p:stCondLst>
                                    <p:cond delay="1000"/>
                                  </p:stCondLst>
                                  <p:childTnLst>
                                    <p:set>
                                      <p:cBhvr>
                                        <p:cTn id="79" dur="1" fill="hold">
                                          <p:stCondLst>
                                            <p:cond delay="0"/>
                                          </p:stCondLst>
                                        </p:cTn>
                                        <p:tgtEl>
                                          <p:spTgt spid="59"/>
                                        </p:tgtEl>
                                        <p:attrNameLst>
                                          <p:attrName>style.visibility</p:attrName>
                                        </p:attrNameLst>
                                      </p:cBhvr>
                                      <p:to>
                                        <p:strVal val="visible"/>
                                      </p:to>
                                    </p:set>
                                    <p:anim calcmode="lin" valueType="num">
                                      <p:cBhvr>
                                        <p:cTn id="80" dur="500" fill="hold"/>
                                        <p:tgtEl>
                                          <p:spTgt spid="59"/>
                                        </p:tgtEl>
                                        <p:attrNameLst>
                                          <p:attrName>ppt_w</p:attrName>
                                        </p:attrNameLst>
                                      </p:cBhvr>
                                      <p:tavLst>
                                        <p:tav tm="0">
                                          <p:val>
                                            <p:fltVal val="0"/>
                                          </p:val>
                                        </p:tav>
                                        <p:tav tm="100000">
                                          <p:val>
                                            <p:strVal val="#ppt_w"/>
                                          </p:val>
                                        </p:tav>
                                      </p:tavLst>
                                    </p:anim>
                                    <p:anim calcmode="lin" valueType="num">
                                      <p:cBhvr>
                                        <p:cTn id="81" dur="500" fill="hold"/>
                                        <p:tgtEl>
                                          <p:spTgt spid="59"/>
                                        </p:tgtEl>
                                        <p:attrNameLst>
                                          <p:attrName>ppt_h</p:attrName>
                                        </p:attrNameLst>
                                      </p:cBhvr>
                                      <p:tavLst>
                                        <p:tav tm="0">
                                          <p:val>
                                            <p:fltVal val="0"/>
                                          </p:val>
                                        </p:tav>
                                        <p:tav tm="100000">
                                          <p:val>
                                            <p:strVal val="#ppt_h"/>
                                          </p:val>
                                        </p:tav>
                                      </p:tavLst>
                                    </p:anim>
                                    <p:animEffect transition="in" filter="fade">
                                      <p:cBhvr>
                                        <p:cTn id="82" dur="500"/>
                                        <p:tgtEl>
                                          <p:spTgt spid="59"/>
                                        </p:tgtEl>
                                      </p:cBhvr>
                                    </p:animEffect>
                                  </p:childTnLst>
                                </p:cTn>
                              </p:par>
                              <p:par>
                                <p:cTn id="83" presetID="42" presetClass="entr" presetSubtype="0" fill="hold" grpId="0" nodeType="withEffect">
                                  <p:stCondLst>
                                    <p:cond delay="15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par>
                                <p:cTn id="88" presetID="31" presetClass="entr" presetSubtype="0" fill="hold" grpId="0" nodeType="withEffect">
                                  <p:stCondLst>
                                    <p:cond delay="500"/>
                                  </p:stCondLst>
                                  <p:childTnLst>
                                    <p:set>
                                      <p:cBhvr>
                                        <p:cTn id="89" dur="1" fill="hold">
                                          <p:stCondLst>
                                            <p:cond delay="0"/>
                                          </p:stCondLst>
                                        </p:cTn>
                                        <p:tgtEl>
                                          <p:spTgt spid="61"/>
                                        </p:tgtEl>
                                        <p:attrNameLst>
                                          <p:attrName>style.visibility</p:attrName>
                                        </p:attrNameLst>
                                      </p:cBhvr>
                                      <p:to>
                                        <p:strVal val="visible"/>
                                      </p:to>
                                    </p:set>
                                    <p:anim calcmode="lin" valueType="num">
                                      <p:cBhvr>
                                        <p:cTn id="90" dur="1000" fill="hold"/>
                                        <p:tgtEl>
                                          <p:spTgt spid="61"/>
                                        </p:tgtEl>
                                        <p:attrNameLst>
                                          <p:attrName>ppt_w</p:attrName>
                                        </p:attrNameLst>
                                      </p:cBhvr>
                                      <p:tavLst>
                                        <p:tav tm="0">
                                          <p:val>
                                            <p:fltVal val="0"/>
                                          </p:val>
                                        </p:tav>
                                        <p:tav tm="100000">
                                          <p:val>
                                            <p:strVal val="#ppt_w"/>
                                          </p:val>
                                        </p:tav>
                                      </p:tavLst>
                                    </p:anim>
                                    <p:anim calcmode="lin" valueType="num">
                                      <p:cBhvr>
                                        <p:cTn id="91" dur="1000" fill="hold"/>
                                        <p:tgtEl>
                                          <p:spTgt spid="61"/>
                                        </p:tgtEl>
                                        <p:attrNameLst>
                                          <p:attrName>ppt_h</p:attrName>
                                        </p:attrNameLst>
                                      </p:cBhvr>
                                      <p:tavLst>
                                        <p:tav tm="0">
                                          <p:val>
                                            <p:fltVal val="0"/>
                                          </p:val>
                                        </p:tav>
                                        <p:tav tm="100000">
                                          <p:val>
                                            <p:strVal val="#ppt_h"/>
                                          </p:val>
                                        </p:tav>
                                      </p:tavLst>
                                    </p:anim>
                                    <p:anim calcmode="lin" valueType="num">
                                      <p:cBhvr>
                                        <p:cTn id="92" dur="1000" fill="hold"/>
                                        <p:tgtEl>
                                          <p:spTgt spid="61"/>
                                        </p:tgtEl>
                                        <p:attrNameLst>
                                          <p:attrName>style.rotation</p:attrName>
                                        </p:attrNameLst>
                                      </p:cBhvr>
                                      <p:tavLst>
                                        <p:tav tm="0">
                                          <p:val>
                                            <p:fltVal val="90"/>
                                          </p:val>
                                        </p:tav>
                                        <p:tav tm="100000">
                                          <p:val>
                                            <p:fltVal val="0"/>
                                          </p:val>
                                        </p:tav>
                                      </p:tavLst>
                                    </p:anim>
                                    <p:animEffect transition="in" filter="fade">
                                      <p:cBhvr>
                                        <p:cTn id="93" dur="1000"/>
                                        <p:tgtEl>
                                          <p:spTgt spid="61"/>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2"/>
                                        </p:tgtEl>
                                        <p:attrNameLst>
                                          <p:attrName>style.visibility</p:attrName>
                                        </p:attrNameLst>
                                      </p:cBhvr>
                                      <p:to>
                                        <p:strVal val="visible"/>
                                      </p:to>
                                    </p:set>
                                    <p:anim calcmode="lin" valueType="num">
                                      <p:cBhvr>
                                        <p:cTn id="96" dur="500" fill="hold"/>
                                        <p:tgtEl>
                                          <p:spTgt spid="62"/>
                                        </p:tgtEl>
                                        <p:attrNameLst>
                                          <p:attrName>ppt_w</p:attrName>
                                        </p:attrNameLst>
                                      </p:cBhvr>
                                      <p:tavLst>
                                        <p:tav tm="0">
                                          <p:val>
                                            <p:fltVal val="0"/>
                                          </p:val>
                                        </p:tav>
                                        <p:tav tm="100000">
                                          <p:val>
                                            <p:strVal val="#ppt_w"/>
                                          </p:val>
                                        </p:tav>
                                      </p:tavLst>
                                    </p:anim>
                                    <p:anim calcmode="lin" valueType="num">
                                      <p:cBhvr>
                                        <p:cTn id="97" dur="500" fill="hold"/>
                                        <p:tgtEl>
                                          <p:spTgt spid="62"/>
                                        </p:tgtEl>
                                        <p:attrNameLst>
                                          <p:attrName>ppt_h</p:attrName>
                                        </p:attrNameLst>
                                      </p:cBhvr>
                                      <p:tavLst>
                                        <p:tav tm="0">
                                          <p:val>
                                            <p:fltVal val="0"/>
                                          </p:val>
                                        </p:tav>
                                        <p:tav tm="100000">
                                          <p:val>
                                            <p:strVal val="#ppt_h"/>
                                          </p:val>
                                        </p:tav>
                                      </p:tavLst>
                                    </p:anim>
                                    <p:animEffect transition="in" filter="fade">
                                      <p:cBhvr>
                                        <p:cTn id="98" dur="500"/>
                                        <p:tgtEl>
                                          <p:spTgt spid="62"/>
                                        </p:tgtEl>
                                      </p:cBhvr>
                                    </p:animEffect>
                                  </p:childTnLst>
                                </p:cTn>
                              </p:par>
                              <p:par>
                                <p:cTn id="99" presetID="42" presetClass="entr" presetSubtype="0" fill="hold" grpId="0" nodeType="withEffect">
                                  <p:stCondLst>
                                    <p:cond delay="150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1000"/>
                                        <p:tgtEl>
                                          <p:spTgt spid="63"/>
                                        </p:tgtEl>
                                      </p:cBhvr>
                                    </p:animEffect>
                                    <p:anim calcmode="lin" valueType="num">
                                      <p:cBhvr>
                                        <p:cTn id="102" dur="1000" fill="hold"/>
                                        <p:tgtEl>
                                          <p:spTgt spid="63"/>
                                        </p:tgtEl>
                                        <p:attrNameLst>
                                          <p:attrName>ppt_x</p:attrName>
                                        </p:attrNameLst>
                                      </p:cBhvr>
                                      <p:tavLst>
                                        <p:tav tm="0">
                                          <p:val>
                                            <p:strVal val="#ppt_x"/>
                                          </p:val>
                                        </p:tav>
                                        <p:tav tm="100000">
                                          <p:val>
                                            <p:strVal val="#ppt_x"/>
                                          </p:val>
                                        </p:tav>
                                      </p:tavLst>
                                    </p:anim>
                                    <p:anim calcmode="lin" valueType="num">
                                      <p:cBhvr>
                                        <p:cTn id="10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0" grpId="0" animBg="1"/>
      <p:bldP spid="31" grpId="0"/>
      <p:bldP spid="33" grpId="0"/>
      <p:bldP spid="34" grpId="0" animBg="1"/>
      <p:bldP spid="52" grpId="0"/>
      <p:bldP spid="53" grpId="0"/>
      <p:bldP spid="55" grpId="0" animBg="1"/>
      <p:bldP spid="56" grpId="0"/>
      <p:bldP spid="57" grpId="0"/>
      <p:bldP spid="58" grpId="0" animBg="1"/>
      <p:bldP spid="59" grpId="0"/>
      <p:bldP spid="60" grpId="0"/>
      <p:bldP spid="61" grpId="0" animBg="1"/>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cxnSp>
        <p:nvCxnSpPr>
          <p:cNvPr id="3" name="Freeform 701"/>
          <p:cNvCxnSpPr/>
          <p:nvPr/>
        </p:nvCxnSpPr>
        <p:spPr>
          <a:xfrm>
            <a:off x="686999" y="3907335"/>
            <a:ext cx="7770003"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Freeform 701"/>
          <p:cNvSpPr/>
          <p:nvPr/>
        </p:nvSpPr>
        <p:spPr>
          <a:xfrm>
            <a:off x="1681420" y="3843551"/>
            <a:ext cx="127552" cy="127569"/>
          </a:xfrm>
          <a:prstGeom prst="ellipse">
            <a:avLst/>
          </a:prstGeom>
          <a:solidFill>
            <a:schemeClr val="accent1"/>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5" name="Oval 10"/>
          <p:cNvSpPr/>
          <p:nvPr/>
        </p:nvSpPr>
        <p:spPr>
          <a:xfrm>
            <a:off x="3569067" y="3843551"/>
            <a:ext cx="127552" cy="127569"/>
          </a:xfrm>
          <a:prstGeom prst="ellipse">
            <a:avLst/>
          </a:prstGeom>
          <a:solidFill>
            <a:schemeClr val="accent2"/>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6" name="Oval 11"/>
          <p:cNvSpPr/>
          <p:nvPr/>
        </p:nvSpPr>
        <p:spPr>
          <a:xfrm>
            <a:off x="5452050" y="3843551"/>
            <a:ext cx="127552" cy="127569"/>
          </a:xfrm>
          <a:prstGeom prst="ellipse">
            <a:avLst/>
          </a:prstGeom>
          <a:solidFill>
            <a:schemeClr val="accent3"/>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7" name="Oval 12"/>
          <p:cNvSpPr/>
          <p:nvPr/>
        </p:nvSpPr>
        <p:spPr>
          <a:xfrm>
            <a:off x="7335035" y="3843551"/>
            <a:ext cx="127552" cy="127569"/>
          </a:xfrm>
          <a:prstGeom prst="ellipse">
            <a:avLst/>
          </a:prstGeom>
          <a:solidFill>
            <a:schemeClr val="accent4"/>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8" name="TextBox 14"/>
          <p:cNvSpPr txBox="1"/>
          <p:nvPr/>
        </p:nvSpPr>
        <p:spPr>
          <a:xfrm>
            <a:off x="1534904" y="4035903"/>
            <a:ext cx="420580" cy="238505"/>
          </a:xfrm>
          <a:prstGeom prst="rect">
            <a:avLst/>
          </a:prstGeom>
          <a:noFill/>
        </p:spPr>
        <p:txBody>
          <a:bodyPr wrap="none" lIns="68556" tIns="34279" rIns="68556" bIns="34279" rtlCol="0">
            <a:spAutoFit/>
          </a:bodyPr>
          <a:lstStyle/>
          <a:p>
            <a:pPr algn="ctr"/>
            <a:r>
              <a:rPr lang="zh-CN" altLang="en-US" sz="1100" dirty="0" smtClean="0">
                <a:solidFill>
                  <a:schemeClr val="tx1">
                    <a:lumMod val="65000"/>
                    <a:lumOff val="35000"/>
                  </a:schemeClr>
                </a:solidFill>
                <a:latin typeface="+mn-ea"/>
                <a:cs typeface="+mn-ea"/>
                <a:sym typeface="Arial" panose="020B0604020202020204" pitchFamily="34" charset="0"/>
              </a:rPr>
              <a:t>标题</a:t>
            </a:r>
            <a:endParaRPr lang="en-US" sz="1100" dirty="0">
              <a:solidFill>
                <a:schemeClr val="tx1">
                  <a:lumMod val="65000"/>
                  <a:lumOff val="35000"/>
                </a:schemeClr>
              </a:solidFill>
              <a:latin typeface="+mn-ea"/>
              <a:cs typeface="+mn-ea"/>
              <a:sym typeface="Arial" panose="020B0604020202020204" pitchFamily="34" charset="0"/>
            </a:endParaRPr>
          </a:p>
        </p:txBody>
      </p:sp>
      <p:sp>
        <p:nvSpPr>
          <p:cNvPr id="9" name="TextBox 15"/>
          <p:cNvSpPr txBox="1"/>
          <p:nvPr/>
        </p:nvSpPr>
        <p:spPr>
          <a:xfrm>
            <a:off x="3422551" y="4035903"/>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0" name="TextBox 16"/>
          <p:cNvSpPr txBox="1"/>
          <p:nvPr/>
        </p:nvSpPr>
        <p:spPr>
          <a:xfrm>
            <a:off x="5305535" y="4035903"/>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2" name="TextBox 17"/>
          <p:cNvSpPr txBox="1"/>
          <p:nvPr/>
        </p:nvSpPr>
        <p:spPr>
          <a:xfrm>
            <a:off x="7188518" y="4035903"/>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3" name="Rounded Rectangle 18"/>
          <p:cNvSpPr/>
          <p:nvPr/>
        </p:nvSpPr>
        <p:spPr>
          <a:xfrm>
            <a:off x="687000" y="3339260"/>
            <a:ext cx="2945839" cy="95677"/>
          </a:xfrm>
          <a:prstGeom prst="roundRect">
            <a:avLst/>
          </a:prstGeom>
          <a:solidFill>
            <a:schemeClr val="accent1"/>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4" name="Rounded Rectangle 19"/>
          <p:cNvSpPr/>
          <p:nvPr/>
        </p:nvSpPr>
        <p:spPr>
          <a:xfrm>
            <a:off x="2562011" y="3093865"/>
            <a:ext cx="2945839" cy="95677"/>
          </a:xfrm>
          <a:prstGeom prst="roundRect">
            <a:avLst/>
          </a:prstGeom>
          <a:solidFill>
            <a:schemeClr val="accent2"/>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5" name="Rounded Rectangle 20"/>
          <p:cNvSpPr/>
          <p:nvPr/>
        </p:nvSpPr>
        <p:spPr>
          <a:xfrm>
            <a:off x="4452967" y="2848467"/>
            <a:ext cx="2945839" cy="95677"/>
          </a:xfrm>
          <a:prstGeom prst="roundRect">
            <a:avLst/>
          </a:prstGeom>
          <a:solidFill>
            <a:schemeClr val="accent3"/>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6" name="Rounded Rectangle 21"/>
          <p:cNvSpPr/>
          <p:nvPr/>
        </p:nvSpPr>
        <p:spPr>
          <a:xfrm>
            <a:off x="6196751" y="2603072"/>
            <a:ext cx="2945839" cy="95677"/>
          </a:xfrm>
          <a:prstGeom prst="roundRect">
            <a:avLst/>
          </a:prstGeom>
          <a:solidFill>
            <a:schemeClr val="accent4"/>
          </a:solidFill>
          <a:ln>
            <a:noFill/>
          </a:ln>
          <a:effectLst/>
        </p:spPr>
        <p:txBody>
          <a:bodyPr rtlCol="0" anchor="ctr"/>
          <a:lstStyle/>
          <a:p>
            <a:pPr algn="ctr"/>
            <a:endParaRPr lang="en-US" sz="2700">
              <a:solidFill>
                <a:schemeClr val="tx1">
                  <a:lumMod val="65000"/>
                  <a:lumOff val="35000"/>
                </a:schemeClr>
              </a:solidFill>
              <a:latin typeface="+mn-ea"/>
              <a:cs typeface="+mn-ea"/>
              <a:sym typeface="Arial" panose="020B0604020202020204" pitchFamily="34" charset="0"/>
            </a:endParaRPr>
          </a:p>
        </p:txBody>
      </p:sp>
      <p:sp>
        <p:nvSpPr>
          <p:cNvPr id="17" name="TextBox 22"/>
          <p:cNvSpPr txBox="1"/>
          <p:nvPr/>
        </p:nvSpPr>
        <p:spPr>
          <a:xfrm>
            <a:off x="679888" y="2634418"/>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18" name="TextBox 23"/>
          <p:cNvSpPr txBox="1"/>
          <p:nvPr/>
        </p:nvSpPr>
        <p:spPr>
          <a:xfrm>
            <a:off x="2489437" y="2382510"/>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19" name="TextBox 24"/>
          <p:cNvSpPr txBox="1"/>
          <p:nvPr/>
        </p:nvSpPr>
        <p:spPr>
          <a:xfrm>
            <a:off x="4398157" y="2166592"/>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20" name="TextBox 25"/>
          <p:cNvSpPr txBox="1"/>
          <p:nvPr/>
        </p:nvSpPr>
        <p:spPr>
          <a:xfrm>
            <a:off x="6194566" y="1914685"/>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21" name="Rectangle 26"/>
          <p:cNvSpPr/>
          <p:nvPr/>
        </p:nvSpPr>
        <p:spPr>
          <a:xfrm>
            <a:off x="679889" y="2258274"/>
            <a:ext cx="449434"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773-CAI978" panose="020B0402020204020303" pitchFamily="34" charset="0"/>
                <a:cs typeface="+mn-ea"/>
                <a:sym typeface="Arial" panose="020B0604020202020204" pitchFamily="34" charset="0"/>
              </a:rPr>
              <a:t>01</a:t>
            </a:r>
          </a:p>
        </p:txBody>
      </p:sp>
      <p:sp>
        <p:nvSpPr>
          <p:cNvPr id="22" name="Rectangle 27"/>
          <p:cNvSpPr/>
          <p:nvPr/>
        </p:nvSpPr>
        <p:spPr>
          <a:xfrm>
            <a:off x="2489438" y="1998475"/>
            <a:ext cx="449434"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773-CAI978" panose="020B0402020204020303" pitchFamily="34" charset="0"/>
                <a:cs typeface="+mn-ea"/>
                <a:sym typeface="Arial" panose="020B0604020202020204" pitchFamily="34" charset="0"/>
              </a:rPr>
              <a:t>02</a:t>
            </a:r>
          </a:p>
        </p:txBody>
      </p:sp>
      <p:sp>
        <p:nvSpPr>
          <p:cNvPr id="23" name="Rectangle 28"/>
          <p:cNvSpPr/>
          <p:nvPr/>
        </p:nvSpPr>
        <p:spPr>
          <a:xfrm>
            <a:off x="4452969" y="1762275"/>
            <a:ext cx="449434"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773-CAI978" panose="020B0402020204020303" pitchFamily="34" charset="0"/>
                <a:cs typeface="+mn-ea"/>
                <a:sym typeface="Arial" panose="020B0604020202020204" pitchFamily="34" charset="0"/>
              </a:rPr>
              <a:t>03</a:t>
            </a:r>
          </a:p>
        </p:txBody>
      </p:sp>
      <p:sp>
        <p:nvSpPr>
          <p:cNvPr id="24" name="Rectangle 29"/>
          <p:cNvSpPr/>
          <p:nvPr/>
        </p:nvSpPr>
        <p:spPr>
          <a:xfrm>
            <a:off x="6194568" y="1491630"/>
            <a:ext cx="449434"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773-CAI978" panose="020B0402020204020303" pitchFamily="34" charset="0"/>
                <a:cs typeface="+mn-ea"/>
                <a:sym typeface="Arial" panose="020B0604020202020204" pitchFamily="34" charset="0"/>
              </a:rPr>
              <a:t>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53" presetClass="entr" presetSubtype="52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fltVal val="0.5"/>
                                          </p:val>
                                        </p:tav>
                                        <p:tav tm="100000">
                                          <p:val>
                                            <p:strVal val="#ppt_x"/>
                                          </p:val>
                                        </p:tav>
                                      </p:tavLst>
                                    </p:anim>
                                    <p:anim calcmode="lin" valueType="num">
                                      <p:cBhvr>
                                        <p:cTn id="25" dur="500" fill="hold"/>
                                        <p:tgtEl>
                                          <p:spTgt spid="2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fltVal val="0.5"/>
                                          </p:val>
                                        </p:tav>
                                        <p:tav tm="100000">
                                          <p:val>
                                            <p:strVal val="#ppt_x"/>
                                          </p:val>
                                        </p:tav>
                                      </p:tavLst>
                                    </p:anim>
                                    <p:anim calcmode="lin" valueType="num">
                                      <p:cBhvr>
                                        <p:cTn id="32" dur="500" fill="hold"/>
                                        <p:tgtEl>
                                          <p:spTgt spid="2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fltVal val="0.5"/>
                                          </p:val>
                                        </p:tav>
                                        <p:tav tm="100000">
                                          <p:val>
                                            <p:strVal val="#ppt_x"/>
                                          </p:val>
                                        </p:tav>
                                      </p:tavLst>
                                    </p:anim>
                                    <p:anim calcmode="lin" valueType="num">
                                      <p:cBhvr>
                                        <p:cTn id="39" dur="500" fill="hold"/>
                                        <p:tgtEl>
                                          <p:spTgt spid="23"/>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fltVal val="0.5"/>
                                          </p:val>
                                        </p:tav>
                                        <p:tav tm="100000">
                                          <p:val>
                                            <p:strVal val="#ppt_x"/>
                                          </p:val>
                                        </p:tav>
                                      </p:tavLst>
                                    </p:anim>
                                    <p:anim calcmode="lin" valueType="num">
                                      <p:cBhvr>
                                        <p:cTn id="46" dur="5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ppt_x</p:attrName>
                                        </p:attrNameLst>
                                      </p:cBhvr>
                                      <p:tavLst>
                                        <p:tav tm="0">
                                          <p:val>
                                            <p:strVal val="#ppt_x-#ppt_w*1.125000"/>
                                          </p:val>
                                        </p:tav>
                                        <p:tav tm="100000">
                                          <p:val>
                                            <p:strVal val="#ppt_x"/>
                                          </p:val>
                                        </p:tav>
                                      </p:tavLst>
                                    </p:anim>
                                    <p:animEffect transition="in" filter="wipe(right)">
                                      <p:cBhvr>
                                        <p:cTn id="51" dur="500"/>
                                        <p:tgtEl>
                                          <p:spTgt spid="17"/>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p:tgtEl>
                                          <p:spTgt spid="19"/>
                                        </p:tgtEl>
                                        <p:attrNameLst>
                                          <p:attrName>ppt_x</p:attrName>
                                        </p:attrNameLst>
                                      </p:cBhvr>
                                      <p:tavLst>
                                        <p:tav tm="0">
                                          <p:val>
                                            <p:strVal val="#ppt_x-#ppt_w*1.125000"/>
                                          </p:val>
                                        </p:tav>
                                        <p:tav tm="100000">
                                          <p:val>
                                            <p:strVal val="#ppt_x"/>
                                          </p:val>
                                        </p:tav>
                                      </p:tavLst>
                                    </p:anim>
                                    <p:animEffect transition="in" filter="wipe(right)">
                                      <p:cBhvr>
                                        <p:cTn id="59" dur="500"/>
                                        <p:tgtEl>
                                          <p:spTgt spid="1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p:tgtEl>
                                          <p:spTgt spid="20"/>
                                        </p:tgtEl>
                                        <p:attrNameLst>
                                          <p:attrName>ppt_x</p:attrName>
                                        </p:attrNameLst>
                                      </p:cBhvr>
                                      <p:tavLst>
                                        <p:tav tm="0">
                                          <p:val>
                                            <p:strVal val="#ppt_x-#ppt_w*1.125000"/>
                                          </p:val>
                                        </p:tav>
                                        <p:tav tm="100000">
                                          <p:val>
                                            <p:strVal val="#ppt_x"/>
                                          </p:val>
                                        </p:tav>
                                      </p:tavLst>
                                    </p:anim>
                                    <p:animEffect transition="in" filter="wipe(right)">
                                      <p:cBhvr>
                                        <p:cTn id="63" dur="500"/>
                                        <p:tgtEl>
                                          <p:spTgt spid="20"/>
                                        </p:tgtEl>
                                      </p:cBhvr>
                                    </p:animEffect>
                                  </p:childTnLst>
                                </p:cTn>
                              </p:par>
                            </p:childTnLst>
                          </p:cTn>
                        </p:par>
                        <p:par>
                          <p:cTn id="64" fill="hold">
                            <p:stCondLst>
                              <p:cond delay="2000"/>
                            </p:stCondLst>
                            <p:childTnLst>
                              <p:par>
                                <p:cTn id="65" presetID="22" presetClass="entr" presetSubtype="2"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500"/>
                                        <p:tgtEl>
                                          <p:spTgt spid="3"/>
                                        </p:tgtEl>
                                      </p:cBhvr>
                                    </p:animEffect>
                                  </p:childTnLst>
                                </p:cTn>
                              </p:par>
                            </p:childTnLst>
                          </p:cTn>
                        </p:par>
                        <p:par>
                          <p:cTn id="68" fill="hold">
                            <p:stCondLst>
                              <p:cond delay="2500"/>
                            </p:stCondLst>
                            <p:childTnLst>
                              <p:par>
                                <p:cTn id="69" presetID="23" presetClass="entr" presetSubtype="32"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250" fill="hold"/>
                                        <p:tgtEl>
                                          <p:spTgt spid="7"/>
                                        </p:tgtEl>
                                        <p:attrNameLst>
                                          <p:attrName>ppt_w</p:attrName>
                                        </p:attrNameLst>
                                      </p:cBhvr>
                                      <p:tavLst>
                                        <p:tav tm="0">
                                          <p:val>
                                            <p:strVal val="4*#ppt_w"/>
                                          </p:val>
                                        </p:tav>
                                        <p:tav tm="100000">
                                          <p:val>
                                            <p:strVal val="#ppt_w"/>
                                          </p:val>
                                        </p:tav>
                                      </p:tavLst>
                                    </p:anim>
                                    <p:anim calcmode="lin" valueType="num">
                                      <p:cBhvr>
                                        <p:cTn id="72" dur="250" fill="hold"/>
                                        <p:tgtEl>
                                          <p:spTgt spid="7"/>
                                        </p:tgtEl>
                                        <p:attrNameLst>
                                          <p:attrName>ppt_h</p:attrName>
                                        </p:attrNameLst>
                                      </p:cBhvr>
                                      <p:tavLst>
                                        <p:tav tm="0">
                                          <p:val>
                                            <p:strVal val="4*#ppt_h"/>
                                          </p:val>
                                        </p:tav>
                                        <p:tav tm="100000">
                                          <p:val>
                                            <p:strVal val="#ppt_h"/>
                                          </p:val>
                                        </p:tav>
                                      </p:tavLst>
                                    </p:anim>
                                  </p:childTnLst>
                                </p:cTn>
                              </p:par>
                            </p:childTnLst>
                          </p:cTn>
                        </p:par>
                        <p:par>
                          <p:cTn id="73" fill="hold">
                            <p:stCondLst>
                              <p:cond delay="3000"/>
                            </p:stCondLst>
                            <p:childTnLst>
                              <p:par>
                                <p:cTn id="74" presetID="23" presetClass="entr" presetSubtype="32"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250" fill="hold"/>
                                        <p:tgtEl>
                                          <p:spTgt spid="6"/>
                                        </p:tgtEl>
                                        <p:attrNameLst>
                                          <p:attrName>ppt_w</p:attrName>
                                        </p:attrNameLst>
                                      </p:cBhvr>
                                      <p:tavLst>
                                        <p:tav tm="0">
                                          <p:val>
                                            <p:strVal val="4*#ppt_w"/>
                                          </p:val>
                                        </p:tav>
                                        <p:tav tm="100000">
                                          <p:val>
                                            <p:strVal val="#ppt_w"/>
                                          </p:val>
                                        </p:tav>
                                      </p:tavLst>
                                    </p:anim>
                                    <p:anim calcmode="lin" valueType="num">
                                      <p:cBhvr>
                                        <p:cTn id="77" dur="250" fill="hold"/>
                                        <p:tgtEl>
                                          <p:spTgt spid="6"/>
                                        </p:tgtEl>
                                        <p:attrNameLst>
                                          <p:attrName>ppt_h</p:attrName>
                                        </p:attrNameLst>
                                      </p:cBhvr>
                                      <p:tavLst>
                                        <p:tav tm="0">
                                          <p:val>
                                            <p:strVal val="4*#ppt_h"/>
                                          </p:val>
                                        </p:tav>
                                        <p:tav tm="100000">
                                          <p:val>
                                            <p:strVal val="#ppt_h"/>
                                          </p:val>
                                        </p:tav>
                                      </p:tavLst>
                                    </p:anim>
                                  </p:childTnLst>
                                </p:cTn>
                              </p:par>
                            </p:childTnLst>
                          </p:cTn>
                        </p:par>
                        <p:par>
                          <p:cTn id="78" fill="hold">
                            <p:stCondLst>
                              <p:cond delay="3500"/>
                            </p:stCondLst>
                            <p:childTnLst>
                              <p:par>
                                <p:cTn id="79" presetID="23" presetClass="entr" presetSubtype="32"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250" fill="hold"/>
                                        <p:tgtEl>
                                          <p:spTgt spid="5"/>
                                        </p:tgtEl>
                                        <p:attrNameLst>
                                          <p:attrName>ppt_w</p:attrName>
                                        </p:attrNameLst>
                                      </p:cBhvr>
                                      <p:tavLst>
                                        <p:tav tm="0">
                                          <p:val>
                                            <p:strVal val="4*#ppt_w"/>
                                          </p:val>
                                        </p:tav>
                                        <p:tav tm="100000">
                                          <p:val>
                                            <p:strVal val="#ppt_w"/>
                                          </p:val>
                                        </p:tav>
                                      </p:tavLst>
                                    </p:anim>
                                    <p:anim calcmode="lin" valueType="num">
                                      <p:cBhvr>
                                        <p:cTn id="82" dur="250" fill="hold"/>
                                        <p:tgtEl>
                                          <p:spTgt spid="5"/>
                                        </p:tgtEl>
                                        <p:attrNameLst>
                                          <p:attrName>ppt_h</p:attrName>
                                        </p:attrNameLst>
                                      </p:cBhvr>
                                      <p:tavLst>
                                        <p:tav tm="0">
                                          <p:val>
                                            <p:strVal val="4*#ppt_h"/>
                                          </p:val>
                                        </p:tav>
                                        <p:tav tm="100000">
                                          <p:val>
                                            <p:strVal val="#ppt_h"/>
                                          </p:val>
                                        </p:tav>
                                      </p:tavLst>
                                    </p:anim>
                                  </p:childTnLst>
                                </p:cTn>
                              </p:par>
                            </p:childTnLst>
                          </p:cTn>
                        </p:par>
                        <p:par>
                          <p:cTn id="83" fill="hold">
                            <p:stCondLst>
                              <p:cond delay="4000"/>
                            </p:stCondLst>
                            <p:childTnLst>
                              <p:par>
                                <p:cTn id="84" presetID="23" presetClass="entr" presetSubtype="3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250" fill="hold"/>
                                        <p:tgtEl>
                                          <p:spTgt spid="4"/>
                                        </p:tgtEl>
                                        <p:attrNameLst>
                                          <p:attrName>ppt_w</p:attrName>
                                        </p:attrNameLst>
                                      </p:cBhvr>
                                      <p:tavLst>
                                        <p:tav tm="0">
                                          <p:val>
                                            <p:strVal val="4*#ppt_w"/>
                                          </p:val>
                                        </p:tav>
                                        <p:tav tm="100000">
                                          <p:val>
                                            <p:strVal val="#ppt_w"/>
                                          </p:val>
                                        </p:tav>
                                      </p:tavLst>
                                    </p:anim>
                                    <p:anim calcmode="lin" valueType="num">
                                      <p:cBhvr>
                                        <p:cTn id="87" dur="250" fill="hold"/>
                                        <p:tgtEl>
                                          <p:spTgt spid="4"/>
                                        </p:tgtEl>
                                        <p:attrNameLst>
                                          <p:attrName>ppt_h</p:attrName>
                                        </p:attrNameLst>
                                      </p:cBhvr>
                                      <p:tavLst>
                                        <p:tav tm="0">
                                          <p:val>
                                            <p:strVal val="4*#ppt_h"/>
                                          </p:val>
                                        </p:tav>
                                        <p:tav tm="100000">
                                          <p:val>
                                            <p:strVal val="#ppt_h"/>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250"/>
                                        <p:tgtEl>
                                          <p:spTgt spid="8"/>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250"/>
                                        <p:tgtEl>
                                          <p:spTgt spid="9"/>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250"/>
                                        <p:tgtEl>
                                          <p:spTgt spid="10"/>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第四部分</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449" y="3822308"/>
            <a:ext cx="1031051" cy="261610"/>
          </a:xfrm>
          <a:prstGeom prst="rect">
            <a:avLst/>
          </a:prstGeom>
        </p:spPr>
        <p:txBody>
          <a:bodyPr wrap="none">
            <a:spAutoFit/>
          </a:bodyPr>
          <a:lstStyle/>
          <a:p>
            <a:pPr algn="ctr" defTabSz="914400"/>
            <a:r>
              <a:rPr lang="zh-CN" altLang="en-US" sz="1100" b="1" dirty="0">
                <a:solidFill>
                  <a:schemeClr val="tx1">
                    <a:lumMod val="65000"/>
                    <a:lumOff val="35000"/>
                  </a:schemeClr>
                </a:solidFill>
                <a:cs typeface="+mn-ea"/>
              </a:rPr>
              <a:t>姓名：代名词</a:t>
            </a:r>
          </a:p>
        </p:txBody>
      </p:sp>
    </p:spTree>
  </p:cSld>
  <p:clrMapOvr>
    <a:masterClrMapping/>
  </p:clrMapOvr>
  <p:transition advClick="0">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93430" y="1198952"/>
            <a:ext cx="421911" cy="369332"/>
            <a:chOff x="2154883" y="2103698"/>
            <a:chExt cx="421911" cy="369332"/>
          </a:xfrm>
        </p:grpSpPr>
        <p:sp>
          <p:nvSpPr>
            <p:cNvPr id="14" name="椭圆 13"/>
            <p:cNvSpPr/>
            <p:nvPr/>
          </p:nvSpPr>
          <p:spPr>
            <a:xfrm>
              <a:off x="2181172" y="2103698"/>
              <a:ext cx="369332" cy="369332"/>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773-CAI978" panose="020B0402020204020303" pitchFamily="34" charset="0"/>
                <a:cs typeface="+mn-ea"/>
              </a:endParaRPr>
            </a:p>
          </p:txBody>
        </p:sp>
        <p:sp>
          <p:nvSpPr>
            <p:cNvPr id="15" name="TextBox 4"/>
            <p:cNvSpPr txBox="1"/>
            <p:nvPr/>
          </p:nvSpPr>
          <p:spPr>
            <a:xfrm>
              <a:off x="2154883" y="2119087"/>
              <a:ext cx="421911" cy="338554"/>
            </a:xfrm>
            <a:prstGeom prst="rect">
              <a:avLst/>
            </a:prstGeom>
            <a:noFill/>
          </p:spPr>
          <p:txBody>
            <a:bodyPr wrap="none" rtlCol="0">
              <a:spAutoFit/>
            </a:bodyPr>
            <a:lstStyle/>
            <a:p>
              <a:pPr algn="ctr"/>
              <a:r>
                <a:rPr lang="en-US" altLang="zh-CN" sz="1600" dirty="0" smtClean="0">
                  <a:solidFill>
                    <a:srgbClr val="FFFFFF"/>
                  </a:solidFill>
                  <a:latin typeface="773-CAI978" panose="020B0402020204020303" pitchFamily="34" charset="0"/>
                  <a:cs typeface="+mn-ea"/>
                </a:rPr>
                <a:t>01</a:t>
              </a:r>
              <a:endParaRPr lang="zh-CN" altLang="en-US" sz="1100" dirty="0">
                <a:solidFill>
                  <a:srgbClr val="FFFFFF"/>
                </a:solidFill>
                <a:latin typeface="773-CAI978" panose="020B0402020204020303" pitchFamily="34" charset="0"/>
                <a:cs typeface="+mn-ea"/>
              </a:endParaRPr>
            </a:p>
          </p:txBody>
        </p:sp>
      </p:grpSp>
      <p:sp>
        <p:nvSpPr>
          <p:cNvPr id="11" name="圆角矩形 10"/>
          <p:cNvSpPr/>
          <p:nvPr/>
        </p:nvSpPr>
        <p:spPr>
          <a:xfrm>
            <a:off x="2483768" y="1149592"/>
            <a:ext cx="5616624" cy="468052"/>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latin typeface="+mn-ea"/>
              <a:cs typeface="+mn-ea"/>
            </a:endParaRPr>
          </a:p>
        </p:txBody>
      </p:sp>
      <p:sp>
        <p:nvSpPr>
          <p:cNvPr id="13" name="TextBox 4"/>
          <p:cNvSpPr txBox="1"/>
          <p:nvPr/>
        </p:nvSpPr>
        <p:spPr>
          <a:xfrm>
            <a:off x="3347864" y="1214341"/>
            <a:ext cx="1415772" cy="338554"/>
          </a:xfrm>
          <a:prstGeom prst="rect">
            <a:avLst/>
          </a:prstGeom>
          <a:noFill/>
        </p:spPr>
        <p:txBody>
          <a:bodyPr wrap="none" rtlCol="0">
            <a:spAutoFit/>
          </a:bodyPr>
          <a:lstStyle/>
          <a:p>
            <a:r>
              <a:rPr lang="zh-CN" altLang="en-US" sz="1600" dirty="0" smtClean="0">
                <a:solidFill>
                  <a:schemeClr val="tx1">
                    <a:lumMod val="65000"/>
                    <a:lumOff val="35000"/>
                  </a:schemeClr>
                </a:solidFill>
                <a:latin typeface="+mn-ea"/>
                <a:cs typeface="+mn-ea"/>
              </a:rPr>
              <a:t>输入标题内容</a:t>
            </a:r>
            <a:endParaRPr lang="zh-CN" altLang="en-US" sz="1100" dirty="0">
              <a:solidFill>
                <a:schemeClr val="tx1">
                  <a:lumMod val="65000"/>
                  <a:lumOff val="35000"/>
                </a:schemeClr>
              </a:solidFill>
              <a:latin typeface="+mn-ea"/>
              <a:cs typeface="+mn-ea"/>
            </a:endParaRPr>
          </a:p>
        </p:txBody>
      </p:sp>
      <p:sp>
        <p:nvSpPr>
          <p:cNvPr id="26" name="TextBox 4"/>
          <p:cNvSpPr txBox="1"/>
          <p:nvPr/>
        </p:nvSpPr>
        <p:spPr>
          <a:xfrm>
            <a:off x="4745290" y="1252813"/>
            <a:ext cx="1984839" cy="261610"/>
          </a:xfrm>
          <a:prstGeom prst="rect">
            <a:avLst/>
          </a:prstGeom>
          <a:noFill/>
        </p:spPr>
        <p:txBody>
          <a:bodyPr wrap="none" rtlCol="0">
            <a:spAutoFit/>
          </a:bodyPr>
          <a:lstStyle/>
          <a:p>
            <a:r>
              <a:rPr lang="en-US" altLang="zh-CN" sz="1100" dirty="0" smtClean="0">
                <a:solidFill>
                  <a:schemeClr val="tx1">
                    <a:lumMod val="65000"/>
                    <a:lumOff val="35000"/>
                  </a:schemeClr>
                </a:solidFill>
                <a:latin typeface="773-CAI978" panose="020B0402020204020303" pitchFamily="34" charset="0"/>
                <a:cs typeface="+mn-ea"/>
              </a:rPr>
              <a:t>ADD DIRECTORY ONE TITLES</a:t>
            </a:r>
            <a:endParaRPr lang="zh-CN" altLang="en-US" sz="1100" dirty="0">
              <a:solidFill>
                <a:schemeClr val="tx1">
                  <a:lumMod val="65000"/>
                  <a:lumOff val="35000"/>
                </a:schemeClr>
              </a:solidFill>
              <a:latin typeface="773-CAI978" panose="020B0402020204020303" pitchFamily="34" charset="0"/>
              <a:cs typeface="+mn-ea"/>
            </a:endParaRPr>
          </a:p>
        </p:txBody>
      </p:sp>
      <p:grpSp>
        <p:nvGrpSpPr>
          <p:cNvPr id="29" name="组合 28"/>
          <p:cNvGrpSpPr/>
          <p:nvPr/>
        </p:nvGrpSpPr>
        <p:grpSpPr>
          <a:xfrm>
            <a:off x="2793430" y="1994260"/>
            <a:ext cx="421911" cy="369332"/>
            <a:chOff x="2154883" y="2103698"/>
            <a:chExt cx="421911" cy="369332"/>
          </a:xfrm>
        </p:grpSpPr>
        <p:sp>
          <p:nvSpPr>
            <p:cNvPr id="33" name="椭圆 32"/>
            <p:cNvSpPr/>
            <p:nvPr/>
          </p:nvSpPr>
          <p:spPr>
            <a:xfrm>
              <a:off x="2181172" y="2103698"/>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773-CAI978" panose="020B0402020204020303" pitchFamily="34" charset="0"/>
                <a:cs typeface="+mn-ea"/>
              </a:endParaRPr>
            </a:p>
          </p:txBody>
        </p:sp>
        <p:sp>
          <p:nvSpPr>
            <p:cNvPr id="34" name="TextBox 4"/>
            <p:cNvSpPr txBox="1"/>
            <p:nvPr/>
          </p:nvSpPr>
          <p:spPr>
            <a:xfrm>
              <a:off x="2154883" y="2119087"/>
              <a:ext cx="421911" cy="338554"/>
            </a:xfrm>
            <a:prstGeom prst="rect">
              <a:avLst/>
            </a:prstGeom>
            <a:noFill/>
          </p:spPr>
          <p:txBody>
            <a:bodyPr wrap="none" rtlCol="0">
              <a:spAutoFit/>
            </a:bodyPr>
            <a:lstStyle/>
            <a:p>
              <a:pPr algn="ctr"/>
              <a:r>
                <a:rPr lang="en-US" altLang="zh-CN" sz="1600" dirty="0" smtClean="0">
                  <a:solidFill>
                    <a:srgbClr val="FFFFFF"/>
                  </a:solidFill>
                  <a:latin typeface="773-CAI978" panose="020B0402020204020303" pitchFamily="34" charset="0"/>
                  <a:cs typeface="+mn-ea"/>
                </a:rPr>
                <a:t>02</a:t>
              </a:r>
              <a:endParaRPr lang="zh-CN" altLang="en-US" sz="1100" dirty="0">
                <a:solidFill>
                  <a:srgbClr val="FFFFFF"/>
                </a:solidFill>
                <a:latin typeface="773-CAI978" panose="020B0402020204020303" pitchFamily="34" charset="0"/>
                <a:cs typeface="+mn-ea"/>
              </a:endParaRPr>
            </a:p>
          </p:txBody>
        </p:sp>
      </p:grpSp>
      <p:sp>
        <p:nvSpPr>
          <p:cNvPr id="30" name="圆角矩形 29"/>
          <p:cNvSpPr/>
          <p:nvPr/>
        </p:nvSpPr>
        <p:spPr>
          <a:xfrm>
            <a:off x="2483768" y="1948119"/>
            <a:ext cx="5616624" cy="468052"/>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latin typeface="+mn-ea"/>
              <a:cs typeface="+mn-ea"/>
            </a:endParaRPr>
          </a:p>
        </p:txBody>
      </p:sp>
      <p:sp>
        <p:nvSpPr>
          <p:cNvPr id="31" name="TextBox 4"/>
          <p:cNvSpPr txBox="1"/>
          <p:nvPr/>
        </p:nvSpPr>
        <p:spPr>
          <a:xfrm>
            <a:off x="3347864" y="2009649"/>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输入标题内容</a:t>
            </a:r>
          </a:p>
        </p:txBody>
      </p:sp>
      <p:sp>
        <p:nvSpPr>
          <p:cNvPr id="32" name="TextBox 4"/>
          <p:cNvSpPr txBox="1"/>
          <p:nvPr/>
        </p:nvSpPr>
        <p:spPr>
          <a:xfrm>
            <a:off x="4745290" y="2052499"/>
            <a:ext cx="2004075" cy="261610"/>
          </a:xfrm>
          <a:prstGeom prst="rect">
            <a:avLst/>
          </a:prstGeom>
          <a:noFill/>
        </p:spPr>
        <p:txBody>
          <a:bodyPr wrap="none" rtlCol="0">
            <a:spAutoFit/>
          </a:bodyPr>
          <a:lstStyle/>
          <a:p>
            <a:r>
              <a:rPr lang="en-US" altLang="zh-CN" sz="1100" dirty="0" smtClean="0">
                <a:solidFill>
                  <a:schemeClr val="tx1">
                    <a:lumMod val="65000"/>
                    <a:lumOff val="35000"/>
                  </a:schemeClr>
                </a:solidFill>
                <a:latin typeface="773-CAI978" panose="020B0402020204020303" pitchFamily="34" charset="0"/>
                <a:cs typeface="+mn-ea"/>
              </a:rPr>
              <a:t>ADD DIRECTORY </a:t>
            </a:r>
            <a:r>
              <a:rPr lang="en-US" altLang="zh-CN" sz="1100" dirty="0">
                <a:solidFill>
                  <a:schemeClr val="tx1">
                    <a:lumMod val="65000"/>
                    <a:lumOff val="35000"/>
                  </a:schemeClr>
                </a:solidFill>
                <a:latin typeface="773-CAI978" panose="020B0402020204020303" pitchFamily="34" charset="0"/>
                <a:cs typeface="+mn-ea"/>
              </a:rPr>
              <a:t>TWO </a:t>
            </a:r>
            <a:r>
              <a:rPr lang="en-US" altLang="zh-CN" sz="1100" dirty="0" smtClean="0">
                <a:solidFill>
                  <a:schemeClr val="tx1">
                    <a:lumMod val="65000"/>
                    <a:lumOff val="35000"/>
                  </a:schemeClr>
                </a:solidFill>
                <a:latin typeface="773-CAI978" panose="020B0402020204020303" pitchFamily="34" charset="0"/>
                <a:cs typeface="+mn-ea"/>
              </a:rPr>
              <a:t>TITLES</a:t>
            </a:r>
            <a:endParaRPr lang="zh-CN" altLang="en-US" sz="1100" dirty="0">
              <a:solidFill>
                <a:schemeClr val="tx1">
                  <a:lumMod val="65000"/>
                  <a:lumOff val="35000"/>
                </a:schemeClr>
              </a:solidFill>
              <a:latin typeface="773-CAI978" panose="020B0402020204020303" pitchFamily="34" charset="0"/>
              <a:cs typeface="+mn-ea"/>
            </a:endParaRPr>
          </a:p>
        </p:txBody>
      </p:sp>
      <p:grpSp>
        <p:nvGrpSpPr>
          <p:cNvPr id="36" name="组合 35"/>
          <p:cNvGrpSpPr/>
          <p:nvPr/>
        </p:nvGrpSpPr>
        <p:grpSpPr>
          <a:xfrm>
            <a:off x="2793430" y="2789568"/>
            <a:ext cx="421910" cy="369332"/>
            <a:chOff x="2154883" y="2103698"/>
            <a:chExt cx="421910" cy="369332"/>
          </a:xfrm>
        </p:grpSpPr>
        <p:sp>
          <p:nvSpPr>
            <p:cNvPr id="40" name="椭圆 39"/>
            <p:cNvSpPr/>
            <p:nvPr/>
          </p:nvSpPr>
          <p:spPr>
            <a:xfrm>
              <a:off x="2181172" y="2103698"/>
              <a:ext cx="369332" cy="369332"/>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773-CAI978" panose="020B0402020204020303" pitchFamily="34" charset="0"/>
                <a:cs typeface="+mn-ea"/>
              </a:endParaRPr>
            </a:p>
          </p:txBody>
        </p:sp>
        <p:sp>
          <p:nvSpPr>
            <p:cNvPr id="41" name="TextBox 4"/>
            <p:cNvSpPr txBox="1"/>
            <p:nvPr/>
          </p:nvSpPr>
          <p:spPr>
            <a:xfrm>
              <a:off x="2154883" y="2119087"/>
              <a:ext cx="421910" cy="338554"/>
            </a:xfrm>
            <a:prstGeom prst="rect">
              <a:avLst/>
            </a:prstGeom>
            <a:noFill/>
          </p:spPr>
          <p:txBody>
            <a:bodyPr wrap="none" rtlCol="0">
              <a:spAutoFit/>
            </a:bodyPr>
            <a:lstStyle/>
            <a:p>
              <a:pPr algn="ctr"/>
              <a:r>
                <a:rPr lang="en-US" altLang="zh-CN" sz="1600" dirty="0" smtClean="0">
                  <a:solidFill>
                    <a:srgbClr val="FFFFFF"/>
                  </a:solidFill>
                  <a:latin typeface="773-CAI978" panose="020B0402020204020303" pitchFamily="34" charset="0"/>
                  <a:cs typeface="+mn-ea"/>
                </a:rPr>
                <a:t>03</a:t>
              </a:r>
              <a:endParaRPr lang="zh-CN" altLang="en-US" sz="1100" dirty="0">
                <a:solidFill>
                  <a:srgbClr val="FFFFFF"/>
                </a:solidFill>
                <a:latin typeface="773-CAI978" panose="020B0402020204020303" pitchFamily="34" charset="0"/>
                <a:cs typeface="+mn-ea"/>
              </a:endParaRPr>
            </a:p>
          </p:txBody>
        </p:sp>
      </p:grpSp>
      <p:sp>
        <p:nvSpPr>
          <p:cNvPr id="37" name="圆角矩形 36"/>
          <p:cNvSpPr/>
          <p:nvPr/>
        </p:nvSpPr>
        <p:spPr>
          <a:xfrm>
            <a:off x="2483768" y="2746646"/>
            <a:ext cx="5616624" cy="468052"/>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latin typeface="+mn-ea"/>
              <a:cs typeface="+mn-ea"/>
            </a:endParaRPr>
          </a:p>
        </p:txBody>
      </p:sp>
      <p:sp>
        <p:nvSpPr>
          <p:cNvPr id="38" name="TextBox 4"/>
          <p:cNvSpPr txBox="1"/>
          <p:nvPr/>
        </p:nvSpPr>
        <p:spPr>
          <a:xfrm>
            <a:off x="3347864" y="2804957"/>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输入标题内容</a:t>
            </a:r>
          </a:p>
        </p:txBody>
      </p:sp>
      <p:sp>
        <p:nvSpPr>
          <p:cNvPr id="39" name="TextBox 4"/>
          <p:cNvSpPr txBox="1"/>
          <p:nvPr/>
        </p:nvSpPr>
        <p:spPr>
          <a:xfrm>
            <a:off x="4745290" y="2852185"/>
            <a:ext cx="2069797" cy="261610"/>
          </a:xfrm>
          <a:prstGeom prst="rect">
            <a:avLst/>
          </a:prstGeom>
          <a:noFill/>
        </p:spPr>
        <p:txBody>
          <a:bodyPr wrap="none" rtlCol="0">
            <a:spAutoFit/>
          </a:bodyPr>
          <a:lstStyle/>
          <a:p>
            <a:r>
              <a:rPr lang="en-US" altLang="zh-CN" sz="1100" dirty="0" smtClean="0">
                <a:solidFill>
                  <a:schemeClr val="tx1">
                    <a:lumMod val="65000"/>
                    <a:lumOff val="35000"/>
                  </a:schemeClr>
                </a:solidFill>
                <a:latin typeface="773-CAI978" panose="020B0402020204020303" pitchFamily="34" charset="0"/>
                <a:cs typeface="+mn-ea"/>
              </a:rPr>
              <a:t>ADD DIRECTORY </a:t>
            </a:r>
            <a:r>
              <a:rPr lang="en-US" altLang="zh-CN" sz="1100" dirty="0">
                <a:solidFill>
                  <a:schemeClr val="tx1">
                    <a:lumMod val="65000"/>
                    <a:lumOff val="35000"/>
                  </a:schemeClr>
                </a:solidFill>
                <a:latin typeface="773-CAI978" panose="020B0402020204020303" pitchFamily="34" charset="0"/>
                <a:cs typeface="+mn-ea"/>
              </a:rPr>
              <a:t>THREE </a:t>
            </a:r>
            <a:r>
              <a:rPr lang="en-US" altLang="zh-CN" sz="1100" dirty="0" smtClean="0">
                <a:solidFill>
                  <a:schemeClr val="tx1">
                    <a:lumMod val="65000"/>
                    <a:lumOff val="35000"/>
                  </a:schemeClr>
                </a:solidFill>
                <a:latin typeface="773-CAI978" panose="020B0402020204020303" pitchFamily="34" charset="0"/>
                <a:cs typeface="+mn-ea"/>
              </a:rPr>
              <a:t>TITLES</a:t>
            </a:r>
            <a:endParaRPr lang="zh-CN" altLang="en-US" sz="1100" dirty="0">
              <a:solidFill>
                <a:schemeClr val="tx1">
                  <a:lumMod val="65000"/>
                  <a:lumOff val="35000"/>
                </a:schemeClr>
              </a:solidFill>
              <a:latin typeface="773-CAI978" panose="020B0402020204020303" pitchFamily="34" charset="0"/>
              <a:cs typeface="+mn-ea"/>
            </a:endParaRPr>
          </a:p>
        </p:txBody>
      </p:sp>
      <p:grpSp>
        <p:nvGrpSpPr>
          <p:cNvPr id="43" name="组合 42"/>
          <p:cNvGrpSpPr/>
          <p:nvPr/>
        </p:nvGrpSpPr>
        <p:grpSpPr>
          <a:xfrm>
            <a:off x="2793430" y="3584875"/>
            <a:ext cx="421910" cy="369332"/>
            <a:chOff x="2154883" y="2103698"/>
            <a:chExt cx="421910" cy="369332"/>
          </a:xfrm>
        </p:grpSpPr>
        <p:sp>
          <p:nvSpPr>
            <p:cNvPr id="47" name="椭圆 46"/>
            <p:cNvSpPr/>
            <p:nvPr/>
          </p:nvSpPr>
          <p:spPr>
            <a:xfrm>
              <a:off x="2181172" y="2103698"/>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773-CAI978" panose="020B0402020204020303" pitchFamily="34" charset="0"/>
                <a:cs typeface="+mn-ea"/>
              </a:endParaRPr>
            </a:p>
          </p:txBody>
        </p:sp>
        <p:sp>
          <p:nvSpPr>
            <p:cNvPr id="48" name="TextBox 4"/>
            <p:cNvSpPr txBox="1"/>
            <p:nvPr/>
          </p:nvSpPr>
          <p:spPr>
            <a:xfrm>
              <a:off x="2154883" y="2119087"/>
              <a:ext cx="421910" cy="338554"/>
            </a:xfrm>
            <a:prstGeom prst="rect">
              <a:avLst/>
            </a:prstGeom>
            <a:noFill/>
          </p:spPr>
          <p:txBody>
            <a:bodyPr wrap="none" rtlCol="0">
              <a:spAutoFit/>
            </a:bodyPr>
            <a:lstStyle/>
            <a:p>
              <a:pPr algn="ctr"/>
              <a:r>
                <a:rPr lang="en-US" altLang="zh-CN" sz="1600" dirty="0" smtClean="0">
                  <a:solidFill>
                    <a:srgbClr val="FFFFFF"/>
                  </a:solidFill>
                  <a:latin typeface="773-CAI978" panose="020B0402020204020303" pitchFamily="34" charset="0"/>
                  <a:cs typeface="+mn-ea"/>
                </a:rPr>
                <a:t>04</a:t>
              </a:r>
              <a:endParaRPr lang="zh-CN" altLang="en-US" sz="1100" dirty="0">
                <a:solidFill>
                  <a:srgbClr val="FFFFFF"/>
                </a:solidFill>
                <a:latin typeface="773-CAI978" panose="020B0402020204020303" pitchFamily="34" charset="0"/>
                <a:cs typeface="+mn-ea"/>
              </a:endParaRPr>
            </a:p>
          </p:txBody>
        </p:sp>
      </p:grpSp>
      <p:sp>
        <p:nvSpPr>
          <p:cNvPr id="44" name="圆角矩形 43"/>
          <p:cNvSpPr/>
          <p:nvPr/>
        </p:nvSpPr>
        <p:spPr>
          <a:xfrm>
            <a:off x="2483768" y="3545174"/>
            <a:ext cx="5616624" cy="448734"/>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latin typeface="+mn-ea"/>
              <a:cs typeface="+mn-ea"/>
            </a:endParaRPr>
          </a:p>
        </p:txBody>
      </p:sp>
      <p:sp>
        <p:nvSpPr>
          <p:cNvPr id="45" name="TextBox 4"/>
          <p:cNvSpPr txBox="1"/>
          <p:nvPr/>
        </p:nvSpPr>
        <p:spPr>
          <a:xfrm>
            <a:off x="3347864" y="3600264"/>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输入标题内容</a:t>
            </a:r>
          </a:p>
        </p:txBody>
      </p:sp>
      <p:sp>
        <p:nvSpPr>
          <p:cNvPr id="46" name="TextBox 4"/>
          <p:cNvSpPr txBox="1"/>
          <p:nvPr/>
        </p:nvSpPr>
        <p:spPr>
          <a:xfrm>
            <a:off x="4745290" y="3651870"/>
            <a:ext cx="2048959" cy="261610"/>
          </a:xfrm>
          <a:prstGeom prst="rect">
            <a:avLst/>
          </a:prstGeom>
          <a:noFill/>
        </p:spPr>
        <p:txBody>
          <a:bodyPr wrap="none" rtlCol="0">
            <a:spAutoFit/>
          </a:bodyPr>
          <a:lstStyle/>
          <a:p>
            <a:r>
              <a:rPr lang="en-US" altLang="zh-CN" sz="1100" dirty="0" smtClean="0">
                <a:solidFill>
                  <a:schemeClr val="tx1">
                    <a:lumMod val="65000"/>
                    <a:lumOff val="35000"/>
                  </a:schemeClr>
                </a:solidFill>
                <a:latin typeface="773-CAI978" panose="020B0402020204020303" pitchFamily="34" charset="0"/>
                <a:cs typeface="+mn-ea"/>
              </a:rPr>
              <a:t>ADD DIRECTORY </a:t>
            </a:r>
            <a:r>
              <a:rPr lang="en-US" altLang="zh-CN" sz="1100" dirty="0">
                <a:solidFill>
                  <a:schemeClr val="tx1">
                    <a:lumMod val="65000"/>
                    <a:lumOff val="35000"/>
                  </a:schemeClr>
                </a:solidFill>
                <a:latin typeface="773-CAI978" panose="020B0402020204020303" pitchFamily="34" charset="0"/>
                <a:cs typeface="+mn-ea"/>
              </a:rPr>
              <a:t>FOUR TITLES</a:t>
            </a:r>
            <a:endParaRPr lang="zh-CN" altLang="en-US" sz="1100" dirty="0">
              <a:solidFill>
                <a:schemeClr val="tx1">
                  <a:lumMod val="65000"/>
                  <a:lumOff val="35000"/>
                </a:schemeClr>
              </a:solidFill>
              <a:latin typeface="773-CAI978" panose="020B0402020204020303" pitchFamily="34" charset="0"/>
              <a:cs typeface="+mn-ea"/>
            </a:endParaRPr>
          </a:p>
        </p:txBody>
      </p:sp>
      <p:sp>
        <p:nvSpPr>
          <p:cNvPr id="28" name="文本框 27"/>
          <p:cNvSpPr txBox="1"/>
          <p:nvPr/>
        </p:nvSpPr>
        <p:spPr>
          <a:xfrm rot="10800000" flipV="1">
            <a:off x="827584" y="1848475"/>
            <a:ext cx="1080046" cy="1446550"/>
          </a:xfrm>
          <a:prstGeom prst="rect">
            <a:avLst/>
          </a:prstGeom>
          <a:noFill/>
        </p:spPr>
        <p:txBody>
          <a:bodyPr wrap="square" rtlCol="0">
            <a:spAutoFit/>
          </a:bodyPr>
          <a:lstStyle/>
          <a:p>
            <a:pPr algn="ctr"/>
            <a:r>
              <a:rPr lang="zh-CN" altLang="en-US" sz="4400" dirty="0">
                <a:solidFill>
                  <a:schemeClr val="tx1">
                    <a:lumMod val="65000"/>
                    <a:lumOff val="35000"/>
                  </a:schemeClr>
                </a:solidFill>
                <a:latin typeface="+mn-ea"/>
                <a:cs typeface="+mn-ea"/>
              </a:rPr>
              <a:t>目录</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set>
                                      <p:cBhvr>
                                        <p:cTn id="7" dur="455" fill="hold">
                                          <p:stCondLst>
                                            <p:cond delay="0"/>
                                          </p:stCondLst>
                                        </p:cTn>
                                        <p:tgtEl>
                                          <p:spTgt spid="28"/>
                                        </p:tgtEl>
                                        <p:attrNameLst>
                                          <p:attrName>style.rotation</p:attrName>
                                        </p:attrNameLst>
                                      </p:cBhvr>
                                      <p:to>
                                        <p:strVal val="-45.0"/>
                                      </p:to>
                                    </p:set>
                                    <p:anim calcmode="lin" valueType="num">
                                      <p:cBhvr>
                                        <p:cTn id="8"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3" name="Rectangle 3"/>
          <p:cNvSpPr/>
          <p:nvPr/>
        </p:nvSpPr>
        <p:spPr bwMode="auto">
          <a:xfrm>
            <a:off x="723588" y="1265704"/>
            <a:ext cx="3342551" cy="1621201"/>
          </a:xfrm>
          <a:prstGeom prst="rect">
            <a:avLst/>
          </a:prstGeom>
          <a:solidFill>
            <a:schemeClr val="accent1"/>
          </a:solidFill>
          <a:ln w="12700" cmpd="sng">
            <a:noFill/>
            <a:miter lim="800000"/>
          </a:ln>
        </p:spPr>
        <p:txBody>
          <a:bodyPr anchor="ctr"/>
          <a:lstStyle/>
          <a:p>
            <a:endParaRPr lang="en-US" sz="900" dirty="0">
              <a:solidFill>
                <a:schemeClr val="bg1"/>
              </a:solidFill>
              <a:latin typeface="苏新诗柳楷简" panose="02010600000101010101" pitchFamily="2" charset="-122"/>
              <a:ea typeface="苏新诗柳楷简" panose="02010600000101010101" pitchFamily="2" charset="-122"/>
            </a:endParaRPr>
          </a:p>
        </p:txBody>
      </p:sp>
      <p:sp>
        <p:nvSpPr>
          <p:cNvPr id="4" name="TextBox 76"/>
          <p:cNvSpPr txBox="1"/>
          <p:nvPr/>
        </p:nvSpPr>
        <p:spPr>
          <a:xfrm>
            <a:off x="987194" y="1560743"/>
            <a:ext cx="1140091" cy="323165"/>
          </a:xfrm>
          <a:prstGeom prst="rect">
            <a:avLst/>
          </a:prstGeom>
          <a:noFill/>
        </p:spPr>
        <p:txBody>
          <a:bodyPr wrap="square" rtlCol="0">
            <a:spAutoFit/>
          </a:bodyPr>
          <a:lstStyle/>
          <a:p>
            <a:r>
              <a:rPr lang="zh-CN" altLang="en-US" sz="1500" dirty="0">
                <a:solidFill>
                  <a:schemeClr val="bg1"/>
                </a:solidFill>
                <a:latin typeface="+mn-ea"/>
              </a:rPr>
              <a:t>添加标题</a:t>
            </a:r>
          </a:p>
        </p:txBody>
      </p:sp>
      <p:sp>
        <p:nvSpPr>
          <p:cNvPr id="5" name="文本框 4"/>
          <p:cNvSpPr txBox="1"/>
          <p:nvPr/>
        </p:nvSpPr>
        <p:spPr>
          <a:xfrm>
            <a:off x="987192" y="1884159"/>
            <a:ext cx="2847734" cy="632481"/>
          </a:xfrm>
          <a:prstGeom prst="rect">
            <a:avLst/>
          </a:prstGeom>
          <a:noFill/>
        </p:spPr>
        <p:txBody>
          <a:bodyPr wrap="square" rtlCol="0">
            <a:spAutoFit/>
          </a:bodyPr>
          <a:lstStyle/>
          <a:p>
            <a:pPr>
              <a:lnSpc>
                <a:spcPct val="130000"/>
              </a:lnSpc>
              <a:defRPr/>
            </a:pPr>
            <a:r>
              <a:rPr lang="zh-CN" altLang="en-US" sz="900" kern="0" dirty="0">
                <a:solidFill>
                  <a:schemeClr val="bg1"/>
                </a:solidFill>
                <a:latin typeface="+mn-ea"/>
                <a:cs typeface="Arial" panose="020B0604020202020204" pitchFamily="34" charset="0"/>
              </a:rPr>
              <a:t>请在此处输入您的文本请在此处输入您的文本请在此处输入您的文本请在此处输入您的文本请在此处输入您的文本</a:t>
            </a:r>
            <a:r>
              <a:rPr lang="zh-CN" altLang="en-US" sz="900" dirty="0">
                <a:solidFill>
                  <a:schemeClr val="bg1"/>
                </a:solidFill>
                <a:latin typeface="+mn-ea"/>
              </a:rPr>
              <a:t>。</a:t>
            </a:r>
            <a:endParaRPr lang="en-US" altLang="zh-CN" sz="900" dirty="0">
              <a:solidFill>
                <a:schemeClr val="bg1"/>
              </a:solidFill>
              <a:latin typeface="+mn-ea"/>
            </a:endParaRPr>
          </a:p>
        </p:txBody>
      </p:sp>
      <p:sp>
        <p:nvSpPr>
          <p:cNvPr id="6" name="TextBox 76"/>
          <p:cNvSpPr txBox="1"/>
          <p:nvPr/>
        </p:nvSpPr>
        <p:spPr>
          <a:xfrm>
            <a:off x="4251980" y="1400510"/>
            <a:ext cx="1216103" cy="369332"/>
          </a:xfrm>
          <a:prstGeom prst="rect">
            <a:avLst/>
          </a:prstGeom>
          <a:noFill/>
        </p:spPr>
        <p:txBody>
          <a:bodyPr wrap="square" rtlCol="0">
            <a:spAutoFit/>
          </a:bodyPr>
          <a:lstStyle/>
          <a:p>
            <a:r>
              <a:rPr lang="zh-CN" altLang="en-US" dirty="0">
                <a:solidFill>
                  <a:schemeClr val="tx1">
                    <a:lumMod val="65000"/>
                    <a:lumOff val="35000"/>
                  </a:schemeClr>
                </a:solidFill>
                <a:latin typeface="+mn-ea"/>
              </a:rPr>
              <a:t>添加标题</a:t>
            </a:r>
          </a:p>
        </p:txBody>
      </p:sp>
      <p:sp>
        <p:nvSpPr>
          <p:cNvPr id="7" name="文本框 6"/>
          <p:cNvSpPr txBox="1"/>
          <p:nvPr/>
        </p:nvSpPr>
        <p:spPr>
          <a:xfrm>
            <a:off x="4251982" y="1677509"/>
            <a:ext cx="4168430" cy="1092607"/>
          </a:xfrm>
          <a:prstGeom prst="rect">
            <a:avLst/>
          </a:prstGeom>
          <a:noFill/>
        </p:spPr>
        <p:txBody>
          <a:bodyPr wrap="square" rtlCol="0">
            <a:spAutoFit/>
          </a:bodyPr>
          <a:lstStyle/>
          <a:p>
            <a:pPr algn="just">
              <a:lnSpc>
                <a:spcPct val="130000"/>
              </a:lnSpc>
              <a:defRPr/>
            </a:pPr>
            <a:r>
              <a:rPr lang="zh-CN" altLang="en-US" sz="1000" kern="0" dirty="0">
                <a:solidFill>
                  <a:schemeClr val="tx1">
                    <a:lumMod val="65000"/>
                    <a:lumOff val="35000"/>
                  </a:schemeClr>
                </a:solidFill>
                <a:latin typeface="+mn-ea"/>
                <a:cs typeface="Arial" panose="020B0604020202020204" pitchFamily="34" charset="0"/>
              </a:rPr>
              <a:t>此处添加详细文本描述，建议与标题相关并符合整体语言风格，语言描述尽量简洁生动。尽量将每页幻灯片的字数控制在 </a:t>
            </a:r>
            <a:r>
              <a:rPr lang="en-US" altLang="zh-CN" sz="1000" kern="0" dirty="0">
                <a:solidFill>
                  <a:schemeClr val="tx1">
                    <a:lumMod val="65000"/>
                    <a:lumOff val="35000"/>
                  </a:schemeClr>
                </a:solidFill>
                <a:latin typeface="+mn-ea"/>
                <a:cs typeface="Arial" panose="020B0604020202020204" pitchFamily="34" charset="0"/>
              </a:rPr>
              <a:t>200</a:t>
            </a:r>
            <a:r>
              <a:rPr lang="zh-CN" altLang="en-US" sz="1000" kern="0" dirty="0">
                <a:solidFill>
                  <a:schemeClr val="tx1">
                    <a:lumMod val="65000"/>
                    <a:lumOff val="35000"/>
                  </a:schemeClr>
                </a:solidFill>
                <a:latin typeface="+mn-ea"/>
                <a:cs typeface="Arial" panose="020B0604020202020204" pitchFamily="34" charset="0"/>
              </a:rPr>
              <a:t>字以内，据统计每页幻灯片的最好控制在  </a:t>
            </a:r>
            <a:r>
              <a:rPr lang="en-US" altLang="zh-CN" sz="1000" kern="0" dirty="0">
                <a:solidFill>
                  <a:schemeClr val="tx1">
                    <a:lumMod val="65000"/>
                    <a:lumOff val="35000"/>
                  </a:schemeClr>
                </a:solidFill>
                <a:latin typeface="+mn-ea"/>
                <a:cs typeface="Arial" panose="020B0604020202020204" pitchFamily="34" charset="0"/>
              </a:rPr>
              <a:t>5</a:t>
            </a:r>
            <a:r>
              <a:rPr lang="zh-CN" altLang="en-US" sz="1000" kern="0" dirty="0">
                <a:solidFill>
                  <a:schemeClr val="tx1">
                    <a:lumMod val="65000"/>
                    <a:lumOff val="35000"/>
                  </a:schemeClr>
                </a:solidFill>
                <a:latin typeface="+mn-ea"/>
                <a:cs typeface="Arial" panose="020B0604020202020204" pitchFamily="34" charset="0"/>
              </a:rPr>
              <a:t>分钟之内。此处添加详细文本描述 ，建议与标题相关并符合整体语言风格，语言描述尽量简洁生动。此处添加详细文本整体语风格。</a:t>
            </a:r>
          </a:p>
        </p:txBody>
      </p:sp>
      <p:sp>
        <p:nvSpPr>
          <p:cNvPr id="8" name="TextBox 76"/>
          <p:cNvSpPr txBox="1"/>
          <p:nvPr/>
        </p:nvSpPr>
        <p:spPr>
          <a:xfrm>
            <a:off x="4251980" y="3208901"/>
            <a:ext cx="1216103" cy="369332"/>
          </a:xfrm>
          <a:prstGeom prst="rect">
            <a:avLst/>
          </a:prstGeom>
          <a:noFill/>
        </p:spPr>
        <p:txBody>
          <a:bodyPr wrap="square" rtlCol="0">
            <a:spAutoFit/>
          </a:bodyPr>
          <a:lstStyle/>
          <a:p>
            <a:r>
              <a:rPr lang="zh-CN" altLang="en-US" dirty="0">
                <a:solidFill>
                  <a:schemeClr val="tx1">
                    <a:lumMod val="65000"/>
                    <a:lumOff val="35000"/>
                  </a:schemeClr>
                </a:solidFill>
                <a:latin typeface="+mn-ea"/>
              </a:rPr>
              <a:t>添加标题</a:t>
            </a:r>
          </a:p>
        </p:txBody>
      </p:sp>
      <p:sp>
        <p:nvSpPr>
          <p:cNvPr id="9" name="文本框 8"/>
          <p:cNvSpPr txBox="1"/>
          <p:nvPr/>
        </p:nvSpPr>
        <p:spPr>
          <a:xfrm>
            <a:off x="4251982" y="3485900"/>
            <a:ext cx="4168430" cy="692497"/>
          </a:xfrm>
          <a:prstGeom prst="rect">
            <a:avLst/>
          </a:prstGeom>
          <a:noFill/>
        </p:spPr>
        <p:txBody>
          <a:bodyPr wrap="square" rtlCol="0">
            <a:spAutoFit/>
          </a:bodyPr>
          <a:lstStyle/>
          <a:p>
            <a:pPr algn="just">
              <a:lnSpc>
                <a:spcPct val="130000"/>
              </a:lnSpc>
              <a:defRPr/>
            </a:pPr>
            <a:r>
              <a:rPr lang="zh-CN" altLang="en-US" sz="1000" kern="0" dirty="0">
                <a:solidFill>
                  <a:schemeClr val="tx1">
                    <a:lumMod val="65000"/>
                    <a:lumOff val="35000"/>
                  </a:schemeClr>
                </a:solidFill>
                <a:latin typeface="+mn-ea"/>
                <a:cs typeface="Arial" panose="020B0604020202020204" pitchFamily="34" charset="0"/>
              </a:rPr>
              <a:t>此处添加详细文本描述，建议与标题相关并符合整体语言风格，语言描述尽量简洁生动。尽量将每页幻灯片的字数控制在 </a:t>
            </a:r>
            <a:r>
              <a:rPr lang="en-US" altLang="zh-CN" sz="1000" kern="0" dirty="0">
                <a:solidFill>
                  <a:schemeClr val="tx1">
                    <a:lumMod val="65000"/>
                    <a:lumOff val="35000"/>
                  </a:schemeClr>
                </a:solidFill>
                <a:latin typeface="+mn-ea"/>
                <a:cs typeface="Arial" panose="020B0604020202020204" pitchFamily="34" charset="0"/>
              </a:rPr>
              <a:t>200</a:t>
            </a:r>
            <a:r>
              <a:rPr lang="zh-CN" altLang="en-US" sz="1000" kern="0" dirty="0">
                <a:solidFill>
                  <a:schemeClr val="tx1">
                    <a:lumMod val="65000"/>
                    <a:lumOff val="35000"/>
                  </a:schemeClr>
                </a:solidFill>
                <a:latin typeface="+mn-ea"/>
                <a:cs typeface="Arial" panose="020B0604020202020204" pitchFamily="34" charset="0"/>
              </a:rPr>
              <a:t>字以内，据统计每页幻灯片的最好控制在  </a:t>
            </a:r>
            <a:r>
              <a:rPr lang="en-US" altLang="zh-CN" sz="1000" kern="0" dirty="0">
                <a:solidFill>
                  <a:schemeClr val="tx1">
                    <a:lumMod val="65000"/>
                    <a:lumOff val="35000"/>
                  </a:schemeClr>
                </a:solidFill>
                <a:latin typeface="+mn-ea"/>
                <a:cs typeface="Arial" panose="020B0604020202020204" pitchFamily="34" charset="0"/>
              </a:rPr>
              <a:t>5</a:t>
            </a:r>
            <a:r>
              <a:rPr lang="zh-CN" altLang="en-US" sz="1000" kern="0" dirty="0">
                <a:solidFill>
                  <a:schemeClr val="tx1">
                    <a:lumMod val="65000"/>
                    <a:lumOff val="35000"/>
                  </a:schemeClr>
                </a:solidFill>
                <a:latin typeface="+mn-ea"/>
                <a:cs typeface="Arial" panose="020B0604020202020204" pitchFamily="34" charset="0"/>
              </a:rPr>
              <a:t>分钟之内</a:t>
            </a:r>
            <a:r>
              <a:rPr lang="zh-CN" altLang="en-US" sz="1000" kern="0" dirty="0" smtClean="0">
                <a:solidFill>
                  <a:schemeClr val="tx1">
                    <a:lumMod val="65000"/>
                    <a:lumOff val="35000"/>
                  </a:schemeClr>
                </a:solidFill>
                <a:latin typeface="+mn-ea"/>
                <a:cs typeface="Arial" panose="020B0604020202020204" pitchFamily="34" charset="0"/>
              </a:rPr>
              <a:t>。</a:t>
            </a:r>
            <a:endParaRPr lang="zh-CN" altLang="en-US" sz="1000" kern="0" dirty="0">
              <a:solidFill>
                <a:schemeClr val="tx1">
                  <a:lumMod val="65000"/>
                  <a:lumOff val="35000"/>
                </a:schemeClr>
              </a:solidFill>
              <a:latin typeface="+mn-ea"/>
              <a:cs typeface="Arial" panose="020B0604020202020204" pitchFamily="34" charset="0"/>
            </a:endParaRPr>
          </a:p>
        </p:txBody>
      </p:sp>
      <p:sp>
        <p:nvSpPr>
          <p:cNvPr id="10" name="Rectangle 2"/>
          <p:cNvSpPr/>
          <p:nvPr/>
        </p:nvSpPr>
        <p:spPr bwMode="auto">
          <a:xfrm>
            <a:off x="2443753" y="2997330"/>
            <a:ext cx="1622386" cy="1374620"/>
          </a:xfrm>
          <a:prstGeom prst="rect">
            <a:avLst/>
          </a:prstGeom>
          <a:solidFill>
            <a:schemeClr val="accent2"/>
          </a:solidFill>
          <a:ln w="12700" cmpd="sng">
            <a:noFill/>
            <a:miter lim="800000"/>
          </a:ln>
        </p:spPr>
        <p:txBody>
          <a:bodyPr anchor="ctr"/>
          <a:lstStyle/>
          <a:p>
            <a:pPr algn="ctr"/>
            <a:endParaRPr lang="en-US" altLang="zh-CN" sz="900" dirty="0">
              <a:solidFill>
                <a:schemeClr val="tx1">
                  <a:lumMod val="65000"/>
                  <a:lumOff val="35000"/>
                </a:schemeClr>
              </a:solidFill>
              <a:latin typeface="苏新诗柳楷简" panose="02010600000101010101" pitchFamily="2" charset="-122"/>
              <a:ea typeface="苏新诗柳楷简" panose="02010600000101010101" pitchFamily="2" charset="-122"/>
            </a:endParaRPr>
          </a:p>
        </p:txBody>
      </p:sp>
      <p:sp>
        <p:nvSpPr>
          <p:cNvPr id="12" name="Freeform 7"/>
          <p:cNvSpPr>
            <a:spLocks noEditPoints="1" noChangeArrowheads="1"/>
          </p:cNvSpPr>
          <p:nvPr/>
        </p:nvSpPr>
        <p:spPr bwMode="auto">
          <a:xfrm>
            <a:off x="2905233" y="3364440"/>
            <a:ext cx="699427" cy="64040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67628" tIns="35243" rIns="67628" bIns="35243"/>
          <a:lstStyle/>
          <a:p>
            <a:endParaRPr lang="zh-CN" altLang="en-US" sz="1350">
              <a:solidFill>
                <a:schemeClr val="tx1">
                  <a:lumMod val="65000"/>
                  <a:lumOff val="35000"/>
                </a:schemeClr>
              </a:solidFill>
              <a:latin typeface="苏新诗柳楷简" panose="02010600000101010101" pitchFamily="2" charset="-122"/>
              <a:ea typeface="苏新诗柳楷简" panose="02010600000101010101" pitchFamily="2" charset="-122"/>
            </a:endParaRPr>
          </a:p>
        </p:txBody>
      </p:sp>
      <p:sp>
        <p:nvSpPr>
          <p:cNvPr id="13" name="Rectangle 2"/>
          <p:cNvSpPr/>
          <p:nvPr/>
        </p:nvSpPr>
        <p:spPr bwMode="auto">
          <a:xfrm>
            <a:off x="724175" y="2997330"/>
            <a:ext cx="1622386" cy="1374620"/>
          </a:xfrm>
          <a:prstGeom prst="rect">
            <a:avLst/>
          </a:prstGeom>
          <a:solidFill>
            <a:schemeClr val="accent2"/>
          </a:solidFill>
          <a:ln w="12700" cmpd="sng">
            <a:noFill/>
            <a:miter lim="800000"/>
          </a:ln>
        </p:spPr>
        <p:txBody>
          <a:bodyPr anchor="ctr"/>
          <a:lstStyle/>
          <a:p>
            <a:pPr algn="ctr"/>
            <a:endParaRPr lang="en-US" altLang="zh-CN" sz="900" dirty="0">
              <a:solidFill>
                <a:schemeClr val="tx1">
                  <a:lumMod val="65000"/>
                  <a:lumOff val="35000"/>
                </a:schemeClr>
              </a:solidFill>
              <a:latin typeface="苏新诗柳楷简" panose="02010600000101010101" pitchFamily="2" charset="-122"/>
              <a:ea typeface="苏新诗柳楷简" panose="02010600000101010101" pitchFamily="2" charset="-122"/>
            </a:endParaRPr>
          </a:p>
        </p:txBody>
      </p:sp>
      <p:sp>
        <p:nvSpPr>
          <p:cNvPr id="14" name="Freeform 11"/>
          <p:cNvSpPr>
            <a:spLocks noEditPoints="1" noChangeArrowheads="1"/>
          </p:cNvSpPr>
          <p:nvPr/>
        </p:nvSpPr>
        <p:spPr bwMode="auto">
          <a:xfrm>
            <a:off x="1211193" y="3344081"/>
            <a:ext cx="692090" cy="681116"/>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a:lstStyle/>
          <a:p>
            <a:endParaRPr lang="zh-CN" altLang="en-US" sz="1350">
              <a:solidFill>
                <a:schemeClr val="tx1">
                  <a:lumMod val="65000"/>
                  <a:lumOff val="35000"/>
                </a:schemeClr>
              </a:solidFill>
              <a:latin typeface="苏新诗柳楷简" panose="02010600000101010101" pitchFamily="2" charset="-122"/>
              <a:ea typeface="苏新诗柳楷简" panose="0201060000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grpSp>
        <p:nvGrpSpPr>
          <p:cNvPr id="6" name="组合 5"/>
          <p:cNvGrpSpPr/>
          <p:nvPr/>
        </p:nvGrpSpPr>
        <p:grpSpPr>
          <a:xfrm>
            <a:off x="4296752" y="1382551"/>
            <a:ext cx="502919" cy="412218"/>
            <a:chOff x="4320541" y="1382552"/>
            <a:chExt cx="502919" cy="412218"/>
          </a:xfrm>
        </p:grpSpPr>
        <p:sp>
          <p:nvSpPr>
            <p:cNvPr id="19" name="平行四边形 18"/>
            <p:cNvSpPr/>
            <p:nvPr/>
          </p:nvSpPr>
          <p:spPr>
            <a:xfrm>
              <a:off x="4320541" y="1382552"/>
              <a:ext cx="502919" cy="412218"/>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n-ea"/>
                <a:cs typeface="+mn-ea"/>
              </a:endParaRPr>
            </a:p>
          </p:txBody>
        </p:sp>
        <p:sp>
          <p:nvSpPr>
            <p:cNvPr id="24" name="椭圆 7"/>
            <p:cNvSpPr/>
            <p:nvPr/>
          </p:nvSpPr>
          <p:spPr>
            <a:xfrm>
              <a:off x="4461535" y="1474361"/>
              <a:ext cx="220931" cy="22859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65000"/>
                    <a:lumOff val="35000"/>
                  </a:schemeClr>
                </a:solidFill>
                <a:latin typeface="+mn-ea"/>
                <a:cs typeface="+mn-ea"/>
              </a:endParaRPr>
            </a:p>
          </p:txBody>
        </p:sp>
      </p:grpSp>
      <p:grpSp>
        <p:nvGrpSpPr>
          <p:cNvPr id="5" name="组合 4"/>
          <p:cNvGrpSpPr/>
          <p:nvPr/>
        </p:nvGrpSpPr>
        <p:grpSpPr>
          <a:xfrm>
            <a:off x="4296752" y="1991090"/>
            <a:ext cx="502919" cy="412218"/>
            <a:chOff x="4320541" y="1991090"/>
            <a:chExt cx="502919" cy="412218"/>
          </a:xfrm>
        </p:grpSpPr>
        <p:sp>
          <p:nvSpPr>
            <p:cNvPr id="20" name="平行四边形 19"/>
            <p:cNvSpPr/>
            <p:nvPr/>
          </p:nvSpPr>
          <p:spPr>
            <a:xfrm>
              <a:off x="4320541" y="1991090"/>
              <a:ext cx="502919" cy="412218"/>
            </a:xfrm>
            <a:prstGeom prst="parallelogram">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n-ea"/>
                <a:cs typeface="+mn-ea"/>
              </a:endParaRPr>
            </a:p>
          </p:txBody>
        </p:sp>
        <p:sp>
          <p:nvSpPr>
            <p:cNvPr id="25" name="椭圆 8"/>
            <p:cNvSpPr/>
            <p:nvPr/>
          </p:nvSpPr>
          <p:spPr>
            <a:xfrm>
              <a:off x="4457701" y="2082900"/>
              <a:ext cx="228599" cy="22859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65000"/>
                    <a:lumOff val="35000"/>
                  </a:schemeClr>
                </a:solidFill>
                <a:latin typeface="+mn-ea"/>
                <a:cs typeface="+mn-ea"/>
              </a:endParaRPr>
            </a:p>
          </p:txBody>
        </p:sp>
      </p:grpSp>
      <p:grpSp>
        <p:nvGrpSpPr>
          <p:cNvPr id="4" name="组合 3"/>
          <p:cNvGrpSpPr/>
          <p:nvPr/>
        </p:nvGrpSpPr>
        <p:grpSpPr>
          <a:xfrm>
            <a:off x="4296752" y="2599629"/>
            <a:ext cx="502919" cy="412218"/>
            <a:chOff x="4320541" y="2599629"/>
            <a:chExt cx="502919" cy="412218"/>
          </a:xfrm>
        </p:grpSpPr>
        <p:sp>
          <p:nvSpPr>
            <p:cNvPr id="21" name="平行四边形 20"/>
            <p:cNvSpPr/>
            <p:nvPr/>
          </p:nvSpPr>
          <p:spPr>
            <a:xfrm>
              <a:off x="4320541" y="2599629"/>
              <a:ext cx="502919" cy="412218"/>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n-ea"/>
                <a:cs typeface="+mn-ea"/>
              </a:endParaRPr>
            </a:p>
          </p:txBody>
        </p:sp>
        <p:sp>
          <p:nvSpPr>
            <p:cNvPr id="26" name="椭圆 9"/>
            <p:cNvSpPr/>
            <p:nvPr/>
          </p:nvSpPr>
          <p:spPr>
            <a:xfrm>
              <a:off x="4472740" y="2691439"/>
              <a:ext cx="198521" cy="228599"/>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65000"/>
                    <a:lumOff val="35000"/>
                  </a:schemeClr>
                </a:solidFill>
                <a:latin typeface="+mn-ea"/>
                <a:cs typeface="+mn-ea"/>
              </a:endParaRPr>
            </a:p>
          </p:txBody>
        </p:sp>
      </p:grpSp>
      <p:grpSp>
        <p:nvGrpSpPr>
          <p:cNvPr id="3" name="组合 2"/>
          <p:cNvGrpSpPr/>
          <p:nvPr/>
        </p:nvGrpSpPr>
        <p:grpSpPr>
          <a:xfrm>
            <a:off x="4296752" y="3208168"/>
            <a:ext cx="502919" cy="412218"/>
            <a:chOff x="4320541" y="3208168"/>
            <a:chExt cx="502919" cy="412218"/>
          </a:xfrm>
        </p:grpSpPr>
        <p:sp>
          <p:nvSpPr>
            <p:cNvPr id="22" name="平行四边形 21"/>
            <p:cNvSpPr/>
            <p:nvPr/>
          </p:nvSpPr>
          <p:spPr>
            <a:xfrm>
              <a:off x="4320541" y="3208168"/>
              <a:ext cx="502919" cy="412218"/>
            </a:xfrm>
            <a:prstGeom prst="parallelogram">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n-ea"/>
                <a:cs typeface="+mn-ea"/>
              </a:endParaRPr>
            </a:p>
          </p:txBody>
        </p:sp>
        <p:sp>
          <p:nvSpPr>
            <p:cNvPr id="27" name="椭圆 10"/>
            <p:cNvSpPr/>
            <p:nvPr/>
          </p:nvSpPr>
          <p:spPr>
            <a:xfrm>
              <a:off x="4457701" y="3310142"/>
              <a:ext cx="228599" cy="2082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65000"/>
                    <a:lumOff val="35000"/>
                  </a:schemeClr>
                </a:solidFill>
                <a:latin typeface="+mn-ea"/>
                <a:cs typeface="+mn-ea"/>
              </a:endParaRPr>
            </a:p>
          </p:txBody>
        </p:sp>
      </p:grpSp>
      <p:grpSp>
        <p:nvGrpSpPr>
          <p:cNvPr id="2" name="组合 1"/>
          <p:cNvGrpSpPr/>
          <p:nvPr/>
        </p:nvGrpSpPr>
        <p:grpSpPr>
          <a:xfrm>
            <a:off x="4296752" y="3816707"/>
            <a:ext cx="502919" cy="412218"/>
            <a:chOff x="4320541" y="3816708"/>
            <a:chExt cx="502919" cy="412218"/>
          </a:xfrm>
        </p:grpSpPr>
        <p:sp>
          <p:nvSpPr>
            <p:cNvPr id="23" name="平行四边形 22"/>
            <p:cNvSpPr/>
            <p:nvPr/>
          </p:nvSpPr>
          <p:spPr>
            <a:xfrm>
              <a:off x="4320541" y="3816708"/>
              <a:ext cx="502919" cy="412218"/>
            </a:xfrm>
            <a:prstGeom prst="parallelogram">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n-ea"/>
                <a:cs typeface="+mn-ea"/>
              </a:endParaRPr>
            </a:p>
          </p:txBody>
        </p:sp>
        <p:sp>
          <p:nvSpPr>
            <p:cNvPr id="28" name="椭圆 11"/>
            <p:cNvSpPr/>
            <p:nvPr/>
          </p:nvSpPr>
          <p:spPr>
            <a:xfrm>
              <a:off x="4457701" y="3916031"/>
              <a:ext cx="228599" cy="213573"/>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65000"/>
                    <a:lumOff val="35000"/>
                  </a:schemeClr>
                </a:solidFill>
                <a:latin typeface="+mn-ea"/>
                <a:cs typeface="+mn-ea"/>
              </a:endParaRPr>
            </a:p>
          </p:txBody>
        </p:sp>
      </p:grpSp>
      <p:sp>
        <p:nvSpPr>
          <p:cNvPr id="30" name="矩形 29"/>
          <p:cNvSpPr/>
          <p:nvPr/>
        </p:nvSpPr>
        <p:spPr>
          <a:xfrm>
            <a:off x="4995229" y="1500069"/>
            <a:ext cx="2807108" cy="4106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31" name="矩形 30"/>
          <p:cNvSpPr/>
          <p:nvPr/>
        </p:nvSpPr>
        <p:spPr>
          <a:xfrm>
            <a:off x="4995229" y="1203598"/>
            <a:ext cx="1537914"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n-ea"/>
                <a:cs typeface="+mn-ea"/>
              </a:rPr>
              <a:t>单击添加标题</a:t>
            </a:r>
          </a:p>
        </p:txBody>
      </p:sp>
      <p:sp>
        <p:nvSpPr>
          <p:cNvPr id="33" name="矩形 32"/>
          <p:cNvSpPr/>
          <p:nvPr/>
        </p:nvSpPr>
        <p:spPr>
          <a:xfrm>
            <a:off x="4995229" y="2717147"/>
            <a:ext cx="2807108" cy="4106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34" name="矩形 33"/>
          <p:cNvSpPr/>
          <p:nvPr/>
        </p:nvSpPr>
        <p:spPr>
          <a:xfrm>
            <a:off x="4995229" y="2427734"/>
            <a:ext cx="1537914"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n-ea"/>
                <a:cs typeface="+mn-ea"/>
              </a:rPr>
              <a:t>单击添加标题</a:t>
            </a:r>
          </a:p>
        </p:txBody>
      </p:sp>
      <p:sp>
        <p:nvSpPr>
          <p:cNvPr id="52" name="矩形 51"/>
          <p:cNvSpPr/>
          <p:nvPr/>
        </p:nvSpPr>
        <p:spPr>
          <a:xfrm>
            <a:off x="4995229" y="3934223"/>
            <a:ext cx="2807108" cy="4106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53" name="矩形 52"/>
          <p:cNvSpPr/>
          <p:nvPr/>
        </p:nvSpPr>
        <p:spPr>
          <a:xfrm>
            <a:off x="4995229" y="3651869"/>
            <a:ext cx="1537914"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n-ea"/>
                <a:cs typeface="+mn-ea"/>
              </a:rPr>
              <a:t>单击添加标题</a:t>
            </a:r>
          </a:p>
        </p:txBody>
      </p:sp>
      <p:sp>
        <p:nvSpPr>
          <p:cNvPr id="55" name="矩形 54"/>
          <p:cNvSpPr/>
          <p:nvPr/>
        </p:nvSpPr>
        <p:spPr>
          <a:xfrm>
            <a:off x="1294087" y="2108608"/>
            <a:ext cx="2807108" cy="4106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56" name="矩形 55"/>
          <p:cNvSpPr/>
          <p:nvPr/>
        </p:nvSpPr>
        <p:spPr>
          <a:xfrm>
            <a:off x="2563281" y="1815666"/>
            <a:ext cx="153791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65000"/>
                    <a:lumOff val="35000"/>
                  </a:schemeClr>
                </a:solidFill>
                <a:latin typeface="+mn-ea"/>
                <a:cs typeface="+mn-ea"/>
              </a:rPr>
              <a:t>单击添加标题</a:t>
            </a:r>
          </a:p>
        </p:txBody>
      </p:sp>
      <p:sp>
        <p:nvSpPr>
          <p:cNvPr id="58" name="矩形 57"/>
          <p:cNvSpPr/>
          <p:nvPr/>
        </p:nvSpPr>
        <p:spPr>
          <a:xfrm>
            <a:off x="1294087" y="3325686"/>
            <a:ext cx="2807108" cy="4106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p>
        </p:txBody>
      </p:sp>
      <p:sp>
        <p:nvSpPr>
          <p:cNvPr id="59" name="矩形 58"/>
          <p:cNvSpPr/>
          <p:nvPr/>
        </p:nvSpPr>
        <p:spPr>
          <a:xfrm>
            <a:off x="2563281" y="3039802"/>
            <a:ext cx="153791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chemeClr val="tx1">
                    <a:lumMod val="65000"/>
                    <a:lumOff val="35000"/>
                  </a:schemeClr>
                </a:solidFill>
                <a:latin typeface="+mn-ea"/>
                <a:cs typeface="+mn-ea"/>
              </a:rPr>
              <a:t>单击添加标题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cxnSp>
        <p:nvCxnSpPr>
          <p:cNvPr id="25" name="直接连接符 24"/>
          <p:cNvCxnSpPr/>
          <p:nvPr/>
        </p:nvCxnSpPr>
        <p:spPr>
          <a:xfrm>
            <a:off x="752813" y="2828795"/>
            <a:ext cx="7689617" cy="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251330" y="1563638"/>
            <a:ext cx="2652818" cy="2530316"/>
            <a:chOff x="4430324" y="2168525"/>
            <a:chExt cx="3537090" cy="3067050"/>
          </a:xfrm>
        </p:grpSpPr>
        <p:cxnSp>
          <p:nvCxnSpPr>
            <p:cNvPr id="27" name="直接连接符 26"/>
            <p:cNvCxnSpPr/>
            <p:nvPr/>
          </p:nvCxnSpPr>
          <p:spPr>
            <a:xfrm>
              <a:off x="443032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967414" y="2168525"/>
              <a:ext cx="0" cy="3067050"/>
            </a:xfrm>
            <a:prstGeom prst="line">
              <a:avLst/>
            </a:prstGeom>
            <a:ln w="9525">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29" name="Oval 4"/>
          <p:cNvSpPr/>
          <p:nvPr/>
        </p:nvSpPr>
        <p:spPr>
          <a:xfrm>
            <a:off x="611560" y="1778075"/>
            <a:ext cx="437243" cy="4372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773-CAI978" panose="020B0402020204020303" pitchFamily="34" charset="0"/>
                <a:cs typeface="+mn-ea"/>
              </a:rPr>
              <a:t>1</a:t>
            </a:r>
            <a:endParaRPr lang="id-ID" dirty="0">
              <a:solidFill>
                <a:schemeClr val="bg2"/>
              </a:solidFill>
              <a:latin typeface="773-CAI978" panose="020B0402020204020303" pitchFamily="34" charset="0"/>
              <a:cs typeface="+mn-ea"/>
            </a:endParaRPr>
          </a:p>
        </p:txBody>
      </p:sp>
      <p:grpSp>
        <p:nvGrpSpPr>
          <p:cNvPr id="30" name="组合 29"/>
          <p:cNvGrpSpPr/>
          <p:nvPr/>
        </p:nvGrpSpPr>
        <p:grpSpPr>
          <a:xfrm>
            <a:off x="1099815" y="1724069"/>
            <a:ext cx="2024124" cy="649658"/>
            <a:chOff x="7175326" y="1196752"/>
            <a:chExt cx="2698832" cy="866210"/>
          </a:xfrm>
        </p:grpSpPr>
        <p:sp>
          <p:nvSpPr>
            <p:cNvPr id="31"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32"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33" name="Oval 4"/>
          <p:cNvSpPr/>
          <p:nvPr/>
        </p:nvSpPr>
        <p:spPr>
          <a:xfrm>
            <a:off x="3391769" y="1779661"/>
            <a:ext cx="437243" cy="43724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773-CAI978" panose="020B0402020204020303" pitchFamily="34" charset="0"/>
                <a:cs typeface="+mn-ea"/>
              </a:rPr>
              <a:t>2</a:t>
            </a:r>
            <a:endParaRPr lang="id-ID" dirty="0">
              <a:solidFill>
                <a:schemeClr val="bg2"/>
              </a:solidFill>
              <a:latin typeface="773-CAI978" panose="020B0402020204020303" pitchFamily="34" charset="0"/>
              <a:cs typeface="+mn-ea"/>
            </a:endParaRPr>
          </a:p>
        </p:txBody>
      </p:sp>
      <p:grpSp>
        <p:nvGrpSpPr>
          <p:cNvPr id="34" name="组合 33"/>
          <p:cNvGrpSpPr/>
          <p:nvPr/>
        </p:nvGrpSpPr>
        <p:grpSpPr>
          <a:xfrm>
            <a:off x="3880024" y="1725655"/>
            <a:ext cx="2024124" cy="649658"/>
            <a:chOff x="7175326" y="1196752"/>
            <a:chExt cx="2698832" cy="866210"/>
          </a:xfrm>
        </p:grpSpPr>
        <p:sp>
          <p:nvSpPr>
            <p:cNvPr id="35"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36"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37" name="Oval 4"/>
          <p:cNvSpPr/>
          <p:nvPr/>
        </p:nvSpPr>
        <p:spPr>
          <a:xfrm>
            <a:off x="6038063" y="1779661"/>
            <a:ext cx="437243" cy="43724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773-CAI978" panose="020B0402020204020303" pitchFamily="34" charset="0"/>
                <a:cs typeface="+mn-ea"/>
              </a:rPr>
              <a:t>3</a:t>
            </a:r>
            <a:endParaRPr lang="id-ID" dirty="0">
              <a:solidFill>
                <a:schemeClr val="bg2"/>
              </a:solidFill>
              <a:latin typeface="773-CAI978" panose="020B0402020204020303" pitchFamily="34" charset="0"/>
              <a:cs typeface="+mn-ea"/>
            </a:endParaRPr>
          </a:p>
        </p:txBody>
      </p:sp>
      <p:grpSp>
        <p:nvGrpSpPr>
          <p:cNvPr id="38" name="组合 37"/>
          <p:cNvGrpSpPr/>
          <p:nvPr/>
        </p:nvGrpSpPr>
        <p:grpSpPr>
          <a:xfrm>
            <a:off x="6526318" y="1725655"/>
            <a:ext cx="2024124" cy="649658"/>
            <a:chOff x="7175326" y="1196752"/>
            <a:chExt cx="2698832" cy="866210"/>
          </a:xfrm>
        </p:grpSpPr>
        <p:sp>
          <p:nvSpPr>
            <p:cNvPr id="39"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40"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41" name="Oval 4"/>
          <p:cNvSpPr/>
          <p:nvPr/>
        </p:nvSpPr>
        <p:spPr>
          <a:xfrm>
            <a:off x="611560" y="3075805"/>
            <a:ext cx="437243" cy="4372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773-CAI978" panose="020B0402020204020303" pitchFamily="34" charset="0"/>
                <a:cs typeface="+mn-ea"/>
              </a:rPr>
              <a:t>4</a:t>
            </a:r>
            <a:endParaRPr lang="id-ID" dirty="0">
              <a:solidFill>
                <a:schemeClr val="bg2"/>
              </a:solidFill>
              <a:latin typeface="773-CAI978" panose="020B0402020204020303" pitchFamily="34" charset="0"/>
              <a:cs typeface="+mn-ea"/>
            </a:endParaRPr>
          </a:p>
        </p:txBody>
      </p:sp>
      <p:grpSp>
        <p:nvGrpSpPr>
          <p:cNvPr id="42" name="组合 41"/>
          <p:cNvGrpSpPr/>
          <p:nvPr/>
        </p:nvGrpSpPr>
        <p:grpSpPr>
          <a:xfrm>
            <a:off x="1099815" y="3021799"/>
            <a:ext cx="2024124" cy="649658"/>
            <a:chOff x="7175326" y="1196752"/>
            <a:chExt cx="2698832" cy="866210"/>
          </a:xfrm>
        </p:grpSpPr>
        <p:sp>
          <p:nvSpPr>
            <p:cNvPr id="43"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44"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45" name="Oval 4"/>
          <p:cNvSpPr/>
          <p:nvPr/>
        </p:nvSpPr>
        <p:spPr>
          <a:xfrm>
            <a:off x="3391769" y="3077390"/>
            <a:ext cx="437243" cy="43724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773-CAI978" panose="020B0402020204020303" pitchFamily="34" charset="0"/>
                <a:cs typeface="+mn-ea"/>
              </a:rPr>
              <a:t>5</a:t>
            </a:r>
            <a:endParaRPr lang="id-ID" dirty="0">
              <a:solidFill>
                <a:schemeClr val="bg2"/>
              </a:solidFill>
              <a:latin typeface="773-CAI978" panose="020B0402020204020303" pitchFamily="34" charset="0"/>
              <a:cs typeface="+mn-ea"/>
            </a:endParaRPr>
          </a:p>
        </p:txBody>
      </p:sp>
      <p:grpSp>
        <p:nvGrpSpPr>
          <p:cNvPr id="46" name="组合 45"/>
          <p:cNvGrpSpPr/>
          <p:nvPr/>
        </p:nvGrpSpPr>
        <p:grpSpPr>
          <a:xfrm>
            <a:off x="3880024" y="3023384"/>
            <a:ext cx="2024124" cy="649658"/>
            <a:chOff x="7175326" y="1196752"/>
            <a:chExt cx="2698832" cy="866210"/>
          </a:xfrm>
        </p:grpSpPr>
        <p:sp>
          <p:nvSpPr>
            <p:cNvPr id="47"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48"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
        <p:nvSpPr>
          <p:cNvPr id="49" name="Oval 4"/>
          <p:cNvSpPr/>
          <p:nvPr/>
        </p:nvSpPr>
        <p:spPr>
          <a:xfrm>
            <a:off x="6038063" y="3077390"/>
            <a:ext cx="437243" cy="43724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773-CAI978" panose="020B0402020204020303" pitchFamily="34" charset="0"/>
                <a:cs typeface="+mn-ea"/>
              </a:rPr>
              <a:t>6</a:t>
            </a:r>
            <a:endParaRPr lang="id-ID" dirty="0">
              <a:solidFill>
                <a:schemeClr val="bg2"/>
              </a:solidFill>
              <a:latin typeface="773-CAI978" panose="020B0402020204020303" pitchFamily="34" charset="0"/>
              <a:cs typeface="+mn-ea"/>
            </a:endParaRPr>
          </a:p>
        </p:txBody>
      </p:sp>
      <p:grpSp>
        <p:nvGrpSpPr>
          <p:cNvPr id="50" name="组合 49"/>
          <p:cNvGrpSpPr/>
          <p:nvPr/>
        </p:nvGrpSpPr>
        <p:grpSpPr>
          <a:xfrm>
            <a:off x="6526318" y="3023384"/>
            <a:ext cx="2024124" cy="649658"/>
            <a:chOff x="7175326" y="1196752"/>
            <a:chExt cx="2698832" cy="866210"/>
          </a:xfrm>
        </p:grpSpPr>
        <p:sp>
          <p:nvSpPr>
            <p:cNvPr id="51" name="Text Box 7"/>
            <p:cNvSpPr txBox="1">
              <a:spLocks noChangeArrowheads="1"/>
            </p:cNvSpPr>
            <p:nvPr/>
          </p:nvSpPr>
          <p:spPr bwMode="gray">
            <a:xfrm>
              <a:off x="7175326" y="1196752"/>
              <a:ext cx="2160240" cy="43088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500" dirty="0">
                  <a:solidFill>
                    <a:schemeClr val="tx1">
                      <a:lumMod val="65000"/>
                      <a:lumOff val="35000"/>
                    </a:schemeClr>
                  </a:solidFill>
                  <a:latin typeface="+mn-ea"/>
                  <a:ea typeface="+mn-ea"/>
                  <a:cs typeface="+mn-ea"/>
                  <a:sym typeface="方正兰亭黑_GBK" pitchFamily="2" charset="-122"/>
                </a:rPr>
                <a:t>此处添加标题</a:t>
              </a:r>
              <a:endParaRPr lang="en-US" altLang="zh-CN" sz="1500" dirty="0">
                <a:solidFill>
                  <a:schemeClr val="tx1">
                    <a:lumMod val="65000"/>
                    <a:lumOff val="35000"/>
                  </a:schemeClr>
                </a:solidFill>
                <a:latin typeface="+mn-ea"/>
                <a:ea typeface="+mn-ea"/>
                <a:cs typeface="+mn-ea"/>
                <a:sym typeface="方正兰亭黑_GBK" pitchFamily="2" charset="-122"/>
              </a:endParaRPr>
            </a:p>
          </p:txBody>
        </p:sp>
        <p:sp>
          <p:nvSpPr>
            <p:cNvPr id="52" name="Rectangle 5"/>
            <p:cNvSpPr/>
            <p:nvPr/>
          </p:nvSpPr>
          <p:spPr bwMode="auto">
            <a:xfrm>
              <a:off x="7247334" y="1566467"/>
              <a:ext cx="2626824" cy="49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750" dirty="0">
                  <a:solidFill>
                    <a:schemeClr val="tx1">
                      <a:lumMod val="65000"/>
                      <a:lumOff val="35000"/>
                    </a:schemeClr>
                  </a:solidFill>
                  <a:latin typeface="+mn-ea"/>
                  <a:cs typeface="+mn-ea"/>
                  <a:sym typeface="Gill Sans" charset="0"/>
                </a:rPr>
                <a:t>此处添加详细文本描述，建议建议与标题相关并符合建议与标题相关并符合与标题相关并符合整体语言风格，语言描述尽量简洁生动。尽量将每页幻灯片的字数控制在 。</a:t>
              </a:r>
              <a:endParaRPr lang="en-US" altLang="zh-CN" sz="750" dirty="0">
                <a:solidFill>
                  <a:schemeClr val="tx1">
                    <a:lumMod val="65000"/>
                    <a:lumOff val="35000"/>
                  </a:schemeClr>
                </a:solidFill>
                <a:latin typeface="+mn-ea"/>
                <a:cs typeface="+mn-ea"/>
                <a:sym typeface="Gill Sans"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3250"/>
                            </p:stCondLst>
                            <p:childTnLst>
                              <p:par>
                                <p:cTn id="32" presetID="22" presetClass="entr" presetSubtype="8"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425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par>
                          <p:cTn id="47" fill="hold">
                            <p:stCondLst>
                              <p:cond delay="5250"/>
                            </p:stCondLst>
                            <p:childTnLst>
                              <p:par>
                                <p:cTn id="48" presetID="22" presetClass="entr" presetSubtype="8"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750"/>
                            </p:stCondLst>
                            <p:childTnLst>
                              <p:par>
                                <p:cTn id="52" presetID="10"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par>
                          <p:cTn id="55" fill="hold">
                            <p:stCondLst>
                              <p:cond delay="6250"/>
                            </p:stCondLst>
                            <p:childTnLst>
                              <p:par>
                                <p:cTn id="56" presetID="22" presetClass="entr" presetSubtype="8"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41" grpId="0" animBg="1"/>
      <p:bldP spid="45"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演讲完毕</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449" y="3822308"/>
            <a:ext cx="1031051" cy="261610"/>
          </a:xfrm>
          <a:prstGeom prst="rect">
            <a:avLst/>
          </a:prstGeom>
        </p:spPr>
        <p:txBody>
          <a:bodyPr wrap="none">
            <a:spAutoFit/>
          </a:bodyPr>
          <a:lstStyle/>
          <a:p>
            <a:pPr algn="ctr" defTabSz="914400"/>
            <a:r>
              <a:rPr lang="zh-CN" altLang="en-US" sz="1100" b="1" dirty="0">
                <a:solidFill>
                  <a:schemeClr val="tx1">
                    <a:lumMod val="65000"/>
                    <a:lumOff val="35000"/>
                  </a:schemeClr>
                </a:solidFill>
                <a:cs typeface="+mn-ea"/>
              </a:rPr>
              <a:t>姓名：代名词</a:t>
            </a:r>
          </a:p>
        </p:txBody>
      </p:sp>
    </p:spTree>
  </p:cSld>
  <p:clrMapOvr>
    <a:masterClrMapping/>
  </p:clrMapOvr>
  <p:transition advClick="0">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9144000" cy="5143500"/>
            <a:chOff x="0" y="0"/>
            <a:chExt cx="9144000" cy="514350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5555"/>
            <a:stretch>
              <a:fillRect/>
            </a:stretch>
          </p:blipFill>
          <p:spPr>
            <a:xfrm>
              <a:off x="2336800" y="0"/>
              <a:ext cx="6807200" cy="4571355"/>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3250" r="72323"/>
            <a:stretch>
              <a:fillRect/>
            </a:stretch>
          </p:blipFill>
          <p:spPr>
            <a:xfrm>
              <a:off x="0" y="2549236"/>
              <a:ext cx="2530764" cy="2594264"/>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72323" b="55549"/>
            <a:stretch>
              <a:fillRect/>
            </a:stretch>
          </p:blipFill>
          <p:spPr>
            <a:xfrm>
              <a:off x="0" y="1"/>
              <a:ext cx="2530764" cy="2032000"/>
            </a:xfrm>
            <a:prstGeom prst="rect">
              <a:avLst/>
            </a:prstGeom>
          </p:spPr>
        </p:pic>
      </p:grpSp>
      <p:sp>
        <p:nvSpPr>
          <p:cNvPr id="15" name="文本框 14"/>
          <p:cNvSpPr txBox="1"/>
          <p:nvPr/>
        </p:nvSpPr>
        <p:spPr>
          <a:xfrm>
            <a:off x="539552" y="1347614"/>
            <a:ext cx="4248844" cy="1323439"/>
          </a:xfrm>
          <a:prstGeom prst="rect">
            <a:avLst/>
          </a:prstGeom>
          <a:noFill/>
        </p:spPr>
        <p:txBody>
          <a:bodyPr wrap="square" rtlCol="0">
            <a:spAutoFit/>
          </a:bodyPr>
          <a:lstStyle/>
          <a:p>
            <a:pPr algn="ctr"/>
            <a:r>
              <a:rPr lang="zh-CN" altLang="en-US" sz="8000" dirty="0" smtClean="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第一部分</a:t>
            </a:r>
            <a:endParaRPr lang="zh-CN" altLang="en-US" sz="8000" dirty="0">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6" name="文本框 15"/>
          <p:cNvSpPr txBox="1"/>
          <p:nvPr/>
        </p:nvSpPr>
        <p:spPr>
          <a:xfrm>
            <a:off x="2267744" y="1101973"/>
            <a:ext cx="2232248" cy="461665"/>
          </a:xfrm>
          <a:prstGeom prst="rect">
            <a:avLst/>
          </a:prstGeom>
          <a:noFill/>
        </p:spPr>
        <p:txBody>
          <a:bodyPr wrap="square" rtlCol="0">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中</a:t>
            </a:r>
            <a:r>
              <a:rPr lang="en-US" altLang="zh-CN"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华</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味</a:t>
            </a:r>
            <a:r>
              <a:rPr lang="en-US" altLang="zh-CN"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a:t>
            </a:r>
            <a:r>
              <a:rPr lang="zh-CN" altLang="en-US" sz="2400" dirty="0" smtClean="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rPr>
              <a:t>道</a:t>
            </a:r>
            <a:endParaRPr lang="zh-CN" altLang="en-US" sz="2400" dirty="0">
              <a:solidFill>
                <a:schemeClr val="bg1"/>
              </a:solidFill>
              <a:effectLst>
                <a:outerShdw blurRad="38100" dist="38100" dir="2700000" algn="tl">
                  <a:srgbClr val="000000">
                    <a:alpha val="43137"/>
                  </a:srgbClr>
                </a:outerShdw>
              </a:effectLst>
              <a:latin typeface="汉仪中隶书简" panose="02010609000101010101" pitchFamily="49" charset="-122"/>
              <a:ea typeface="汉仪中隶书简" panose="02010609000101010101" pitchFamily="49" charset="-122"/>
            </a:endParaRPr>
          </a:p>
        </p:txBody>
      </p:sp>
      <p:sp>
        <p:nvSpPr>
          <p:cNvPr id="17" name="矩形 16"/>
          <p:cNvSpPr/>
          <p:nvPr/>
        </p:nvSpPr>
        <p:spPr>
          <a:xfrm>
            <a:off x="575742" y="2571750"/>
            <a:ext cx="4176464" cy="706797"/>
          </a:xfrm>
          <a:prstGeom prst="rect">
            <a:avLst/>
          </a:prstGeom>
        </p:spPr>
        <p:txBody>
          <a:bodyPr wrap="square">
            <a:spAutoFit/>
          </a:bodyPr>
          <a:lstStyle/>
          <a:p>
            <a:pPr algn="just">
              <a:lnSpc>
                <a:spcPct val="127000"/>
              </a:lnSpc>
            </a:pPr>
            <a:r>
              <a:rPr lang="zh-CN" altLang="en-US" sz="800" dirty="0">
                <a:solidFill>
                  <a:schemeClr val="bg1"/>
                </a:solidFill>
              </a:rPr>
              <a:t>火锅(英语：Hot Pot [1]  )，古称“古董羹”，因食物投入沸水时发出的“咕咚”声而得名，它是中国独创的美食，历史悠久，是一种老少皆宜的食物。周代的鼎器应是火锅最早的雏形，据考证，战国时期即有火锅，时人以陶罐为锅，到宋代，火锅的吃法在民间已十分常见，南宋林洪的《山家清供》食谱中，便有同友人吃火锅的介绍。</a:t>
            </a:r>
          </a:p>
        </p:txBody>
      </p:sp>
      <p:sp>
        <p:nvSpPr>
          <p:cNvPr id="18" name="矩形 17"/>
          <p:cNvSpPr/>
          <p:nvPr/>
        </p:nvSpPr>
        <p:spPr>
          <a:xfrm>
            <a:off x="1071231" y="3363838"/>
            <a:ext cx="3185487" cy="369332"/>
          </a:xfrm>
          <a:prstGeom prst="rect">
            <a:avLst/>
          </a:prstGeom>
        </p:spPr>
        <p:txBody>
          <a:bodyPr wrap="none">
            <a:spAutoFit/>
          </a:bodyPr>
          <a:lstStyle/>
          <a:p>
            <a:r>
              <a:rPr lang="zh-CN" altLang="en-US" dirty="0">
                <a:solidFill>
                  <a:schemeClr val="bg1"/>
                </a:solidFill>
                <a:latin typeface="方正大标宋简体" panose="03000509000000000000" pitchFamily="65" charset="-122"/>
                <a:ea typeface="方正大标宋简体" panose="03000509000000000000" pitchFamily="65" charset="-122"/>
              </a:rPr>
              <a:t>辣咸鲜，油而不腻，爆汗淋漓</a:t>
            </a:r>
          </a:p>
        </p:txBody>
      </p:sp>
      <p:sp>
        <p:nvSpPr>
          <p:cNvPr id="7" name="圆角矩形 6"/>
          <p:cNvSpPr/>
          <p:nvPr/>
        </p:nvSpPr>
        <p:spPr>
          <a:xfrm>
            <a:off x="1943894" y="3827099"/>
            <a:ext cx="1440160" cy="252028"/>
          </a:xfrm>
          <a:prstGeom prst="roundRect">
            <a:avLst>
              <a:gd name="adj" fmla="val 4453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00" dirty="0">
              <a:solidFill>
                <a:schemeClr val="tx1">
                  <a:lumMod val="65000"/>
                  <a:lumOff val="35000"/>
                </a:schemeClr>
              </a:solidFill>
              <a:cs typeface="+mn-ea"/>
            </a:endParaRPr>
          </a:p>
        </p:txBody>
      </p:sp>
      <p:sp>
        <p:nvSpPr>
          <p:cNvPr id="10" name="矩形 9"/>
          <p:cNvSpPr/>
          <p:nvPr/>
        </p:nvSpPr>
        <p:spPr>
          <a:xfrm>
            <a:off x="2148449" y="3822308"/>
            <a:ext cx="1031051" cy="261610"/>
          </a:xfrm>
          <a:prstGeom prst="rect">
            <a:avLst/>
          </a:prstGeom>
        </p:spPr>
        <p:txBody>
          <a:bodyPr wrap="none">
            <a:spAutoFit/>
          </a:bodyPr>
          <a:lstStyle/>
          <a:p>
            <a:pPr algn="ctr" defTabSz="914400"/>
            <a:r>
              <a:rPr lang="zh-CN" altLang="en-US" sz="1100" b="1" dirty="0">
                <a:solidFill>
                  <a:schemeClr val="tx1">
                    <a:lumMod val="65000"/>
                    <a:lumOff val="35000"/>
                  </a:schemeClr>
                </a:solidFill>
                <a:cs typeface="+mn-ea"/>
              </a:rPr>
              <a:t>姓名：代名词</a:t>
            </a:r>
          </a:p>
        </p:txBody>
      </p:sp>
    </p:spTree>
  </p:cSld>
  <p:clrMapOvr>
    <a:masterClrMapping/>
  </p:clrMapOvr>
  <p:transition advClick="0">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23" name="矩形 22"/>
          <p:cNvSpPr/>
          <p:nvPr/>
        </p:nvSpPr>
        <p:spPr>
          <a:xfrm>
            <a:off x="755721" y="1347614"/>
            <a:ext cx="2376264" cy="1343502"/>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37" name="矩形 36"/>
          <p:cNvSpPr/>
          <p:nvPr/>
        </p:nvSpPr>
        <p:spPr>
          <a:xfrm>
            <a:off x="755721" y="2835132"/>
            <a:ext cx="2376264" cy="1343502"/>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nvGrpSpPr>
          <p:cNvPr id="7" name="组合 6"/>
          <p:cNvGrpSpPr/>
          <p:nvPr/>
        </p:nvGrpSpPr>
        <p:grpSpPr>
          <a:xfrm>
            <a:off x="3276001" y="1431296"/>
            <a:ext cx="1625552" cy="2663656"/>
            <a:chOff x="3667773" y="1410149"/>
            <a:chExt cx="1625552" cy="2663656"/>
          </a:xfrm>
        </p:grpSpPr>
        <p:sp>
          <p:nvSpPr>
            <p:cNvPr id="25" name="文本框 45"/>
            <p:cNvSpPr txBox="1"/>
            <p:nvPr/>
          </p:nvSpPr>
          <p:spPr>
            <a:xfrm>
              <a:off x="3667773" y="1410149"/>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26" name="矩形 25"/>
            <p:cNvSpPr>
              <a:spLocks noChangeArrowheads="1"/>
            </p:cNvSpPr>
            <p:nvPr/>
          </p:nvSpPr>
          <p:spPr bwMode="auto">
            <a:xfrm>
              <a:off x="3667774" y="1635125"/>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27" name="文本框 45"/>
            <p:cNvSpPr txBox="1"/>
            <p:nvPr/>
          </p:nvSpPr>
          <p:spPr>
            <a:xfrm>
              <a:off x="3667773" y="2407441"/>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28" name="矩形 27"/>
            <p:cNvSpPr>
              <a:spLocks noChangeArrowheads="1"/>
            </p:cNvSpPr>
            <p:nvPr/>
          </p:nvSpPr>
          <p:spPr bwMode="auto">
            <a:xfrm>
              <a:off x="3667774" y="2632417"/>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29" name="文本框 45"/>
            <p:cNvSpPr txBox="1"/>
            <p:nvPr/>
          </p:nvSpPr>
          <p:spPr>
            <a:xfrm>
              <a:off x="3667773" y="3404733"/>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30" name="矩形 29"/>
            <p:cNvSpPr>
              <a:spLocks noChangeArrowheads="1"/>
            </p:cNvSpPr>
            <p:nvPr/>
          </p:nvSpPr>
          <p:spPr bwMode="auto">
            <a:xfrm>
              <a:off x="3667774" y="3629709"/>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grpSp>
      <p:grpSp>
        <p:nvGrpSpPr>
          <p:cNvPr id="6" name="组合 5"/>
          <p:cNvGrpSpPr/>
          <p:nvPr/>
        </p:nvGrpSpPr>
        <p:grpSpPr>
          <a:xfrm>
            <a:off x="5019364" y="1431296"/>
            <a:ext cx="1625552" cy="2663656"/>
            <a:chOff x="5323189" y="1410149"/>
            <a:chExt cx="1625552" cy="2663656"/>
          </a:xfrm>
        </p:grpSpPr>
        <p:sp>
          <p:nvSpPr>
            <p:cNvPr id="31" name="文本框 45"/>
            <p:cNvSpPr txBox="1"/>
            <p:nvPr/>
          </p:nvSpPr>
          <p:spPr>
            <a:xfrm>
              <a:off x="5323189" y="1410149"/>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32" name="矩形 31"/>
            <p:cNvSpPr>
              <a:spLocks noChangeArrowheads="1"/>
            </p:cNvSpPr>
            <p:nvPr/>
          </p:nvSpPr>
          <p:spPr bwMode="auto">
            <a:xfrm>
              <a:off x="5323190" y="1635125"/>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33" name="文本框 45"/>
            <p:cNvSpPr txBox="1"/>
            <p:nvPr/>
          </p:nvSpPr>
          <p:spPr>
            <a:xfrm>
              <a:off x="5323189" y="2407441"/>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34" name="矩形 33"/>
            <p:cNvSpPr>
              <a:spLocks noChangeArrowheads="1"/>
            </p:cNvSpPr>
            <p:nvPr/>
          </p:nvSpPr>
          <p:spPr bwMode="auto">
            <a:xfrm>
              <a:off x="5323190" y="2632417"/>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35" name="文本框 45"/>
            <p:cNvSpPr txBox="1"/>
            <p:nvPr/>
          </p:nvSpPr>
          <p:spPr>
            <a:xfrm>
              <a:off x="5323189" y="3404733"/>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36" name="矩形 35"/>
            <p:cNvSpPr>
              <a:spLocks noChangeArrowheads="1"/>
            </p:cNvSpPr>
            <p:nvPr/>
          </p:nvSpPr>
          <p:spPr bwMode="auto">
            <a:xfrm>
              <a:off x="5323190" y="3629709"/>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grpSp>
      <p:grpSp>
        <p:nvGrpSpPr>
          <p:cNvPr id="5" name="组合 4"/>
          <p:cNvGrpSpPr/>
          <p:nvPr/>
        </p:nvGrpSpPr>
        <p:grpSpPr>
          <a:xfrm>
            <a:off x="6762727" y="1431296"/>
            <a:ext cx="1625552" cy="2663656"/>
            <a:chOff x="6978606" y="1410149"/>
            <a:chExt cx="1625552" cy="2663656"/>
          </a:xfrm>
        </p:grpSpPr>
        <p:sp>
          <p:nvSpPr>
            <p:cNvPr id="38" name="文本框 45"/>
            <p:cNvSpPr txBox="1"/>
            <p:nvPr/>
          </p:nvSpPr>
          <p:spPr>
            <a:xfrm>
              <a:off x="6978606" y="1410149"/>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39" name="矩形 38"/>
            <p:cNvSpPr>
              <a:spLocks noChangeArrowheads="1"/>
            </p:cNvSpPr>
            <p:nvPr/>
          </p:nvSpPr>
          <p:spPr bwMode="auto">
            <a:xfrm>
              <a:off x="6978607" y="1635125"/>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40" name="文本框 45"/>
            <p:cNvSpPr txBox="1"/>
            <p:nvPr/>
          </p:nvSpPr>
          <p:spPr>
            <a:xfrm>
              <a:off x="6978606" y="2407441"/>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41" name="矩形 40"/>
            <p:cNvSpPr>
              <a:spLocks noChangeArrowheads="1"/>
            </p:cNvSpPr>
            <p:nvPr/>
          </p:nvSpPr>
          <p:spPr bwMode="auto">
            <a:xfrm>
              <a:off x="6978607" y="2632417"/>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sp>
          <p:nvSpPr>
            <p:cNvPr id="42" name="文本框 45"/>
            <p:cNvSpPr txBox="1"/>
            <p:nvPr/>
          </p:nvSpPr>
          <p:spPr>
            <a:xfrm>
              <a:off x="6978606" y="3404733"/>
              <a:ext cx="138267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mn-ea"/>
                  <a:cs typeface="+mn-ea"/>
                </a:rPr>
                <a:t>单击添加标题</a:t>
              </a:r>
            </a:p>
          </p:txBody>
        </p:sp>
        <p:sp>
          <p:nvSpPr>
            <p:cNvPr id="43" name="矩形 42"/>
            <p:cNvSpPr>
              <a:spLocks noChangeArrowheads="1"/>
            </p:cNvSpPr>
            <p:nvPr/>
          </p:nvSpPr>
          <p:spPr bwMode="auto">
            <a:xfrm>
              <a:off x="6978607" y="3629709"/>
              <a:ext cx="1625551" cy="44409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7000"/>
                </a:lnSpc>
              </a:pPr>
              <a:r>
                <a:rPr lang="zh-CN" altLang="en-US" sz="900" dirty="0">
                  <a:solidFill>
                    <a:schemeClr val="tx1">
                      <a:lumMod val="65000"/>
                      <a:lumOff val="35000"/>
                    </a:schemeClr>
                  </a:solidFill>
                  <a:latin typeface="+mn-ea"/>
                  <a:cs typeface="+mn-ea"/>
                  <a:sym typeface="+mn-ea"/>
                </a:rPr>
                <a:t>请在此添加文字说明，模板。请在此添加文字说明，模板。</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00"/>
          <p:cNvSpPr txBox="1"/>
          <p:nvPr/>
        </p:nvSpPr>
        <p:spPr>
          <a:xfrm>
            <a:off x="1236294" y="3979438"/>
            <a:ext cx="6671412" cy="335989"/>
          </a:xfrm>
          <a:prstGeom prst="rect">
            <a:avLst/>
          </a:prstGeom>
          <a:noFill/>
        </p:spPr>
        <p:txBody>
          <a:bodyPr wrap="square" lIns="0" tIns="0" rIns="0" bIns="0" rtlCol="0">
            <a:spAutoFit/>
          </a:bodyPr>
          <a:lstStyle/>
          <a:p>
            <a:pPr algn="ctr">
              <a:lnSpc>
                <a:spcPct val="120000"/>
              </a:lnSpc>
            </a:pPr>
            <a:r>
              <a:rPr lang="zh-CN" altLang="en-US" sz="950" dirty="0">
                <a:solidFill>
                  <a:schemeClr val="tx1">
                    <a:lumMod val="65000"/>
                    <a:lumOff val="35000"/>
                  </a:schemeClr>
                </a:solidFill>
                <a:latin typeface="+mn-ea"/>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9" name="TextBox 101"/>
          <p:cNvSpPr txBox="1"/>
          <p:nvPr/>
        </p:nvSpPr>
        <p:spPr>
          <a:xfrm>
            <a:off x="3609911" y="3651870"/>
            <a:ext cx="1924179"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mn-ea"/>
              </a:rPr>
              <a:t>点击输入标题文本</a:t>
            </a:r>
          </a:p>
        </p:txBody>
      </p:sp>
      <p:sp>
        <p:nvSpPr>
          <p:cNvPr id="22" name="椭圆 21"/>
          <p:cNvSpPr/>
          <p:nvPr/>
        </p:nvSpPr>
        <p:spPr>
          <a:xfrm>
            <a:off x="4830904" y="1501257"/>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4</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23" name="椭圆 22"/>
          <p:cNvSpPr/>
          <p:nvPr/>
        </p:nvSpPr>
        <p:spPr>
          <a:xfrm>
            <a:off x="4830904" y="2181528"/>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5</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24" name="椭圆 23"/>
          <p:cNvSpPr/>
          <p:nvPr/>
        </p:nvSpPr>
        <p:spPr>
          <a:xfrm>
            <a:off x="4830904" y="2861798"/>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6</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25" name="标题 11"/>
          <p:cNvSpPr txBox="1"/>
          <p:nvPr/>
        </p:nvSpPr>
        <p:spPr>
          <a:xfrm>
            <a:off x="5263258" y="1524803"/>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rPr>
              <a:t>请在此处输入详细的文字介绍信息和简介，表达图表的含义。</a:t>
            </a:r>
          </a:p>
        </p:txBody>
      </p:sp>
      <p:sp>
        <p:nvSpPr>
          <p:cNvPr id="26" name="标题 11"/>
          <p:cNvSpPr txBox="1"/>
          <p:nvPr/>
        </p:nvSpPr>
        <p:spPr>
          <a:xfrm>
            <a:off x="5263258" y="2205073"/>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rPr>
              <a:t>请在此处输入详细的文字介绍信息和简介，表达图表的含义。</a:t>
            </a:r>
          </a:p>
        </p:txBody>
      </p:sp>
      <p:sp>
        <p:nvSpPr>
          <p:cNvPr id="27" name="标题 11"/>
          <p:cNvSpPr txBox="1"/>
          <p:nvPr/>
        </p:nvSpPr>
        <p:spPr>
          <a:xfrm>
            <a:off x="5263258" y="2885344"/>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rPr>
              <a:t>请在此处输入详细的文字介绍信息和简介，表达图表的含义。</a:t>
            </a:r>
          </a:p>
        </p:txBody>
      </p:sp>
      <p:sp>
        <p:nvSpPr>
          <p:cNvPr id="30" name="椭圆 29"/>
          <p:cNvSpPr/>
          <p:nvPr/>
        </p:nvSpPr>
        <p:spPr>
          <a:xfrm>
            <a:off x="1302513" y="1496685"/>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1</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31" name="椭圆 30"/>
          <p:cNvSpPr/>
          <p:nvPr/>
        </p:nvSpPr>
        <p:spPr>
          <a:xfrm>
            <a:off x="1302513" y="2175948"/>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2</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32" name="椭圆 31"/>
          <p:cNvSpPr/>
          <p:nvPr/>
        </p:nvSpPr>
        <p:spPr>
          <a:xfrm>
            <a:off x="1302513" y="2857226"/>
            <a:ext cx="432354" cy="432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chemeClr val="bg2"/>
                </a:solidFill>
                <a:latin typeface="773-CAI978" panose="020B0402020204020303" pitchFamily="34" charset="0"/>
                <a:ea typeface="方正尚酷简体" panose="03000509000000000000" pitchFamily="65" charset="-122"/>
              </a:rPr>
              <a:t>3</a:t>
            </a:r>
            <a:endParaRPr lang="zh-CN" altLang="en-US" dirty="0">
              <a:solidFill>
                <a:schemeClr val="bg2"/>
              </a:solidFill>
              <a:latin typeface="773-CAI978" panose="020B0402020204020303" pitchFamily="34" charset="0"/>
              <a:ea typeface="方正尚酷简体" panose="03000509000000000000" pitchFamily="65" charset="-122"/>
            </a:endParaRPr>
          </a:p>
        </p:txBody>
      </p:sp>
      <p:sp>
        <p:nvSpPr>
          <p:cNvPr id="33" name="标题 11"/>
          <p:cNvSpPr txBox="1"/>
          <p:nvPr/>
        </p:nvSpPr>
        <p:spPr>
          <a:xfrm>
            <a:off x="1734867" y="1520231"/>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ea typeface="+mn-ea"/>
              </a:rPr>
              <a:t>请在此处输入详细的文字介绍信息和简介，表达图表的含义</a:t>
            </a:r>
            <a:r>
              <a:rPr lang="zh-CN" altLang="en-US" sz="950" dirty="0" smtClean="0">
                <a:solidFill>
                  <a:schemeClr val="tx1">
                    <a:lumMod val="65000"/>
                    <a:lumOff val="35000"/>
                  </a:schemeClr>
                </a:solidFill>
                <a:latin typeface="+mn-ea"/>
                <a:ea typeface="+mn-ea"/>
              </a:rPr>
              <a:t>。</a:t>
            </a:r>
            <a:endParaRPr lang="zh-CN" altLang="en-US" sz="950" dirty="0">
              <a:solidFill>
                <a:schemeClr val="tx1">
                  <a:lumMod val="65000"/>
                  <a:lumOff val="35000"/>
                </a:schemeClr>
              </a:solidFill>
              <a:latin typeface="+mn-ea"/>
              <a:ea typeface="+mn-ea"/>
            </a:endParaRPr>
          </a:p>
        </p:txBody>
      </p:sp>
      <p:sp>
        <p:nvSpPr>
          <p:cNvPr id="34" name="标题 11"/>
          <p:cNvSpPr txBox="1"/>
          <p:nvPr/>
        </p:nvSpPr>
        <p:spPr>
          <a:xfrm>
            <a:off x="1734867" y="2200501"/>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rPr>
              <a:t>请在此处输入详细的文字介绍信息和简介，表达图表的含义。</a:t>
            </a:r>
          </a:p>
        </p:txBody>
      </p:sp>
      <p:sp>
        <p:nvSpPr>
          <p:cNvPr id="35" name="标题 11"/>
          <p:cNvSpPr txBox="1"/>
          <p:nvPr/>
        </p:nvSpPr>
        <p:spPr>
          <a:xfrm>
            <a:off x="1734867" y="2880772"/>
            <a:ext cx="2578230" cy="385497"/>
          </a:xfrm>
          <a:prstGeom prst="rect">
            <a:avLst/>
          </a:prstGeom>
        </p:spPr>
        <p:txBody>
          <a:bodyPr lIns="68580" tIns="34290" rIns="68580" bIns="3429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50" dirty="0">
                <a:solidFill>
                  <a:schemeClr val="tx1">
                    <a:lumMod val="65000"/>
                    <a:lumOff val="35000"/>
                  </a:schemeClr>
                </a:solidFill>
                <a:latin typeface="+mn-ea"/>
              </a:rPr>
              <a:t>请在此处输入详细的文字介绍信息和简介，表达图表的含义。</a:t>
            </a:r>
          </a:p>
        </p:txBody>
      </p:sp>
      <p:sp>
        <p:nvSpPr>
          <p:cNvPr id="17" name="矩形 16"/>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grpSp>
        <p:nvGrpSpPr>
          <p:cNvPr id="29" name="组合 28"/>
          <p:cNvGrpSpPr/>
          <p:nvPr/>
        </p:nvGrpSpPr>
        <p:grpSpPr>
          <a:xfrm>
            <a:off x="799039" y="2596785"/>
            <a:ext cx="7598622" cy="280703"/>
            <a:chOff x="-59469" y="2399069"/>
            <a:chExt cx="10131496" cy="374271"/>
          </a:xfrm>
          <a:solidFill>
            <a:schemeClr val="accent1"/>
          </a:solidFill>
        </p:grpSpPr>
        <p:grpSp>
          <p:nvGrpSpPr>
            <p:cNvPr id="32" name="组合 31"/>
            <p:cNvGrpSpPr/>
            <p:nvPr/>
          </p:nvGrpSpPr>
          <p:grpSpPr>
            <a:xfrm>
              <a:off x="5004871" y="2399071"/>
              <a:ext cx="2533578" cy="374269"/>
              <a:chOff x="4407906" y="1742527"/>
              <a:chExt cx="4612496" cy="658928"/>
            </a:xfrm>
            <a:grpFill/>
          </p:grpSpPr>
          <p:sp>
            <p:nvSpPr>
              <p:cNvPr id="65"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6"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7"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8"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9"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70"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71"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grpSp>
        <p:grpSp>
          <p:nvGrpSpPr>
            <p:cNvPr id="35" name="组合 34"/>
            <p:cNvGrpSpPr/>
            <p:nvPr/>
          </p:nvGrpSpPr>
          <p:grpSpPr>
            <a:xfrm>
              <a:off x="7538449" y="2399071"/>
              <a:ext cx="2533578" cy="374269"/>
              <a:chOff x="4407906" y="1742527"/>
              <a:chExt cx="4612496" cy="658928"/>
            </a:xfrm>
            <a:grpFill/>
          </p:grpSpPr>
          <p:sp>
            <p:nvSpPr>
              <p:cNvPr id="54"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57"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0"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1"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2"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3"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64"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grpSp>
        <p:grpSp>
          <p:nvGrpSpPr>
            <p:cNvPr id="36" name="组合 35"/>
            <p:cNvGrpSpPr/>
            <p:nvPr/>
          </p:nvGrpSpPr>
          <p:grpSpPr>
            <a:xfrm>
              <a:off x="2488627" y="2399070"/>
              <a:ext cx="2533578" cy="374269"/>
              <a:chOff x="4407906" y="1742527"/>
              <a:chExt cx="4612496" cy="658928"/>
            </a:xfrm>
            <a:grpFill/>
          </p:grpSpPr>
          <p:sp>
            <p:nvSpPr>
              <p:cNvPr id="45"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6"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7"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8"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9"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50"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51"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grpSp>
        <p:grpSp>
          <p:nvGrpSpPr>
            <p:cNvPr id="37" name="组合 36"/>
            <p:cNvGrpSpPr/>
            <p:nvPr/>
          </p:nvGrpSpPr>
          <p:grpSpPr>
            <a:xfrm>
              <a:off x="-59469" y="2399069"/>
              <a:ext cx="2533578" cy="374269"/>
              <a:chOff x="4407906" y="1742527"/>
              <a:chExt cx="4612496" cy="658928"/>
            </a:xfrm>
            <a:grpFill/>
          </p:grpSpPr>
          <p:sp>
            <p:nvSpPr>
              <p:cNvPr id="38"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39"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0"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1"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2"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3"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sp>
            <p:nvSpPr>
              <p:cNvPr id="44"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cs typeface="+mn-ea"/>
                  <a:sym typeface="+mn-lt"/>
                </a:endParaRPr>
              </a:p>
            </p:txBody>
          </p:sp>
        </p:grpSp>
      </p:grpSp>
      <p:sp>
        <p:nvSpPr>
          <p:cNvPr id="72" name="文本框 71"/>
          <p:cNvSpPr txBox="1"/>
          <p:nvPr/>
        </p:nvSpPr>
        <p:spPr>
          <a:xfrm>
            <a:off x="1250824" y="2160248"/>
            <a:ext cx="1900184"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mn-ea"/>
                <a:cs typeface="+mn-ea"/>
                <a:sym typeface="+mn-lt"/>
              </a:rPr>
              <a:t>此处输入标题</a:t>
            </a:r>
          </a:p>
        </p:txBody>
      </p:sp>
      <p:sp>
        <p:nvSpPr>
          <p:cNvPr id="73" name="矩形 72"/>
          <p:cNvSpPr/>
          <p:nvPr/>
        </p:nvSpPr>
        <p:spPr>
          <a:xfrm>
            <a:off x="5374822" y="1224968"/>
            <a:ext cx="3058284" cy="1131079"/>
          </a:xfrm>
          <a:prstGeom prst="rect">
            <a:avLst/>
          </a:prstGeom>
        </p:spPr>
        <p:txBody>
          <a:bodyPr wrap="square">
            <a:spAutoFit/>
          </a:bodyPr>
          <a:lstStyle/>
          <a:p>
            <a:pPr algn="just">
              <a:lnSpc>
                <a:spcPct val="150000"/>
              </a:lnSpc>
            </a:pPr>
            <a:r>
              <a:rPr lang="zh-CN" altLang="en-US" sz="900" dirty="0">
                <a:solidFill>
                  <a:schemeClr val="tx1">
                    <a:lumMod val="65000"/>
                    <a:lumOff val="35000"/>
                  </a:schemeClr>
                </a:solidFill>
                <a:latin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74" name="文本框 73"/>
          <p:cNvSpPr txBox="1"/>
          <p:nvPr/>
        </p:nvSpPr>
        <p:spPr>
          <a:xfrm>
            <a:off x="5905089" y="3018822"/>
            <a:ext cx="1900184" cy="338554"/>
          </a:xfrm>
          <a:prstGeom prst="rect">
            <a:avLst/>
          </a:prstGeom>
          <a:noFill/>
        </p:spPr>
        <p:txBody>
          <a:bodyPr wrap="square" rtlCol="0">
            <a:spAutoFit/>
          </a:bodyPr>
          <a:lstStyle/>
          <a:p>
            <a:pPr algn="ctr"/>
            <a:r>
              <a:rPr lang="zh-CN" altLang="en-US" sz="1600">
                <a:solidFill>
                  <a:schemeClr val="tx1">
                    <a:lumMod val="65000"/>
                    <a:lumOff val="35000"/>
                  </a:schemeClr>
                </a:solidFill>
                <a:latin typeface="+mn-ea"/>
                <a:cs typeface="+mn-ea"/>
                <a:sym typeface="+mn-lt"/>
              </a:rPr>
              <a:t>此处输入标题</a:t>
            </a:r>
          </a:p>
        </p:txBody>
      </p:sp>
      <p:sp>
        <p:nvSpPr>
          <p:cNvPr id="75" name="矩形 74"/>
          <p:cNvSpPr/>
          <p:nvPr/>
        </p:nvSpPr>
        <p:spPr>
          <a:xfrm>
            <a:off x="710894" y="3168863"/>
            <a:ext cx="3058284" cy="1131079"/>
          </a:xfrm>
          <a:prstGeom prst="rect">
            <a:avLst/>
          </a:prstGeom>
        </p:spPr>
        <p:txBody>
          <a:bodyPr wrap="square">
            <a:spAutoFit/>
          </a:bodyPr>
          <a:lstStyle/>
          <a:p>
            <a:pPr algn="just">
              <a:lnSpc>
                <a:spcPct val="150000"/>
              </a:lnSpc>
            </a:pPr>
            <a:r>
              <a:rPr lang="zh-CN" altLang="en-US" sz="900" dirty="0">
                <a:solidFill>
                  <a:schemeClr val="tx1">
                    <a:lumMod val="65000"/>
                    <a:lumOff val="35000"/>
                  </a:schemeClr>
                </a:solidFill>
                <a:latin typeface="+mn-ea"/>
                <a:cs typeface="+mn-ea"/>
                <a:sym typeface="+mn-lt"/>
              </a:rPr>
              <a:t>您的内容打在这里，或者通过复制您的文本后，在此框中选择粘贴，并选择只保留文字。</a:t>
            </a:r>
            <a:r>
              <a:rPr lang="zh-CN" altLang="en-US" sz="900" dirty="0" smtClean="0">
                <a:solidFill>
                  <a:schemeClr val="tx1">
                    <a:lumMod val="65000"/>
                    <a:lumOff val="35000"/>
                  </a:schemeClr>
                </a:solidFill>
                <a:latin typeface="+mn-ea"/>
                <a:cs typeface="+mn-ea"/>
                <a:sym typeface="+mn-lt"/>
              </a:rPr>
              <a:t>您</a:t>
            </a:r>
            <a:r>
              <a:rPr lang="zh-CN" altLang="en-US" sz="900" dirty="0">
                <a:solidFill>
                  <a:schemeClr val="tx1">
                    <a:lumMod val="65000"/>
                    <a:lumOff val="35000"/>
                  </a:schemeClr>
                </a:solidFill>
                <a:latin typeface="+mn-ea"/>
                <a:cs typeface="+mn-ea"/>
                <a:sym typeface="+mn-lt"/>
              </a:rPr>
              <a:t>的内容打在这里，或者通过复制您的文本后，在此框中选择粘贴，并选择只保留文字。您的内容打在这里，或者通过复制您的文本后，在此框中选择粘贴，并选择只保留文字。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3" name="矩形 2"/>
          <p:cNvSpPr/>
          <p:nvPr/>
        </p:nvSpPr>
        <p:spPr bwMode="auto">
          <a:xfrm>
            <a:off x="1298726" y="1543660"/>
            <a:ext cx="2900765" cy="1252736"/>
          </a:xfrm>
          <a:prstGeom prst="rect">
            <a:avLst/>
          </a:prstGeom>
          <a:noFill/>
          <a:ln w="19050">
            <a:solidFill>
              <a:schemeClr val="accent1"/>
            </a:solidFill>
            <a:prstDash val="solid"/>
          </a:ln>
          <a:effectLst/>
        </p:spPr>
        <p:style>
          <a:lnRef idx="2">
            <a:schemeClr val="accent2"/>
          </a:lnRef>
          <a:fillRef idx="1">
            <a:schemeClr val="lt1"/>
          </a:fillRef>
          <a:effectRef idx="0">
            <a:schemeClr val="accent2"/>
          </a:effectRef>
          <a:fontRef idx="minor">
            <a:schemeClr val="dk1"/>
          </a:fontRef>
        </p:style>
        <p:txBody>
          <a:bodyPr lIns="68573" tIns="34287" rIns="68573" bIns="34287" anchor="ctr"/>
          <a:lstStyle/>
          <a:p>
            <a:pPr marL="0" lvl="2" algn="ctr" defTabSz="0" eaLnBrk="0" fontAlgn="ctr" hangingPunct="0">
              <a:buClr>
                <a:srgbClr val="FF0000"/>
              </a:buClr>
              <a:buSzPct val="70000"/>
              <a:buFont typeface="Wingdings" panose="05000000000000000000" pitchFamily="2" charset="2"/>
              <a:buChar char="n"/>
              <a:tabLst>
                <a:tab pos="101600" algn="l"/>
              </a:tabLst>
              <a:defRPr/>
            </a:pPr>
            <a:endParaRPr lang="zh-CN" altLang="en-US" sz="1350" dirty="0">
              <a:solidFill>
                <a:srgbClr val="F46493"/>
              </a:solidFill>
              <a:cs typeface="+mn-ea"/>
              <a:sym typeface="+mn-lt"/>
            </a:endParaRPr>
          </a:p>
        </p:txBody>
      </p:sp>
      <p:sp>
        <p:nvSpPr>
          <p:cNvPr id="4" name="圆角矩形 3"/>
          <p:cNvSpPr/>
          <p:nvPr/>
        </p:nvSpPr>
        <p:spPr>
          <a:xfrm>
            <a:off x="1892008" y="1280894"/>
            <a:ext cx="1648007" cy="52552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矩形 4"/>
          <p:cNvSpPr/>
          <p:nvPr/>
        </p:nvSpPr>
        <p:spPr bwMode="auto">
          <a:xfrm>
            <a:off x="4954618" y="1543660"/>
            <a:ext cx="2900765" cy="1252736"/>
          </a:xfrm>
          <a:prstGeom prst="rect">
            <a:avLst/>
          </a:prstGeom>
          <a:noFill/>
          <a:ln w="19050">
            <a:solidFill>
              <a:schemeClr val="accent1"/>
            </a:solidFill>
            <a:prstDash val="solid"/>
          </a:ln>
          <a:effectLst/>
        </p:spPr>
        <p:style>
          <a:lnRef idx="2">
            <a:schemeClr val="accent2"/>
          </a:lnRef>
          <a:fillRef idx="1">
            <a:schemeClr val="lt1"/>
          </a:fillRef>
          <a:effectRef idx="0">
            <a:schemeClr val="accent2"/>
          </a:effectRef>
          <a:fontRef idx="minor">
            <a:schemeClr val="dk1"/>
          </a:fontRef>
        </p:style>
        <p:txBody>
          <a:bodyPr lIns="68573" tIns="34287" rIns="68573" bIns="34287" anchor="ctr"/>
          <a:lstStyle/>
          <a:p>
            <a:pPr marL="0" lvl="2" algn="ctr" defTabSz="0" eaLnBrk="0" fontAlgn="ctr" hangingPunct="0">
              <a:buClr>
                <a:srgbClr val="FF0000"/>
              </a:buClr>
              <a:buSzPct val="70000"/>
              <a:buFont typeface="Wingdings" panose="05000000000000000000" pitchFamily="2" charset="2"/>
              <a:buChar char="n"/>
              <a:tabLst>
                <a:tab pos="101600" algn="l"/>
              </a:tabLst>
              <a:defRPr/>
            </a:pPr>
            <a:endParaRPr lang="zh-CN" altLang="en-US" sz="1350" dirty="0">
              <a:solidFill>
                <a:srgbClr val="F46493"/>
              </a:solidFill>
              <a:cs typeface="+mn-ea"/>
              <a:sym typeface="+mn-lt"/>
            </a:endParaRPr>
          </a:p>
        </p:txBody>
      </p:sp>
      <p:sp>
        <p:nvSpPr>
          <p:cNvPr id="6" name="圆角矩形 5"/>
          <p:cNvSpPr/>
          <p:nvPr/>
        </p:nvSpPr>
        <p:spPr>
          <a:xfrm>
            <a:off x="5547901" y="1280894"/>
            <a:ext cx="1648007" cy="52552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矩形 6"/>
          <p:cNvSpPr/>
          <p:nvPr/>
        </p:nvSpPr>
        <p:spPr bwMode="auto">
          <a:xfrm>
            <a:off x="1298726" y="3335238"/>
            <a:ext cx="2900765" cy="1252736"/>
          </a:xfrm>
          <a:prstGeom prst="rect">
            <a:avLst/>
          </a:prstGeom>
          <a:noFill/>
          <a:ln w="19050">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lIns="68573" tIns="34287" rIns="68573" bIns="34287" anchor="ctr"/>
          <a:lstStyle/>
          <a:p>
            <a:pPr marL="0" lvl="2" algn="ctr" defTabSz="0" eaLnBrk="0" fontAlgn="ctr" hangingPunct="0">
              <a:buClr>
                <a:srgbClr val="FF0000"/>
              </a:buClr>
              <a:buSzPct val="70000"/>
              <a:buFont typeface="Wingdings" panose="05000000000000000000" pitchFamily="2" charset="2"/>
              <a:buChar char="n"/>
              <a:tabLst>
                <a:tab pos="101600" algn="l"/>
              </a:tabLst>
              <a:defRPr/>
            </a:pPr>
            <a:endParaRPr lang="zh-CN" altLang="en-US" sz="1350" dirty="0">
              <a:solidFill>
                <a:srgbClr val="F46493"/>
              </a:solidFill>
              <a:cs typeface="+mn-ea"/>
              <a:sym typeface="+mn-lt"/>
            </a:endParaRPr>
          </a:p>
        </p:txBody>
      </p:sp>
      <p:sp>
        <p:nvSpPr>
          <p:cNvPr id="8" name="圆角矩形 7"/>
          <p:cNvSpPr/>
          <p:nvPr/>
        </p:nvSpPr>
        <p:spPr>
          <a:xfrm>
            <a:off x="1892008" y="3072472"/>
            <a:ext cx="1648007" cy="5255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矩形 8"/>
          <p:cNvSpPr/>
          <p:nvPr/>
        </p:nvSpPr>
        <p:spPr bwMode="auto">
          <a:xfrm>
            <a:off x="4954618" y="3335238"/>
            <a:ext cx="2900765" cy="1252736"/>
          </a:xfrm>
          <a:prstGeom prst="rect">
            <a:avLst/>
          </a:prstGeom>
          <a:noFill/>
          <a:ln w="19050">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lIns="68573" tIns="34287" rIns="68573" bIns="34287" anchor="ctr"/>
          <a:lstStyle/>
          <a:p>
            <a:pPr marL="0" lvl="2" algn="ctr" defTabSz="0" eaLnBrk="0" fontAlgn="ctr" hangingPunct="0">
              <a:buClr>
                <a:srgbClr val="FF0000"/>
              </a:buClr>
              <a:buSzPct val="70000"/>
              <a:buFont typeface="Wingdings" panose="05000000000000000000" pitchFamily="2" charset="2"/>
              <a:buChar char="n"/>
              <a:tabLst>
                <a:tab pos="101600" algn="l"/>
              </a:tabLst>
              <a:defRPr/>
            </a:pPr>
            <a:endParaRPr lang="zh-CN" altLang="en-US" sz="1350" dirty="0">
              <a:solidFill>
                <a:srgbClr val="F46493"/>
              </a:solidFill>
              <a:cs typeface="+mn-ea"/>
              <a:sym typeface="+mn-lt"/>
            </a:endParaRPr>
          </a:p>
        </p:txBody>
      </p:sp>
      <p:sp>
        <p:nvSpPr>
          <p:cNvPr id="10" name="圆角矩形 9"/>
          <p:cNvSpPr/>
          <p:nvPr/>
        </p:nvSpPr>
        <p:spPr>
          <a:xfrm>
            <a:off x="5547901" y="3072472"/>
            <a:ext cx="1648007" cy="5255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TextBox 76"/>
          <p:cNvSpPr txBox="1"/>
          <p:nvPr/>
        </p:nvSpPr>
        <p:spPr>
          <a:xfrm>
            <a:off x="2065879" y="1388498"/>
            <a:ext cx="1300261" cy="323165"/>
          </a:xfrm>
          <a:prstGeom prst="rect">
            <a:avLst/>
          </a:prstGeom>
          <a:noFill/>
          <a:effectLst/>
        </p:spPr>
        <p:txBody>
          <a:bodyPr wrap="square" rtlCol="0">
            <a:spAutoFit/>
          </a:bodyPr>
          <a:lstStyle/>
          <a:p>
            <a:pPr algn="ctr"/>
            <a:r>
              <a:rPr lang="zh-CN" altLang="en-US" sz="1500" dirty="0">
                <a:solidFill>
                  <a:schemeClr val="bg1"/>
                </a:solidFill>
                <a:cs typeface="+mn-ea"/>
                <a:sym typeface="+mn-lt"/>
              </a:rPr>
              <a:t>添加标题</a:t>
            </a:r>
          </a:p>
        </p:txBody>
      </p:sp>
      <p:sp>
        <p:nvSpPr>
          <p:cNvPr id="13" name="文本框 12"/>
          <p:cNvSpPr txBox="1"/>
          <p:nvPr/>
        </p:nvSpPr>
        <p:spPr>
          <a:xfrm>
            <a:off x="1494023" y="1907404"/>
            <a:ext cx="2443975" cy="512448"/>
          </a:xfrm>
          <a:prstGeom prst="rect">
            <a:avLst/>
          </a:prstGeom>
          <a:noFill/>
          <a:effectLst/>
        </p:spPr>
        <p:txBody>
          <a:bodyPr wrap="square" rtlCol="0">
            <a:spAutoFit/>
          </a:bodyPr>
          <a:lstStyle/>
          <a:p>
            <a:pPr algn="ctr">
              <a:lnSpc>
                <a:spcPct val="130000"/>
              </a:lnSpc>
            </a:pPr>
            <a:r>
              <a:rPr lang="zh-CN" altLang="en-US" sz="1050" dirty="0">
                <a:solidFill>
                  <a:schemeClr val="tx1">
                    <a:lumMod val="65000"/>
                    <a:lumOff val="35000"/>
                  </a:schemeClr>
                </a:solidFill>
                <a:cs typeface="+mn-ea"/>
                <a:sym typeface="+mn-lt"/>
              </a:rPr>
              <a:t>请在此添加文字说明，模板。请在此添加文字说明，模板。</a:t>
            </a:r>
          </a:p>
        </p:txBody>
      </p:sp>
      <p:sp>
        <p:nvSpPr>
          <p:cNvPr id="14" name="TextBox 76"/>
          <p:cNvSpPr txBox="1"/>
          <p:nvPr/>
        </p:nvSpPr>
        <p:spPr>
          <a:xfrm>
            <a:off x="5722716" y="1388498"/>
            <a:ext cx="1300261" cy="323165"/>
          </a:xfrm>
          <a:prstGeom prst="rect">
            <a:avLst/>
          </a:prstGeom>
          <a:noFill/>
          <a:effectLst/>
        </p:spPr>
        <p:txBody>
          <a:bodyPr wrap="square" rtlCol="0">
            <a:spAutoFit/>
          </a:bodyPr>
          <a:lstStyle/>
          <a:p>
            <a:pPr algn="ctr"/>
            <a:r>
              <a:rPr lang="zh-CN" altLang="en-US" sz="1500" dirty="0">
                <a:solidFill>
                  <a:schemeClr val="bg1"/>
                </a:solidFill>
                <a:cs typeface="+mn-ea"/>
                <a:sym typeface="+mn-lt"/>
              </a:rPr>
              <a:t>添加标题</a:t>
            </a:r>
          </a:p>
        </p:txBody>
      </p:sp>
      <p:sp>
        <p:nvSpPr>
          <p:cNvPr id="15" name="文本框 14"/>
          <p:cNvSpPr txBox="1"/>
          <p:nvPr/>
        </p:nvSpPr>
        <p:spPr>
          <a:xfrm>
            <a:off x="5150859" y="1907404"/>
            <a:ext cx="2443975" cy="512448"/>
          </a:xfrm>
          <a:prstGeom prst="rect">
            <a:avLst/>
          </a:prstGeom>
          <a:noFill/>
          <a:effectLst/>
        </p:spPr>
        <p:txBody>
          <a:bodyPr wrap="square" rtlCol="0">
            <a:spAutoFit/>
          </a:bodyPr>
          <a:lstStyle/>
          <a:p>
            <a:pPr algn="ctr">
              <a:lnSpc>
                <a:spcPct val="130000"/>
              </a:lnSpc>
            </a:pPr>
            <a:r>
              <a:rPr lang="zh-CN" altLang="en-US" sz="1050" dirty="0">
                <a:solidFill>
                  <a:schemeClr val="tx1">
                    <a:lumMod val="65000"/>
                    <a:lumOff val="35000"/>
                  </a:schemeClr>
                </a:solidFill>
                <a:cs typeface="+mn-ea"/>
                <a:sym typeface="+mn-lt"/>
              </a:rPr>
              <a:t>请在此添加文字说明，模板。请在此添加文字说明，模板。</a:t>
            </a:r>
          </a:p>
        </p:txBody>
      </p:sp>
      <p:sp>
        <p:nvSpPr>
          <p:cNvPr id="16" name="TextBox 76"/>
          <p:cNvSpPr txBox="1"/>
          <p:nvPr/>
        </p:nvSpPr>
        <p:spPr>
          <a:xfrm>
            <a:off x="2065879" y="3198995"/>
            <a:ext cx="1300261" cy="323165"/>
          </a:xfrm>
          <a:prstGeom prst="rect">
            <a:avLst/>
          </a:prstGeom>
          <a:noFill/>
          <a:effectLst/>
        </p:spPr>
        <p:txBody>
          <a:bodyPr wrap="square" rtlCol="0">
            <a:spAutoFit/>
          </a:bodyPr>
          <a:lstStyle/>
          <a:p>
            <a:pPr algn="ctr"/>
            <a:r>
              <a:rPr lang="zh-CN" altLang="en-US" sz="1500" dirty="0">
                <a:solidFill>
                  <a:schemeClr val="bg1"/>
                </a:solidFill>
                <a:cs typeface="+mn-ea"/>
                <a:sym typeface="+mn-lt"/>
              </a:rPr>
              <a:t>添加标题</a:t>
            </a:r>
          </a:p>
        </p:txBody>
      </p:sp>
      <p:sp>
        <p:nvSpPr>
          <p:cNvPr id="17" name="文本框 16"/>
          <p:cNvSpPr txBox="1"/>
          <p:nvPr/>
        </p:nvSpPr>
        <p:spPr>
          <a:xfrm>
            <a:off x="1494023" y="3717902"/>
            <a:ext cx="2443975" cy="512448"/>
          </a:xfrm>
          <a:prstGeom prst="rect">
            <a:avLst/>
          </a:prstGeom>
          <a:noFill/>
          <a:effectLst/>
        </p:spPr>
        <p:txBody>
          <a:bodyPr wrap="square" rtlCol="0">
            <a:spAutoFit/>
          </a:bodyPr>
          <a:lstStyle/>
          <a:p>
            <a:pPr algn="ctr">
              <a:lnSpc>
                <a:spcPct val="130000"/>
              </a:lnSpc>
            </a:pPr>
            <a:r>
              <a:rPr lang="zh-CN" altLang="en-US" sz="1050" dirty="0">
                <a:solidFill>
                  <a:schemeClr val="tx1">
                    <a:lumMod val="65000"/>
                    <a:lumOff val="35000"/>
                  </a:schemeClr>
                </a:solidFill>
                <a:cs typeface="+mn-ea"/>
                <a:sym typeface="+mn-lt"/>
              </a:rPr>
              <a:t>请在此添加文字说明，模板。请在此添加文字说明，模板。</a:t>
            </a:r>
          </a:p>
        </p:txBody>
      </p:sp>
      <p:sp>
        <p:nvSpPr>
          <p:cNvPr id="18" name="TextBox 76"/>
          <p:cNvSpPr txBox="1"/>
          <p:nvPr/>
        </p:nvSpPr>
        <p:spPr>
          <a:xfrm>
            <a:off x="5722716" y="3198995"/>
            <a:ext cx="1300261" cy="323165"/>
          </a:xfrm>
          <a:prstGeom prst="rect">
            <a:avLst/>
          </a:prstGeom>
          <a:noFill/>
          <a:effectLst/>
        </p:spPr>
        <p:txBody>
          <a:bodyPr wrap="square" rtlCol="0">
            <a:spAutoFit/>
          </a:bodyPr>
          <a:lstStyle/>
          <a:p>
            <a:pPr algn="ctr"/>
            <a:r>
              <a:rPr lang="zh-CN" altLang="en-US" sz="1500" dirty="0">
                <a:solidFill>
                  <a:schemeClr val="bg1"/>
                </a:solidFill>
                <a:cs typeface="+mn-ea"/>
                <a:sym typeface="+mn-lt"/>
              </a:rPr>
              <a:t>添加标题</a:t>
            </a:r>
          </a:p>
        </p:txBody>
      </p:sp>
      <p:sp>
        <p:nvSpPr>
          <p:cNvPr id="19" name="文本框 18"/>
          <p:cNvSpPr txBox="1"/>
          <p:nvPr/>
        </p:nvSpPr>
        <p:spPr>
          <a:xfrm>
            <a:off x="5150859" y="3717902"/>
            <a:ext cx="2443975" cy="512448"/>
          </a:xfrm>
          <a:prstGeom prst="rect">
            <a:avLst/>
          </a:prstGeom>
          <a:noFill/>
          <a:effectLst/>
        </p:spPr>
        <p:txBody>
          <a:bodyPr wrap="square" rtlCol="0">
            <a:spAutoFit/>
          </a:bodyPr>
          <a:lstStyle/>
          <a:p>
            <a:pPr algn="ctr">
              <a:lnSpc>
                <a:spcPct val="130000"/>
              </a:lnSpc>
            </a:pPr>
            <a:r>
              <a:rPr lang="zh-CN" altLang="en-US" sz="1050" dirty="0">
                <a:solidFill>
                  <a:schemeClr val="tx1">
                    <a:lumMod val="65000"/>
                    <a:lumOff val="35000"/>
                  </a:schemeClr>
                </a:solidFill>
                <a:cs typeface="+mn-ea"/>
                <a:sym typeface="+mn-lt"/>
              </a:rPr>
              <a:t>请在此添加文字说明，模板。请在此添加文字说明，模板。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4500"/>
                            </p:stCondLst>
                            <p:childTnLst>
                              <p:par>
                                <p:cTn id="33" presetID="21"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par>
                          <p:cTn id="36" fill="hold">
                            <p:stCondLst>
                              <p:cond delay="6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7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7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8000"/>
                            </p:stCondLst>
                            <p:childTnLst>
                              <p:par>
                                <p:cTn id="51" presetID="21" presetClass="entr" presetSubtype="1"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par>
                          <p:cTn id="54" fill="hold">
                            <p:stCondLst>
                              <p:cond delay="100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p:stCondLst>
                              <p:cond delay="105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110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11500"/>
                            </p:stCondLst>
                            <p:childTnLst>
                              <p:par>
                                <p:cTn id="69" presetID="21" presetClass="entr" presetSubtype="1"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heel(1)">
                                      <p:cBhvr>
                                        <p:cTn id="71" dur="2000"/>
                                        <p:tgtEl>
                                          <p:spTgt spid="9"/>
                                        </p:tgtEl>
                                      </p:cBhvr>
                                    </p:animEffect>
                                  </p:childTnLst>
                                </p:cTn>
                              </p:par>
                            </p:childTnLst>
                          </p:cTn>
                        </p:par>
                        <p:par>
                          <p:cTn id="72" fill="hold">
                            <p:stCondLst>
                              <p:cond delay="13500"/>
                            </p:stCondLst>
                            <p:childTnLst>
                              <p:par>
                                <p:cTn id="73" presetID="22" presetClass="entr" presetSubtype="1"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up)">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3" name="矩形 2"/>
          <p:cNvSpPr/>
          <p:nvPr/>
        </p:nvSpPr>
        <p:spPr>
          <a:xfrm>
            <a:off x="3398996" y="1108711"/>
            <a:ext cx="2346008" cy="3627596"/>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786765" y="1875473"/>
            <a:ext cx="2346008" cy="286083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5986462" y="1875473"/>
            <a:ext cx="2346008" cy="286083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988457" y="2176463"/>
            <a:ext cx="1942624" cy="307777"/>
          </a:xfrm>
          <a:prstGeom prst="rect">
            <a:avLst/>
          </a:prstGeom>
          <a:noFill/>
        </p:spPr>
        <p:txBody>
          <a:bodyPr wrap="square" rtlCol="0">
            <a:spAutoFit/>
          </a:bodyPr>
          <a:lstStyle/>
          <a:p>
            <a:pPr algn="ctr" fontAlgn="auto">
              <a:lnSpc>
                <a:spcPct val="100000"/>
              </a:lnSpc>
            </a:pPr>
            <a:r>
              <a:rPr lang="zh-CN" altLang="en-US" sz="1400" dirty="0">
                <a:solidFill>
                  <a:schemeClr val="bg1">
                    <a:lumMod val="50000"/>
                  </a:schemeClr>
                </a:solidFill>
                <a:latin typeface="微软雅黑" panose="020B0503020204020204" charset="-122"/>
                <a:ea typeface="微软雅黑" panose="020B0503020204020204" charset="-122"/>
                <a:sym typeface="+mn-ea"/>
              </a:rPr>
              <a:t>单击添加标题</a:t>
            </a:r>
          </a:p>
        </p:txBody>
      </p:sp>
      <p:sp>
        <p:nvSpPr>
          <p:cNvPr id="7" name="文本框 6"/>
          <p:cNvSpPr txBox="1"/>
          <p:nvPr/>
        </p:nvSpPr>
        <p:spPr>
          <a:xfrm>
            <a:off x="965359" y="2586038"/>
            <a:ext cx="1988820" cy="1477328"/>
          </a:xfrm>
          <a:prstGeom prst="rect">
            <a:avLst/>
          </a:prstGeom>
          <a:noFill/>
        </p:spPr>
        <p:txBody>
          <a:bodyPr wrap="square" rtlCol="0">
            <a:spAutoFit/>
          </a:bodyPr>
          <a:lstStyle/>
          <a:p>
            <a:pPr algn="just" fontAlgn="auto">
              <a:lnSpc>
                <a:spcPct val="150000"/>
              </a:lnSpc>
            </a:pPr>
            <a:r>
              <a:rPr lang="zh-CN" altLang="en-US" sz="750" dirty="0">
                <a:solidFill>
                  <a:schemeClr val="bg1">
                    <a:lumMod val="50000"/>
                  </a:schemeClr>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 </a:t>
            </a:r>
            <a:r>
              <a:rPr lang="en-US" altLang="zh-CN" sz="750" dirty="0">
                <a:solidFill>
                  <a:schemeClr val="bg1">
                    <a:lumMod val="50000"/>
                  </a:schemeClr>
                </a:solidFill>
                <a:latin typeface="微软雅黑" panose="020B0503020204020204" charset="-122"/>
                <a:ea typeface="微软雅黑" panose="020B0503020204020204" charset="-122"/>
              </a:rPr>
              <a:t>200</a:t>
            </a:r>
            <a:r>
              <a:rPr lang="zh-CN" altLang="en-US" sz="750" dirty="0">
                <a:solidFill>
                  <a:schemeClr val="bg1">
                    <a:lumMod val="50000"/>
                  </a:schemeClr>
                </a:solidFill>
                <a:latin typeface="微软雅黑" panose="020B0503020204020204" charset="-122"/>
                <a:ea typeface="微软雅黑" panose="020B0503020204020204" charset="-122"/>
              </a:rPr>
              <a:t>字以内，据统计每页幻灯片的最好控制在  </a:t>
            </a:r>
            <a:r>
              <a:rPr lang="en-US" altLang="zh-CN" sz="750" dirty="0">
                <a:solidFill>
                  <a:schemeClr val="bg1">
                    <a:lumMod val="50000"/>
                  </a:schemeClr>
                </a:solidFill>
                <a:latin typeface="微软雅黑" panose="020B0503020204020204" charset="-122"/>
                <a:ea typeface="微软雅黑" panose="020B0503020204020204" charset="-122"/>
              </a:rPr>
              <a:t>5</a:t>
            </a:r>
            <a:r>
              <a:rPr lang="zh-CN" altLang="en-US" sz="750" dirty="0">
                <a:solidFill>
                  <a:schemeClr val="bg1">
                    <a:lumMod val="50000"/>
                  </a:schemeClr>
                </a:solidFill>
                <a:latin typeface="微软雅黑" panose="020B0503020204020204" charset="-122"/>
                <a:ea typeface="微软雅黑" panose="020B0503020204020204" charset="-122"/>
              </a:rPr>
              <a:t>分钟之内。此处添加详细文本描述 ，建议与标题相关并符合整体语言风格，语言描述尽量简洁生动。此处添加详细文本整体语风格。</a:t>
            </a:r>
          </a:p>
        </p:txBody>
      </p:sp>
      <p:sp>
        <p:nvSpPr>
          <p:cNvPr id="8" name="文本框 7"/>
          <p:cNvSpPr txBox="1"/>
          <p:nvPr/>
        </p:nvSpPr>
        <p:spPr>
          <a:xfrm>
            <a:off x="6161008" y="2176463"/>
            <a:ext cx="1996916" cy="307777"/>
          </a:xfrm>
          <a:prstGeom prst="rect">
            <a:avLst/>
          </a:prstGeom>
          <a:noFill/>
        </p:spPr>
        <p:txBody>
          <a:bodyPr wrap="square" rtlCol="0">
            <a:spAutoFit/>
          </a:bodyPr>
          <a:lstStyle/>
          <a:p>
            <a:pPr algn="ctr" fontAlgn="auto">
              <a:lnSpc>
                <a:spcPct val="100000"/>
              </a:lnSpc>
            </a:pPr>
            <a:r>
              <a:rPr lang="zh-CN" altLang="en-US" sz="1400" dirty="0">
                <a:solidFill>
                  <a:schemeClr val="bg1">
                    <a:lumMod val="50000"/>
                  </a:schemeClr>
                </a:solidFill>
                <a:latin typeface="微软雅黑" panose="020B0503020204020204" charset="-122"/>
                <a:ea typeface="微软雅黑" panose="020B0503020204020204" charset="-122"/>
                <a:sym typeface="+mn-ea"/>
              </a:rPr>
              <a:t>单击添加标题</a:t>
            </a:r>
          </a:p>
        </p:txBody>
      </p:sp>
      <p:sp>
        <p:nvSpPr>
          <p:cNvPr id="9" name="文本框 8"/>
          <p:cNvSpPr txBox="1"/>
          <p:nvPr/>
        </p:nvSpPr>
        <p:spPr>
          <a:xfrm>
            <a:off x="6165056" y="2586038"/>
            <a:ext cx="1988820" cy="1477328"/>
          </a:xfrm>
          <a:prstGeom prst="rect">
            <a:avLst/>
          </a:prstGeom>
          <a:noFill/>
        </p:spPr>
        <p:txBody>
          <a:bodyPr wrap="square" rtlCol="0">
            <a:spAutoFit/>
          </a:bodyPr>
          <a:lstStyle/>
          <a:p>
            <a:pPr algn="just" fontAlgn="auto">
              <a:lnSpc>
                <a:spcPct val="150000"/>
              </a:lnSpc>
            </a:pPr>
            <a:r>
              <a:rPr lang="zh-CN" altLang="en-US" sz="750" dirty="0">
                <a:solidFill>
                  <a:schemeClr val="bg1">
                    <a:lumMod val="50000"/>
                  </a:schemeClr>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 </a:t>
            </a:r>
            <a:r>
              <a:rPr lang="en-US" altLang="zh-CN" sz="750" dirty="0">
                <a:solidFill>
                  <a:schemeClr val="bg1">
                    <a:lumMod val="50000"/>
                  </a:schemeClr>
                </a:solidFill>
                <a:latin typeface="微软雅黑" panose="020B0503020204020204" charset="-122"/>
                <a:ea typeface="微软雅黑" panose="020B0503020204020204" charset="-122"/>
              </a:rPr>
              <a:t>200</a:t>
            </a:r>
            <a:r>
              <a:rPr lang="zh-CN" altLang="en-US" sz="750" dirty="0">
                <a:solidFill>
                  <a:schemeClr val="bg1">
                    <a:lumMod val="50000"/>
                  </a:schemeClr>
                </a:solidFill>
                <a:latin typeface="微软雅黑" panose="020B0503020204020204" charset="-122"/>
                <a:ea typeface="微软雅黑" panose="020B0503020204020204" charset="-122"/>
              </a:rPr>
              <a:t>字以内，据统计每页幻灯片的最好控制在  </a:t>
            </a:r>
            <a:r>
              <a:rPr lang="en-US" altLang="zh-CN" sz="750" dirty="0">
                <a:solidFill>
                  <a:schemeClr val="bg1">
                    <a:lumMod val="50000"/>
                  </a:schemeClr>
                </a:solidFill>
                <a:latin typeface="微软雅黑" panose="020B0503020204020204" charset="-122"/>
                <a:ea typeface="微软雅黑" panose="020B0503020204020204" charset="-122"/>
              </a:rPr>
              <a:t>5</a:t>
            </a:r>
            <a:r>
              <a:rPr lang="zh-CN" altLang="en-US" sz="750" dirty="0">
                <a:solidFill>
                  <a:schemeClr val="bg1">
                    <a:lumMod val="50000"/>
                  </a:schemeClr>
                </a:solidFill>
                <a:latin typeface="微软雅黑" panose="020B0503020204020204" charset="-122"/>
                <a:ea typeface="微软雅黑" panose="020B0503020204020204" charset="-122"/>
              </a:rPr>
              <a:t>分钟之内。此处添加详细文本描述 ，建议与标题相关并符合整体语言风格，语言描述尽量简洁生动。此处添加详细文本整体语风格。</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par>
                          <p:cTn id="22" fill="hold">
                            <p:stCondLst>
                              <p:cond delay="1500"/>
                            </p:stCondLst>
                            <p:childTnLst>
                              <p:par>
                                <p:cTn id="23" presetID="17"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ppt_y</p:attrName>
                                        </p:attrNameLst>
                                      </p:cBhvr>
                                      <p:tavLst>
                                        <p:tav tm="0">
                                          <p:val>
                                            <p:strVal val="#ppt_y+#ppt_h*1.125000"/>
                                          </p:val>
                                        </p:tav>
                                        <p:tav tm="100000">
                                          <p:val>
                                            <p:strVal val="#ppt_y"/>
                                          </p:val>
                                        </p:tav>
                                      </p:tavLst>
                                    </p:anim>
                                    <p:animEffect transition="in" filter="wipe(up)">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87170" y="402218"/>
            <a:ext cx="1569661" cy="369332"/>
          </a:xfrm>
          <a:prstGeom prst="rect">
            <a:avLst/>
          </a:prstGeom>
        </p:spPr>
        <p:txBody>
          <a:bodyPr wrap="none">
            <a:spAutoFit/>
          </a:bodyPr>
          <a:lstStyle/>
          <a:p>
            <a:pPr algn="ctr">
              <a:lnSpc>
                <a:spcPct val="100000"/>
              </a:lnSpc>
            </a:pPr>
            <a:r>
              <a:rPr lang="zh-CN" altLang="en-US" dirty="0" smtClean="0">
                <a:latin typeface="+mn-ea"/>
                <a:cs typeface="+mn-ea"/>
                <a:sym typeface="+mn-lt"/>
              </a:rPr>
              <a:t>添加文字内容</a:t>
            </a:r>
            <a:endParaRPr lang="zh-CN" altLang="en-US" dirty="0">
              <a:latin typeface="+mn-ea"/>
              <a:cs typeface="+mn-ea"/>
              <a:sym typeface="+mn-lt"/>
            </a:endParaRPr>
          </a:p>
        </p:txBody>
      </p:sp>
      <p:sp>
        <p:nvSpPr>
          <p:cNvPr id="13" name="矩形 12"/>
          <p:cNvSpPr/>
          <p:nvPr/>
        </p:nvSpPr>
        <p:spPr>
          <a:xfrm>
            <a:off x="2815590" y="1225391"/>
            <a:ext cx="1680210" cy="168021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14" name="矩形 13"/>
          <p:cNvSpPr/>
          <p:nvPr/>
        </p:nvSpPr>
        <p:spPr>
          <a:xfrm>
            <a:off x="4621530" y="1225391"/>
            <a:ext cx="1680210" cy="168021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15" name="矩形 14"/>
          <p:cNvSpPr/>
          <p:nvPr/>
        </p:nvSpPr>
        <p:spPr>
          <a:xfrm>
            <a:off x="6416516" y="1225391"/>
            <a:ext cx="1680210" cy="168021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16" name="矩形 15"/>
          <p:cNvSpPr/>
          <p:nvPr/>
        </p:nvSpPr>
        <p:spPr>
          <a:xfrm>
            <a:off x="1021080" y="1225391"/>
            <a:ext cx="1680210" cy="1680210"/>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17" name="圆角矩形 16"/>
          <p:cNvSpPr/>
          <p:nvPr/>
        </p:nvSpPr>
        <p:spPr>
          <a:xfrm>
            <a:off x="1020604" y="3031331"/>
            <a:ext cx="1681163" cy="331470"/>
          </a:xfrm>
          <a:prstGeom prst="roundRect">
            <a:avLst>
              <a:gd name="adj" fmla="val 2701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mn-ea"/>
                <a:cs typeface="+mn-ea"/>
              </a:rPr>
              <a:t>单击此处输入标题</a:t>
            </a:r>
          </a:p>
        </p:txBody>
      </p:sp>
      <p:sp>
        <p:nvSpPr>
          <p:cNvPr id="18" name="圆角矩形 17"/>
          <p:cNvSpPr/>
          <p:nvPr/>
        </p:nvSpPr>
        <p:spPr>
          <a:xfrm>
            <a:off x="2814637" y="3031331"/>
            <a:ext cx="1681163" cy="331470"/>
          </a:xfrm>
          <a:prstGeom prst="roundRect">
            <a:avLst>
              <a:gd name="adj" fmla="val 2701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bg1"/>
                </a:solidFill>
                <a:latin typeface="+mn-ea"/>
                <a:cs typeface="+mn-ea"/>
                <a:sym typeface="+mn-ea"/>
              </a:rPr>
              <a:t>单击此处输入标题</a:t>
            </a:r>
            <a:endParaRPr lang="zh-CN" altLang="en-US" sz="1050">
              <a:solidFill>
                <a:schemeClr val="bg1"/>
              </a:solidFill>
              <a:latin typeface="+mn-ea"/>
              <a:cs typeface="+mn-ea"/>
            </a:endParaRPr>
          </a:p>
        </p:txBody>
      </p:sp>
      <p:sp>
        <p:nvSpPr>
          <p:cNvPr id="19" name="圆角矩形 18"/>
          <p:cNvSpPr/>
          <p:nvPr/>
        </p:nvSpPr>
        <p:spPr>
          <a:xfrm>
            <a:off x="4620577" y="3031331"/>
            <a:ext cx="1681163" cy="331470"/>
          </a:xfrm>
          <a:prstGeom prst="roundRect">
            <a:avLst>
              <a:gd name="adj" fmla="val 2701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bg1"/>
                </a:solidFill>
                <a:latin typeface="+mn-ea"/>
                <a:cs typeface="+mn-ea"/>
                <a:sym typeface="+mn-ea"/>
              </a:rPr>
              <a:t>单击此处输入标题</a:t>
            </a:r>
            <a:endParaRPr lang="zh-CN" altLang="en-US" sz="1050">
              <a:solidFill>
                <a:schemeClr val="bg1"/>
              </a:solidFill>
              <a:latin typeface="+mn-ea"/>
              <a:cs typeface="+mn-ea"/>
            </a:endParaRPr>
          </a:p>
        </p:txBody>
      </p:sp>
      <p:sp>
        <p:nvSpPr>
          <p:cNvPr id="20" name="圆角矩形 19"/>
          <p:cNvSpPr/>
          <p:nvPr/>
        </p:nvSpPr>
        <p:spPr>
          <a:xfrm>
            <a:off x="6416040" y="3031331"/>
            <a:ext cx="1681163" cy="331470"/>
          </a:xfrm>
          <a:prstGeom prst="roundRect">
            <a:avLst>
              <a:gd name="adj" fmla="val 2701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schemeClr val="bg1"/>
                </a:solidFill>
                <a:latin typeface="+mn-ea"/>
                <a:cs typeface="+mn-ea"/>
                <a:sym typeface="+mn-ea"/>
              </a:rPr>
              <a:t>单击此处输入标题</a:t>
            </a:r>
            <a:endParaRPr lang="zh-CN" altLang="en-US" sz="1050">
              <a:solidFill>
                <a:schemeClr val="bg1"/>
              </a:solidFill>
              <a:latin typeface="+mn-ea"/>
              <a:cs typeface="+mn-ea"/>
            </a:endParaRPr>
          </a:p>
        </p:txBody>
      </p:sp>
      <p:cxnSp>
        <p:nvCxnSpPr>
          <p:cNvPr id="21" name="直接连接符 20"/>
          <p:cNvCxnSpPr/>
          <p:nvPr/>
        </p:nvCxnSpPr>
        <p:spPr>
          <a:xfrm>
            <a:off x="313973" y="3651870"/>
            <a:ext cx="851605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13973" y="3723878"/>
            <a:ext cx="8516054" cy="6034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7000"/>
              </a:lnSpc>
            </a:pPr>
            <a:r>
              <a:rPr lang="zh-CN" altLang="en-US" sz="900" dirty="0">
                <a:solidFill>
                  <a:schemeClr val="tx1">
                    <a:lumMod val="65000"/>
                    <a:lumOff val="35000"/>
                  </a:schemeClr>
                </a:solidFill>
                <a:latin typeface="+mn-ea"/>
                <a:cs typeface="+mn-ea"/>
                <a:sym typeface="+mn-ea"/>
              </a:rPr>
              <a:t>您的内容打在这里，或者通过复制您的文本后，在此框中选择粘贴，并选择只保留文字。您的内容打在这里，或者通过复制您的文本后，在此框中选择粘贴，并选择只保留文字</a:t>
            </a:r>
            <a:r>
              <a:rPr lang="zh-CN" altLang="en-US" sz="900" dirty="0" smtClean="0">
                <a:solidFill>
                  <a:schemeClr val="tx1">
                    <a:lumMod val="65000"/>
                    <a:lumOff val="35000"/>
                  </a:schemeClr>
                </a:solidFill>
                <a:latin typeface="+mn-ea"/>
                <a:cs typeface="+mn-ea"/>
                <a:sym typeface="+mn-ea"/>
              </a:rPr>
              <a:t>。您</a:t>
            </a:r>
            <a:r>
              <a:rPr lang="zh-CN" altLang="en-US" sz="900" dirty="0">
                <a:solidFill>
                  <a:schemeClr val="tx1">
                    <a:lumMod val="65000"/>
                    <a:lumOff val="35000"/>
                  </a:schemeClr>
                </a:solidFill>
                <a:latin typeface="+mn-ea"/>
                <a:cs typeface="+mn-ea"/>
                <a:sym typeface="+mn-ea"/>
              </a:rPr>
              <a:t>的内容打在这里，或者通过复制您的文本后，在此框中选择粘贴，并选择只保留文字。您的内容打在这里，或者通过复制您的文本后，在此框中选择粘贴，并选择只保留文字</a:t>
            </a:r>
            <a:r>
              <a:rPr lang="zh-CN" altLang="en-US" sz="900" dirty="0" smtClean="0">
                <a:solidFill>
                  <a:schemeClr val="tx1">
                    <a:lumMod val="65000"/>
                    <a:lumOff val="35000"/>
                  </a:schemeClr>
                </a:solidFill>
                <a:latin typeface="+mn-ea"/>
                <a:cs typeface="+mn-ea"/>
                <a:sym typeface="+mn-ea"/>
              </a:rPr>
              <a:t>。</a:t>
            </a:r>
            <a:endParaRPr lang="zh-CN" altLang="en-US" sz="900" dirty="0">
              <a:solidFill>
                <a:schemeClr val="tx1">
                  <a:lumMod val="65000"/>
                  <a:lumOff val="35000"/>
                </a:schemeClr>
              </a:solidFill>
              <a:latin typeface="+mn-ea"/>
              <a:cs typeface="+mn-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strVal val="#ppt_w*0.7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animEffect transition="in" filter="fade">
                                      <p:cBhvr>
                                        <p:cTn id="13" dur="1000"/>
                                        <p:tgtEl>
                                          <p:spTgt spid="1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par>
                          <p:cTn id="24" fill="hold">
                            <p:stCondLst>
                              <p:cond delay="3000"/>
                            </p:stCondLst>
                            <p:childTnLst>
                              <p:par>
                                <p:cTn id="25" presetID="14"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par>
                          <p:cTn id="38" fill="hold">
                            <p:stCondLst>
                              <p:cond delay="5000"/>
                            </p:stCondLst>
                            <p:childTnLst>
                              <p:par>
                                <p:cTn id="39" presetID="55"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strVal val="#ppt_w*0.70"/>
                                          </p:val>
                                        </p:tav>
                                        <p:tav tm="100000">
                                          <p:val>
                                            <p:strVal val="#ppt_w"/>
                                          </p:val>
                                        </p:tav>
                                      </p:tavLst>
                                    </p:anim>
                                    <p:anim calcmode="lin" valueType="num">
                                      <p:cBhvr>
                                        <p:cTn id="42" dur="1000" fill="hold"/>
                                        <p:tgtEl>
                                          <p:spTgt spid="20"/>
                                        </p:tgtEl>
                                        <p:attrNameLst>
                                          <p:attrName>ppt_h</p:attrName>
                                        </p:attrNameLst>
                                      </p:cBhvr>
                                      <p:tavLst>
                                        <p:tav tm="0">
                                          <p:val>
                                            <p:strVal val="#ppt_h"/>
                                          </p:val>
                                        </p:tav>
                                        <p:tav tm="100000">
                                          <p:val>
                                            <p:strVal val="#ppt_h"/>
                                          </p:val>
                                        </p:tav>
                                      </p:tavLst>
                                    </p:anim>
                                    <p:animEffect transition="in" filter="fade">
                                      <p:cBhvr>
                                        <p:cTn id="43" dur="1000"/>
                                        <p:tgtEl>
                                          <p:spTgt spid="20"/>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6500"/>
                            </p:stCondLst>
                            <p:childTnLst>
                              <p:par>
                                <p:cTn id="49" presetID="1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ppt_y</p:attrName>
                                        </p:attrNameLst>
                                      </p:cBhvr>
                                      <p:tavLst>
                                        <p:tav tm="0">
                                          <p:val>
                                            <p:strVal val="#ppt_y+#ppt_h*1.125000"/>
                                          </p:val>
                                        </p:tav>
                                        <p:tav tm="100000">
                                          <p:val>
                                            <p:strVal val="#ppt_y"/>
                                          </p:val>
                                        </p:tav>
                                      </p:tavLst>
                                    </p:anim>
                                    <p:animEffect transition="in" filter="wipe(up)">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ags/tag10.xml><?xml version="1.0" encoding="utf-8"?>
<p:tagLst xmlns:a="http://schemas.openxmlformats.org/drawingml/2006/main" xmlns:r="http://schemas.openxmlformats.org/officeDocument/2006/relationships" xmlns:p="http://schemas.openxmlformats.org/presentationml/2006/main">
  <p:tag name="TIMING" val="|0.2|2.2|1.7|1.1"/>
</p:tagLst>
</file>

<file path=ppt/tags/tag11.xml><?xml version="1.0" encoding="utf-8"?>
<p:tagLst xmlns:a="http://schemas.openxmlformats.org/drawingml/2006/main" xmlns:r="http://schemas.openxmlformats.org/officeDocument/2006/relationships" xmlns:p="http://schemas.openxmlformats.org/presentationml/2006/main">
  <p:tag name="TIMING" val="|0.2|2.2|1.7|1.1"/>
</p:tagLst>
</file>

<file path=ppt/tags/tag12.xml><?xml version="1.0" encoding="utf-8"?>
<p:tagLst xmlns:a="http://schemas.openxmlformats.org/drawingml/2006/main" xmlns:r="http://schemas.openxmlformats.org/officeDocument/2006/relationships" xmlns:p="http://schemas.openxmlformats.org/presentationml/2006/main">
  <p:tag name="TIMING" val="|0.2|2.2|1.7|1.1"/>
</p:tagLst>
</file>

<file path=ppt/tags/tag13.xml><?xml version="1.0" encoding="utf-8"?>
<p:tagLst xmlns:a="http://schemas.openxmlformats.org/drawingml/2006/main" xmlns:r="http://schemas.openxmlformats.org/officeDocument/2006/relationships" xmlns:p="http://schemas.openxmlformats.org/presentationml/2006/main">
  <p:tag name="TIMING" val="|0.2|2.2|1.7|1.1"/>
</p:tagLst>
</file>

<file path=ppt/tags/tag14.xml><?xml version="1.0" encoding="utf-8"?>
<p:tagLst xmlns:a="http://schemas.openxmlformats.org/drawingml/2006/main" xmlns:r="http://schemas.openxmlformats.org/officeDocument/2006/relationships" xmlns:p="http://schemas.openxmlformats.org/presentationml/2006/main">
  <p:tag name="TIMING" val="|0.2|2.2|1.7|1.1"/>
</p:tagLst>
</file>

<file path=ppt/tags/tag15.xml><?xml version="1.0" encoding="utf-8"?>
<p:tagLst xmlns:a="http://schemas.openxmlformats.org/drawingml/2006/main" xmlns:r="http://schemas.openxmlformats.org/officeDocument/2006/relationships" xmlns:p="http://schemas.openxmlformats.org/presentationml/2006/main">
  <p:tag name="TIMING" val="|0.2|2.2|1.7|1.1"/>
</p:tagLst>
</file>

<file path=ppt/tags/tag16.xml><?xml version="1.0" encoding="utf-8"?>
<p:tagLst xmlns:a="http://schemas.openxmlformats.org/drawingml/2006/main" xmlns:r="http://schemas.openxmlformats.org/officeDocument/2006/relationships" xmlns:p="http://schemas.openxmlformats.org/presentationml/2006/main">
  <p:tag name="TIMING" val="|0.2|2.2|1.7|1.1"/>
</p:tagLst>
</file>

<file path=ppt/tags/tag2.xml><?xml version="1.0" encoding="utf-8"?>
<p:tagLst xmlns:a="http://schemas.openxmlformats.org/drawingml/2006/main" xmlns:r="http://schemas.openxmlformats.org/officeDocument/2006/relationships" xmlns:p="http://schemas.openxmlformats.org/presentationml/2006/main">
  <p:tag name="TIMING" val="|0.2|2.2|1.7|1.1"/>
</p:tagLst>
</file>

<file path=ppt/tags/tag3.xml><?xml version="1.0" encoding="utf-8"?>
<p:tagLst xmlns:a="http://schemas.openxmlformats.org/drawingml/2006/main" xmlns:r="http://schemas.openxmlformats.org/officeDocument/2006/relationships" xmlns:p="http://schemas.openxmlformats.org/presentationml/2006/main">
  <p:tag name="TIMING" val="|0.2|2.2|1.7|1.1"/>
</p:tagLst>
</file>

<file path=ppt/tags/tag4.xml><?xml version="1.0" encoding="utf-8"?>
<p:tagLst xmlns:a="http://schemas.openxmlformats.org/drawingml/2006/main" xmlns:r="http://schemas.openxmlformats.org/officeDocument/2006/relationships" xmlns:p="http://schemas.openxmlformats.org/presentationml/2006/main">
  <p:tag name="TIMING" val="|0.2|2.2|1.7|1.1"/>
</p:tagLst>
</file>

<file path=ppt/tags/tag5.xml><?xml version="1.0" encoding="utf-8"?>
<p:tagLst xmlns:a="http://schemas.openxmlformats.org/drawingml/2006/main" xmlns:r="http://schemas.openxmlformats.org/officeDocument/2006/relationships" xmlns:p="http://schemas.openxmlformats.org/presentationml/2006/main">
  <p:tag name="TIMING" val="|0.2|2.2|1.7|1.1"/>
</p:tagLst>
</file>

<file path=ppt/tags/tag6.xml><?xml version="1.0" encoding="utf-8"?>
<p:tagLst xmlns:a="http://schemas.openxmlformats.org/drawingml/2006/main" xmlns:r="http://schemas.openxmlformats.org/officeDocument/2006/relationships" xmlns:p="http://schemas.openxmlformats.org/presentationml/2006/main">
  <p:tag name="TIMING" val="|0.2|2.2|1.7|1.1"/>
</p:tagLst>
</file>

<file path=ppt/tags/tag7.xml><?xml version="1.0" encoding="utf-8"?>
<p:tagLst xmlns:a="http://schemas.openxmlformats.org/drawingml/2006/main" xmlns:r="http://schemas.openxmlformats.org/officeDocument/2006/relationships" xmlns:p="http://schemas.openxmlformats.org/presentationml/2006/main">
  <p:tag name="TIMING" val="|0.2|2.2|1.7|1.1"/>
</p:tagLst>
</file>

<file path=ppt/tags/tag8.xml><?xml version="1.0" encoding="utf-8"?>
<p:tagLst xmlns:a="http://schemas.openxmlformats.org/drawingml/2006/main" xmlns:r="http://schemas.openxmlformats.org/officeDocument/2006/relationships" xmlns:p="http://schemas.openxmlformats.org/presentationml/2006/main">
  <p:tag name="TIMING" val="|0.2|2.2|1.7|1.1"/>
</p:tagLst>
</file>

<file path=ppt/tags/tag9.xml><?xml version="1.0" encoding="utf-8"?>
<p:tagLst xmlns:a="http://schemas.openxmlformats.org/drawingml/2006/main" xmlns:r="http://schemas.openxmlformats.org/officeDocument/2006/relationships" xmlns:p="http://schemas.openxmlformats.org/presentationml/2006/main">
  <p:tag name="TIMING" val="|0.2|2.2|1.7|1.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ww.2ppt.com">
  <a:themeElements>
    <a:clrScheme name="自定义 3322">
      <a:dk1>
        <a:srgbClr val="000000"/>
      </a:dk1>
      <a:lt1>
        <a:srgbClr val="FFFFFF"/>
      </a:lt1>
      <a:dk2>
        <a:srgbClr val="000000"/>
      </a:dk2>
      <a:lt2>
        <a:srgbClr val="FFFFFF"/>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Temp">
      <a:majorFont>
        <a:latin typeface="汉仪小麦体简"/>
        <a:ea typeface="微软雅黑"/>
        <a:cs typeface=""/>
      </a:majorFont>
      <a:minorFont>
        <a:latin typeface="汉仪小麦体简"/>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3525</Words>
  <Application>Microsoft Office PowerPoint</Application>
  <PresentationFormat>全屏显示(16:9)</PresentationFormat>
  <Paragraphs>248</Paragraphs>
  <Slides>23</Slides>
  <Notes>22</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773-CAI978</vt:lpstr>
      <vt:lpstr>Gill Sans</vt:lpstr>
      <vt:lpstr>Lato Light</vt:lpstr>
      <vt:lpstr>Lucida Grande</vt:lpstr>
      <vt:lpstr>方正大标宋简体</vt:lpstr>
      <vt:lpstr>方正兰亭黑_GBK</vt:lpstr>
      <vt:lpstr>方正尚酷简体</vt:lpstr>
      <vt:lpstr>汉仪尚巍手书W</vt:lpstr>
      <vt:lpstr>汉仪小麦体简</vt:lpstr>
      <vt:lpstr>汉仪中隶书简</vt:lpstr>
      <vt:lpstr>宋体</vt:lpstr>
      <vt:lpstr>苏新诗柳楷简</vt:lpstr>
      <vt:lpstr>微软雅黑</vt:lpstr>
      <vt:lpstr>Arial</vt:lpstr>
      <vt:lpstr>Calibri</vt:lpstr>
      <vt:lpstr>Century Gothic</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2021-06-03T10:00:48Z</dcterms:created>
  <dcterms:modified xsi:type="dcterms:W3CDTF">2023-01-10T11:16:59Z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v1.0_mb_tbrY2I++DBWAv1B2Y5aQOA==</vt:lpwstr>
  </property>
  <property fmtid="{D5CDD505-2E9C-101B-9397-08002B2CF9AE}" pid="4" name="ICV">
    <vt:lpwstr>54F52EF139B4496584426C75BDA56B1E</vt:lpwstr>
  </property>
  <property fmtid="{A09F084E-AD41-489F-8076-AA5BE3082BCA}" pid="100">
    <vt:ui4>5</vt:ui4>
  </property>
  <property fmtid="{64440492-4C8B-11D1-8B70-080036B11A03}" pid="11">
    <vt:lpwstr>www.2ppt.com-爱PPT提供资源下载</vt:lpwstr>
  </property>
</Properties>
</file>