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78" r:id="rId24"/>
    <p:sldId id="279" r:id="rId25"/>
    <p:sldId id="280" r:id="rId26"/>
    <p:sldId id="277" r:id="rId27"/>
    <p:sldId id="282" r:id="rId28"/>
  </p:sldIdLst>
  <p:sldSz cx="12192000" cy="6858000"/>
  <p:notesSz cx="7104063" cy="10234613"/>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850"/>
    <a:srgbClr val="7C8937"/>
    <a:srgbClr val="E2E8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3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CB63-40F1-A941-AD02F25E9F4F}"/>
              </c:ext>
            </c:extLst>
          </c:dPt>
          <c:dPt>
            <c:idx val="1"/>
            <c:bubble3D val="0"/>
            <c:spPr>
              <a:solidFill>
                <a:srgbClr val="7D585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CB63-40F1-A941-AD02F25E9F4F}"/>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CB63-40F1-A941-AD02F25E9F4F}"/>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CB63-40F1-A941-AD02F25E9F4F}"/>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CB63-40F1-A941-AD02F25E9F4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CA44-4273-8B8C-F1E6B7FFA051}"/>
              </c:ext>
            </c:extLst>
          </c:dPt>
          <c:dPt>
            <c:idx val="1"/>
            <c:bubble3D val="0"/>
            <c:spPr>
              <a:solidFill>
                <a:srgbClr val="7C8937"/>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CA44-4273-8B8C-F1E6B7FFA051}"/>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CA44-4273-8B8C-F1E6B7FFA051}"/>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CA44-4273-8B8C-F1E6B7FFA051}"/>
              </c:ext>
            </c:extLst>
          </c:dPt>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CA44-4273-8B8C-F1E6B7FFA05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bubble3D val="0"/>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5D83-4A35-BF4E-5F0A527507FE}"/>
              </c:ext>
            </c:extLst>
          </c:dPt>
          <c:dPt>
            <c:idx val="1"/>
            <c:bubble3D val="0"/>
            <c:spPr>
              <a:solidFill>
                <a:srgbClr val="7D585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5D83-4A35-BF4E-5F0A527507FE}"/>
              </c:ext>
            </c:extLst>
          </c:dPt>
          <c:dPt>
            <c:idx val="2"/>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5D83-4A35-BF4E-5F0A527507FE}"/>
              </c:ext>
            </c:extLst>
          </c:dPt>
          <c:dPt>
            <c:idx val="3"/>
            <c:bubble3D val="0"/>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5D83-4A35-BF4E-5F0A527507FE}"/>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5D83-4A35-BF4E-5F0A527507F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solidFill>
              <a:srgbClr val="0067B0"/>
            </a:solidFill>
            <a:ln>
              <a:noFill/>
            </a:ln>
            <a:effectLst/>
          </c:spPr>
          <c:dPt>
            <c:idx val="0"/>
            <c:bubble3D val="0"/>
            <c:spPr>
              <a:solidFill>
                <a:srgbClr val="0067B0"/>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913-4AAB-BBB0-BDDC70AE611A}"/>
              </c:ext>
            </c:extLst>
          </c:dPt>
          <c:dPt>
            <c:idx val="1"/>
            <c:bubble3D val="0"/>
            <c:spPr>
              <a:solidFill>
                <a:srgbClr val="7C8937"/>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913-4AAB-BBB0-BDDC70AE611A}"/>
              </c:ext>
            </c:extLst>
          </c:dPt>
          <c:dPt>
            <c:idx val="2"/>
            <c:bubble3D val="0"/>
            <c:spPr>
              <a:solidFill>
                <a:srgbClr val="0067B0"/>
              </a:solidFill>
              <a:ln w="19050">
                <a:noFill/>
              </a:ln>
              <a:effectLst/>
            </c:spPr>
            <c:extLst>
              <c:ext xmlns:c16="http://schemas.microsoft.com/office/drawing/2014/chart" uri="{C3380CC4-5D6E-409C-BE32-E72D297353CC}">
                <c16:uniqueId val="{00000005-7913-4AAB-BBB0-BDDC70AE611A}"/>
              </c:ext>
            </c:extLst>
          </c:dPt>
          <c:dPt>
            <c:idx val="3"/>
            <c:bubble3D val="0"/>
            <c:spPr>
              <a:solidFill>
                <a:srgbClr val="0067B0"/>
              </a:solidFill>
              <a:ln w="19050">
                <a:noFill/>
              </a:ln>
              <a:effectLst/>
            </c:spPr>
            <c:extLst>
              <c:ext xmlns:c16="http://schemas.microsoft.com/office/drawing/2014/chart" uri="{C3380CC4-5D6E-409C-BE32-E72D297353CC}">
                <c16:uniqueId val="{00000007-7913-4AAB-BBB0-BDDC70AE611A}"/>
              </c:ext>
            </c:extLst>
          </c:dPt>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7913-4AAB-BBB0-BDDC70AE611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F5FF390-FCF3-482F-87D9-EA2435F9C57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EF01530E-E9CC-46EB-B70F-286B986BE77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01530E-E9CC-46EB-B70F-286B986BE77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6790302" y="6447451"/>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100000">
              <a:srgbClr val="E2E8DA"/>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95b5b2ffebf46c922e7acb6c2fa49bd6"/>
          <p:cNvPicPr>
            <a:picLocks noChangeAspect="1"/>
          </p:cNvPicPr>
          <p:nvPr/>
        </p:nvPicPr>
        <p:blipFill>
          <a:blip r:embed="rId4" cstate="screen"/>
          <a:stretch>
            <a:fillRect/>
          </a:stretch>
        </p:blipFill>
        <p:spPr>
          <a:xfrm>
            <a:off x="6857365" y="788670"/>
            <a:ext cx="3557905" cy="5280660"/>
          </a:xfrm>
          <a:prstGeom prst="rect">
            <a:avLst/>
          </a:prstGeom>
          <a:effectLst/>
        </p:spPr>
      </p:pic>
      <p:pic>
        <p:nvPicPr>
          <p:cNvPr id="9" name="图片 8" descr="3d097c1d352cb26f0d8b037ba984f33b"/>
          <p:cNvPicPr>
            <a:picLocks noChangeAspect="1"/>
          </p:cNvPicPr>
          <p:nvPr/>
        </p:nvPicPr>
        <p:blipFill>
          <a:blip r:embed="rId5"/>
          <a:stretch>
            <a:fillRect/>
          </a:stretch>
        </p:blipFill>
        <p:spPr>
          <a:xfrm>
            <a:off x="876300" y="1896110"/>
            <a:ext cx="5401310" cy="5401310"/>
          </a:xfrm>
          <a:prstGeom prst="rect">
            <a:avLst/>
          </a:prstGeom>
        </p:spPr>
      </p:pic>
      <p:pic>
        <p:nvPicPr>
          <p:cNvPr id="10" name="图片 9" descr="8332de3bff58aa544416bcb60c4014e0"/>
          <p:cNvPicPr>
            <a:picLocks noChangeAspect="1"/>
          </p:cNvPicPr>
          <p:nvPr/>
        </p:nvPicPr>
        <p:blipFill>
          <a:blip r:embed="rId6"/>
          <a:stretch>
            <a:fillRect/>
          </a:stretch>
        </p:blipFill>
        <p:spPr>
          <a:xfrm>
            <a:off x="-57785" y="22225"/>
            <a:ext cx="5182870" cy="4391660"/>
          </a:xfrm>
          <a:prstGeom prst="rect">
            <a:avLst/>
          </a:prstGeom>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10"/>
          <p:cNvSpPr>
            <a:spLocks noChangeArrowheads="1"/>
          </p:cNvSpPr>
          <p:nvPr/>
        </p:nvSpPr>
        <p:spPr bwMode="auto">
          <a:xfrm>
            <a:off x="493233" y="1775690"/>
            <a:ext cx="5603368" cy="211475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23555" name="Rectangle 3"/>
          <p:cNvSpPr>
            <a:spLocks noChangeArrowheads="1"/>
          </p:cNvSpPr>
          <p:nvPr/>
        </p:nvSpPr>
        <p:spPr bwMode="auto">
          <a:xfrm>
            <a:off x="6096600" y="1777595"/>
            <a:ext cx="5599135" cy="2114758"/>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3556" name="Rectangle 4"/>
          <p:cNvSpPr>
            <a:spLocks noChangeArrowheads="1"/>
          </p:cNvSpPr>
          <p:nvPr/>
        </p:nvSpPr>
        <p:spPr bwMode="auto">
          <a:xfrm>
            <a:off x="493233" y="3890237"/>
            <a:ext cx="5603368" cy="2114758"/>
          </a:xfrm>
          <a:prstGeom prst="rect">
            <a:avLst/>
          </a:prstGeom>
          <a:solidFill>
            <a:srgbClr val="7D5850"/>
          </a:solidFill>
          <a:ln>
            <a:noFill/>
          </a:ln>
        </p:spPr>
        <p:txBody>
          <a:bodyPr/>
          <a:lstStyle/>
          <a:p>
            <a:endParaRPr lang="zh-CN" altLang="en-US" sz="2400">
              <a:latin typeface="微软雅黑" panose="020B0503020204020204" charset="-122"/>
              <a:ea typeface="微软雅黑" panose="020B0503020204020204" charset="-122"/>
            </a:endParaRPr>
          </a:p>
        </p:txBody>
      </p:sp>
      <p:sp>
        <p:nvSpPr>
          <p:cNvPr id="23557" name="Rectangle 5" descr="bd949a1373f082024f15da5649fbfbedaa641b36副本"/>
          <p:cNvSpPr>
            <a:spLocks noChangeArrowheads="1"/>
          </p:cNvSpPr>
          <p:nvPr/>
        </p:nvSpPr>
        <p:spPr bwMode="auto">
          <a:xfrm>
            <a:off x="6096600" y="3891296"/>
            <a:ext cx="5599135" cy="2120051"/>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latin typeface="微软雅黑" panose="020B0503020204020204" charset="-122"/>
              <a:ea typeface="微软雅黑" panose="020B0503020204020204" charset="-122"/>
            </a:endParaRPr>
          </a:p>
        </p:txBody>
      </p:sp>
      <p:grpSp>
        <p:nvGrpSpPr>
          <p:cNvPr id="23558" name="Group 6"/>
          <p:cNvGrpSpPr/>
          <p:nvPr/>
        </p:nvGrpSpPr>
        <p:grpSpPr bwMode="auto">
          <a:xfrm>
            <a:off x="6575014" y="2262359"/>
            <a:ext cx="412791" cy="338700"/>
            <a:chOff x="0" y="0"/>
            <a:chExt cx="212" cy="174"/>
          </a:xfrm>
          <a:solidFill>
            <a:schemeClr val="bg1"/>
          </a:solidFill>
        </p:grpSpPr>
        <p:sp>
          <p:nvSpPr>
            <p:cNvPr id="23559" name="Freeform 7"/>
            <p:cNvSpPr>
              <a:spLocks noEditPoints="1"/>
            </p:cNvSpPr>
            <p:nvPr/>
          </p:nvSpPr>
          <p:spPr bwMode="auto">
            <a:xfrm>
              <a:off x="0" y="0"/>
              <a:ext cx="212" cy="174"/>
            </a:xfrm>
            <a:custGeom>
              <a:avLst/>
              <a:gdLst>
                <a:gd name="T0" fmla="*/ 0 w 212"/>
                <a:gd name="T1" fmla="*/ 0 h 174"/>
                <a:gd name="T2" fmla="*/ 0 w 212"/>
                <a:gd name="T3" fmla="*/ 174 h 174"/>
                <a:gd name="T4" fmla="*/ 212 w 212"/>
                <a:gd name="T5" fmla="*/ 174 h 174"/>
                <a:gd name="T6" fmla="*/ 212 w 212"/>
                <a:gd name="T7" fmla="*/ 0 h 174"/>
                <a:gd name="T8" fmla="*/ 0 w 212"/>
                <a:gd name="T9" fmla="*/ 0 h 174"/>
                <a:gd name="T10" fmla="*/ 194 w 212"/>
                <a:gd name="T11" fmla="*/ 19 h 174"/>
                <a:gd name="T12" fmla="*/ 194 w 212"/>
                <a:gd name="T13" fmla="*/ 56 h 174"/>
                <a:gd name="T14" fmla="*/ 129 w 212"/>
                <a:gd name="T15" fmla="*/ 105 h 174"/>
                <a:gd name="T16" fmla="*/ 111 w 212"/>
                <a:gd name="T17" fmla="*/ 91 h 174"/>
                <a:gd name="T18" fmla="*/ 111 w 212"/>
                <a:gd name="T19" fmla="*/ 91 h 174"/>
                <a:gd name="T20" fmla="*/ 86 w 212"/>
                <a:gd name="T21" fmla="*/ 71 h 174"/>
                <a:gd name="T22" fmla="*/ 18 w 212"/>
                <a:gd name="T23" fmla="*/ 108 h 174"/>
                <a:gd name="T24" fmla="*/ 18 w 212"/>
                <a:gd name="T25" fmla="*/ 19 h 174"/>
                <a:gd name="T26" fmla="*/ 194 w 212"/>
                <a:gd name="T27" fmla="*/ 19 h 174"/>
                <a:gd name="T28" fmla="*/ 18 w 212"/>
                <a:gd name="T29" fmla="*/ 154 h 174"/>
                <a:gd name="T30" fmla="*/ 18 w 212"/>
                <a:gd name="T31" fmla="*/ 128 h 174"/>
                <a:gd name="T32" fmla="*/ 84 w 212"/>
                <a:gd name="T33" fmla="*/ 92 h 174"/>
                <a:gd name="T34" fmla="*/ 128 w 212"/>
                <a:gd name="T35" fmla="*/ 128 h 174"/>
                <a:gd name="T36" fmla="*/ 128 w 212"/>
                <a:gd name="T37" fmla="*/ 128 h 174"/>
                <a:gd name="T38" fmla="*/ 142 w 212"/>
                <a:gd name="T39" fmla="*/ 140 h 174"/>
                <a:gd name="T40" fmla="*/ 154 w 212"/>
                <a:gd name="T41" fmla="*/ 126 h 174"/>
                <a:gd name="T42" fmla="*/ 143 w 212"/>
                <a:gd name="T43" fmla="*/ 117 h 174"/>
                <a:gd name="T44" fmla="*/ 194 w 212"/>
                <a:gd name="T45" fmla="*/ 79 h 174"/>
                <a:gd name="T46" fmla="*/ 194 w 212"/>
                <a:gd name="T47" fmla="*/ 154 h 174"/>
                <a:gd name="T48" fmla="*/ 18 w 212"/>
                <a:gd name="T49"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2" h="174">
                  <a:moveTo>
                    <a:pt x="0" y="0"/>
                  </a:moveTo>
                  <a:lnTo>
                    <a:pt x="0" y="174"/>
                  </a:lnTo>
                  <a:lnTo>
                    <a:pt x="212" y="174"/>
                  </a:lnTo>
                  <a:lnTo>
                    <a:pt x="212" y="0"/>
                  </a:lnTo>
                  <a:lnTo>
                    <a:pt x="0" y="0"/>
                  </a:lnTo>
                  <a:close/>
                  <a:moveTo>
                    <a:pt x="194" y="19"/>
                  </a:moveTo>
                  <a:lnTo>
                    <a:pt x="194" y="56"/>
                  </a:lnTo>
                  <a:lnTo>
                    <a:pt x="129" y="105"/>
                  </a:lnTo>
                  <a:lnTo>
                    <a:pt x="111" y="91"/>
                  </a:lnTo>
                  <a:lnTo>
                    <a:pt x="111" y="91"/>
                  </a:lnTo>
                  <a:lnTo>
                    <a:pt x="86" y="71"/>
                  </a:lnTo>
                  <a:lnTo>
                    <a:pt x="18" y="108"/>
                  </a:lnTo>
                  <a:lnTo>
                    <a:pt x="18" y="19"/>
                  </a:lnTo>
                  <a:lnTo>
                    <a:pt x="194" y="19"/>
                  </a:lnTo>
                  <a:close/>
                  <a:moveTo>
                    <a:pt x="18" y="154"/>
                  </a:moveTo>
                  <a:lnTo>
                    <a:pt x="18" y="128"/>
                  </a:lnTo>
                  <a:lnTo>
                    <a:pt x="84" y="92"/>
                  </a:lnTo>
                  <a:lnTo>
                    <a:pt x="128" y="128"/>
                  </a:lnTo>
                  <a:lnTo>
                    <a:pt x="128" y="128"/>
                  </a:lnTo>
                  <a:lnTo>
                    <a:pt x="142" y="140"/>
                  </a:lnTo>
                  <a:lnTo>
                    <a:pt x="154" y="126"/>
                  </a:lnTo>
                  <a:lnTo>
                    <a:pt x="143" y="117"/>
                  </a:lnTo>
                  <a:lnTo>
                    <a:pt x="194" y="79"/>
                  </a:lnTo>
                  <a:lnTo>
                    <a:pt x="194" y="154"/>
                  </a:lnTo>
                  <a:lnTo>
                    <a:pt x="18"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23560" name="Oval 8"/>
            <p:cNvSpPr>
              <a:spLocks noChangeArrowheads="1"/>
            </p:cNvSpPr>
            <p:nvPr/>
          </p:nvSpPr>
          <p:spPr bwMode="auto">
            <a:xfrm>
              <a:off x="123" y="36"/>
              <a:ext cx="34" cy="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grpSp>
      <p:grpSp>
        <p:nvGrpSpPr>
          <p:cNvPr id="23561" name="Group 9"/>
          <p:cNvGrpSpPr/>
          <p:nvPr/>
        </p:nvGrpSpPr>
        <p:grpSpPr bwMode="auto">
          <a:xfrm>
            <a:off x="1536851" y="4756038"/>
            <a:ext cx="412791" cy="410674"/>
            <a:chOff x="0" y="0"/>
            <a:chExt cx="213" cy="211"/>
          </a:xfrm>
        </p:grpSpPr>
        <p:sp>
          <p:nvSpPr>
            <p:cNvPr id="23562" name="Freeform 10"/>
            <p:cNvSpPr>
              <a:spLocks noEditPoints="1"/>
            </p:cNvSpPr>
            <p:nvPr/>
          </p:nvSpPr>
          <p:spPr bwMode="auto">
            <a:xfrm>
              <a:off x="0" y="0"/>
              <a:ext cx="213" cy="211"/>
            </a:xfrm>
            <a:custGeom>
              <a:avLst/>
              <a:gdLst>
                <a:gd name="T0" fmla="*/ 195 w 213"/>
                <a:gd name="T1" fmla="*/ 155 h 211"/>
                <a:gd name="T2" fmla="*/ 58 w 213"/>
                <a:gd name="T3" fmla="*/ 155 h 211"/>
                <a:gd name="T4" fmla="*/ 58 w 213"/>
                <a:gd name="T5" fmla="*/ 18 h 211"/>
                <a:gd name="T6" fmla="*/ 103 w 213"/>
                <a:gd name="T7" fmla="*/ 18 h 211"/>
                <a:gd name="T8" fmla="*/ 103 w 213"/>
                <a:gd name="T9" fmla="*/ 0 h 211"/>
                <a:gd name="T10" fmla="*/ 39 w 213"/>
                <a:gd name="T11" fmla="*/ 0 h 211"/>
                <a:gd name="T12" fmla="*/ 39 w 213"/>
                <a:gd name="T13" fmla="*/ 38 h 211"/>
                <a:gd name="T14" fmla="*/ 0 w 213"/>
                <a:gd name="T15" fmla="*/ 38 h 211"/>
                <a:gd name="T16" fmla="*/ 0 w 213"/>
                <a:gd name="T17" fmla="*/ 211 h 211"/>
                <a:gd name="T18" fmla="*/ 174 w 213"/>
                <a:gd name="T19" fmla="*/ 211 h 211"/>
                <a:gd name="T20" fmla="*/ 174 w 213"/>
                <a:gd name="T21" fmla="*/ 173 h 211"/>
                <a:gd name="T22" fmla="*/ 213 w 213"/>
                <a:gd name="T23" fmla="*/ 173 h 211"/>
                <a:gd name="T24" fmla="*/ 213 w 213"/>
                <a:gd name="T25" fmla="*/ 108 h 211"/>
                <a:gd name="T26" fmla="*/ 195 w 213"/>
                <a:gd name="T27" fmla="*/ 108 h 211"/>
                <a:gd name="T28" fmla="*/ 195 w 213"/>
                <a:gd name="T29" fmla="*/ 155 h 211"/>
                <a:gd name="T30" fmla="*/ 155 w 213"/>
                <a:gd name="T31" fmla="*/ 193 h 211"/>
                <a:gd name="T32" fmla="*/ 19 w 213"/>
                <a:gd name="T33" fmla="*/ 193 h 211"/>
                <a:gd name="T34" fmla="*/ 19 w 213"/>
                <a:gd name="T35" fmla="*/ 56 h 211"/>
                <a:gd name="T36" fmla="*/ 39 w 213"/>
                <a:gd name="T37" fmla="*/ 56 h 211"/>
                <a:gd name="T38" fmla="*/ 39 w 213"/>
                <a:gd name="T39" fmla="*/ 173 h 211"/>
                <a:gd name="T40" fmla="*/ 155 w 213"/>
                <a:gd name="T41" fmla="*/ 173 h 211"/>
                <a:gd name="T42" fmla="*/ 155 w 213"/>
                <a:gd name="T43" fmla="*/ 19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211">
                  <a:moveTo>
                    <a:pt x="195" y="155"/>
                  </a:moveTo>
                  <a:lnTo>
                    <a:pt x="58" y="155"/>
                  </a:lnTo>
                  <a:lnTo>
                    <a:pt x="58" y="18"/>
                  </a:lnTo>
                  <a:lnTo>
                    <a:pt x="103" y="18"/>
                  </a:lnTo>
                  <a:lnTo>
                    <a:pt x="103" y="0"/>
                  </a:lnTo>
                  <a:lnTo>
                    <a:pt x="39" y="0"/>
                  </a:lnTo>
                  <a:lnTo>
                    <a:pt x="39" y="38"/>
                  </a:lnTo>
                  <a:lnTo>
                    <a:pt x="0" y="38"/>
                  </a:lnTo>
                  <a:lnTo>
                    <a:pt x="0" y="211"/>
                  </a:lnTo>
                  <a:lnTo>
                    <a:pt x="174" y="211"/>
                  </a:lnTo>
                  <a:lnTo>
                    <a:pt x="174" y="173"/>
                  </a:lnTo>
                  <a:lnTo>
                    <a:pt x="213" y="173"/>
                  </a:lnTo>
                  <a:lnTo>
                    <a:pt x="213" y="108"/>
                  </a:lnTo>
                  <a:lnTo>
                    <a:pt x="195" y="108"/>
                  </a:lnTo>
                  <a:lnTo>
                    <a:pt x="195" y="155"/>
                  </a:lnTo>
                  <a:close/>
                  <a:moveTo>
                    <a:pt x="155" y="193"/>
                  </a:moveTo>
                  <a:lnTo>
                    <a:pt x="19" y="193"/>
                  </a:lnTo>
                  <a:lnTo>
                    <a:pt x="19" y="56"/>
                  </a:lnTo>
                  <a:lnTo>
                    <a:pt x="39" y="56"/>
                  </a:lnTo>
                  <a:lnTo>
                    <a:pt x="39" y="173"/>
                  </a:lnTo>
                  <a:lnTo>
                    <a:pt x="155" y="173"/>
                  </a:lnTo>
                  <a:lnTo>
                    <a:pt x="155" y="1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sp>
          <p:nvSpPr>
            <p:cNvPr id="23563" name="Freeform 11"/>
            <p:cNvSpPr/>
            <p:nvPr/>
          </p:nvSpPr>
          <p:spPr bwMode="auto">
            <a:xfrm>
              <a:off x="120" y="0"/>
              <a:ext cx="93" cy="92"/>
            </a:xfrm>
            <a:custGeom>
              <a:avLst/>
              <a:gdLst>
                <a:gd name="T0" fmla="*/ 16 w 93"/>
                <a:gd name="T1" fmla="*/ 0 h 92"/>
                <a:gd name="T2" fmla="*/ 16 w 93"/>
                <a:gd name="T3" fmla="*/ 18 h 92"/>
                <a:gd name="T4" fmla="*/ 61 w 93"/>
                <a:gd name="T5" fmla="*/ 18 h 92"/>
                <a:gd name="T6" fmla="*/ 0 w 93"/>
                <a:gd name="T7" fmla="*/ 80 h 92"/>
                <a:gd name="T8" fmla="*/ 13 w 93"/>
                <a:gd name="T9" fmla="*/ 92 h 92"/>
                <a:gd name="T10" fmla="*/ 75 w 93"/>
                <a:gd name="T11" fmla="*/ 30 h 92"/>
                <a:gd name="T12" fmla="*/ 75 w 93"/>
                <a:gd name="T13" fmla="*/ 77 h 92"/>
                <a:gd name="T14" fmla="*/ 93 w 93"/>
                <a:gd name="T15" fmla="*/ 77 h 92"/>
                <a:gd name="T16" fmla="*/ 93 w 93"/>
                <a:gd name="T17" fmla="*/ 0 h 92"/>
                <a:gd name="T18" fmla="*/ 16 w 93"/>
                <a:gd name="T1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2">
                  <a:moveTo>
                    <a:pt x="16" y="0"/>
                  </a:moveTo>
                  <a:lnTo>
                    <a:pt x="16" y="18"/>
                  </a:lnTo>
                  <a:lnTo>
                    <a:pt x="61" y="18"/>
                  </a:lnTo>
                  <a:lnTo>
                    <a:pt x="0" y="80"/>
                  </a:lnTo>
                  <a:lnTo>
                    <a:pt x="13" y="92"/>
                  </a:lnTo>
                  <a:lnTo>
                    <a:pt x="75" y="30"/>
                  </a:lnTo>
                  <a:lnTo>
                    <a:pt x="75" y="77"/>
                  </a:lnTo>
                  <a:lnTo>
                    <a:pt x="93" y="77"/>
                  </a:lnTo>
                  <a:lnTo>
                    <a:pt x="93" y="0"/>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charset="-122"/>
                <a:ea typeface="微软雅黑" panose="020B0503020204020204" charset="-122"/>
              </a:endParaRPr>
            </a:p>
          </p:txBody>
        </p:sp>
      </p:grpSp>
      <p:sp>
        <p:nvSpPr>
          <p:cNvPr id="23564" name="Rectangle 12"/>
          <p:cNvSpPr>
            <a:spLocks noChangeArrowheads="1"/>
          </p:cNvSpPr>
          <p:nvPr/>
        </p:nvSpPr>
        <p:spPr bwMode="auto">
          <a:xfrm>
            <a:off x="7182558" y="2287762"/>
            <a:ext cx="219329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335" dirty="0">
                <a:solidFill>
                  <a:schemeClr val="bg1"/>
                </a:solidFill>
                <a:latin typeface="微软雅黑" panose="020B0503020204020204" charset="-122"/>
                <a:ea typeface="微软雅黑" panose="020B0503020204020204" charset="-122"/>
              </a:rPr>
              <a:t>Insert Header Topic Here</a:t>
            </a:r>
          </a:p>
        </p:txBody>
      </p:sp>
      <p:sp>
        <p:nvSpPr>
          <p:cNvPr id="23565" name="Rectangle 13"/>
          <p:cNvSpPr>
            <a:spLocks noChangeArrowheads="1"/>
          </p:cNvSpPr>
          <p:nvPr/>
        </p:nvSpPr>
        <p:spPr bwMode="auto">
          <a:xfrm>
            <a:off x="6575014" y="2776760"/>
            <a:ext cx="4898449"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1335" dirty="0">
                <a:solidFill>
                  <a:schemeClr val="bg1"/>
                </a:solidFill>
                <a:latin typeface="微软雅黑" panose="020B0503020204020204" charset="-122"/>
                <a:ea typeface="微软雅黑" panose="020B0503020204020204" charset="-122"/>
              </a:rPr>
              <a:t>您的内容打在这里，或者通过复制您的文本后，在此框中选择粘贴。您的内容打在这里，或者通过复制您的文本后，在此框中选择粘贴。</a:t>
            </a:r>
          </a:p>
        </p:txBody>
      </p:sp>
      <p:sp>
        <p:nvSpPr>
          <p:cNvPr id="23566" name="Line 14"/>
          <p:cNvSpPr>
            <a:spLocks noChangeShapeType="1"/>
          </p:cNvSpPr>
          <p:nvPr/>
        </p:nvSpPr>
        <p:spPr bwMode="auto">
          <a:xfrm>
            <a:off x="7152922" y="2315282"/>
            <a:ext cx="2116" cy="264609"/>
          </a:xfrm>
          <a:prstGeom prst="line">
            <a:avLst/>
          </a:prstGeom>
          <a:noFill/>
          <a:ln w="6350"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23567" name="Rectangle 15"/>
          <p:cNvSpPr>
            <a:spLocks noChangeArrowheads="1"/>
          </p:cNvSpPr>
          <p:nvPr/>
        </p:nvSpPr>
        <p:spPr bwMode="auto">
          <a:xfrm>
            <a:off x="2167680" y="4781440"/>
            <a:ext cx="4043680" cy="59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zh-CN" altLang="zh-CN" sz="1600">
                <a:solidFill>
                  <a:schemeClr val="bg1"/>
                </a:solidFill>
                <a:latin typeface="微软雅黑" panose="020B0503020204020204" charset="-122"/>
                <a:ea typeface="微软雅黑" panose="020B0503020204020204" charset="-122"/>
              </a:rPr>
              <a:t>您的内容打在这里，或者通过复制您的文本</a:t>
            </a:r>
          </a:p>
          <a:p>
            <a:pPr algn="l"/>
            <a:r>
              <a:rPr lang="zh-CN" altLang="zh-CN" sz="1600">
                <a:solidFill>
                  <a:schemeClr val="bg1"/>
                </a:solidFill>
                <a:latin typeface="微软雅黑" panose="020B0503020204020204" charset="-122"/>
                <a:ea typeface="微软雅黑" panose="020B0503020204020204" charset="-122"/>
              </a:rPr>
              <a:t>后，在此框中选择粘贴。</a:t>
            </a:r>
          </a:p>
        </p:txBody>
      </p:sp>
      <p:sp>
        <p:nvSpPr>
          <p:cNvPr id="23568" name="Line 16"/>
          <p:cNvSpPr>
            <a:spLocks noChangeShapeType="1"/>
          </p:cNvSpPr>
          <p:nvPr/>
        </p:nvSpPr>
        <p:spPr bwMode="auto">
          <a:xfrm>
            <a:off x="2125343" y="4749688"/>
            <a:ext cx="0" cy="417024"/>
          </a:xfrm>
          <a:prstGeom prst="line">
            <a:avLst/>
          </a:prstGeom>
          <a:noFill/>
          <a:ln w="6350" cmpd="sng">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23569" name="Freeform 17"/>
          <p:cNvSpPr/>
          <p:nvPr/>
        </p:nvSpPr>
        <p:spPr bwMode="auto">
          <a:xfrm rot="10800000">
            <a:off x="5510227" y="2245424"/>
            <a:ext cx="588491" cy="1181216"/>
          </a:xfrm>
          <a:custGeom>
            <a:avLst/>
            <a:gdLst>
              <a:gd name="T0" fmla="*/ 0 w 244"/>
              <a:gd name="T1" fmla="*/ 0 h 489"/>
              <a:gd name="T2" fmla="*/ 0 w 244"/>
              <a:gd name="T3" fmla="*/ 489 h 489"/>
              <a:gd name="T4" fmla="*/ 244 w 244"/>
              <a:gd name="T5" fmla="*/ 245 h 489"/>
              <a:gd name="T6" fmla="*/ 0 w 244"/>
              <a:gd name="T7" fmla="*/ 0 h 489"/>
            </a:gdLst>
            <a:ahLst/>
            <a:cxnLst>
              <a:cxn ang="0">
                <a:pos x="T0" y="T1"/>
              </a:cxn>
              <a:cxn ang="0">
                <a:pos x="T2" y="T3"/>
              </a:cxn>
              <a:cxn ang="0">
                <a:pos x="T4" y="T5"/>
              </a:cxn>
              <a:cxn ang="0">
                <a:pos x="T6" y="T7"/>
              </a:cxn>
            </a:cxnLst>
            <a:rect l="0" t="0" r="r" b="b"/>
            <a:pathLst>
              <a:path w="244" h="489">
                <a:moveTo>
                  <a:pt x="0" y="0"/>
                </a:moveTo>
                <a:cubicBezTo>
                  <a:pt x="0" y="489"/>
                  <a:pt x="0" y="489"/>
                  <a:pt x="0" y="489"/>
                </a:cubicBezTo>
                <a:cubicBezTo>
                  <a:pt x="135" y="489"/>
                  <a:pt x="244" y="379"/>
                  <a:pt x="244" y="245"/>
                </a:cubicBezTo>
                <a:cubicBezTo>
                  <a:pt x="244" y="110"/>
                  <a:pt x="135" y="0"/>
                  <a:pt x="0" y="0"/>
                </a:cubicBezTo>
                <a:close/>
              </a:path>
            </a:pathLst>
          </a:cu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3570" name="Freeform 18"/>
          <p:cNvSpPr/>
          <p:nvPr/>
        </p:nvSpPr>
        <p:spPr bwMode="auto">
          <a:xfrm>
            <a:off x="6096600" y="4370767"/>
            <a:ext cx="586375" cy="1183334"/>
          </a:xfrm>
          <a:custGeom>
            <a:avLst/>
            <a:gdLst>
              <a:gd name="T0" fmla="*/ 0 w 244"/>
              <a:gd name="T1" fmla="*/ 0 h 489"/>
              <a:gd name="T2" fmla="*/ 0 w 244"/>
              <a:gd name="T3" fmla="*/ 489 h 489"/>
              <a:gd name="T4" fmla="*/ 244 w 244"/>
              <a:gd name="T5" fmla="*/ 245 h 489"/>
              <a:gd name="T6" fmla="*/ 0 w 244"/>
              <a:gd name="T7" fmla="*/ 0 h 489"/>
            </a:gdLst>
            <a:ahLst/>
            <a:cxnLst>
              <a:cxn ang="0">
                <a:pos x="T0" y="T1"/>
              </a:cxn>
              <a:cxn ang="0">
                <a:pos x="T2" y="T3"/>
              </a:cxn>
              <a:cxn ang="0">
                <a:pos x="T4" y="T5"/>
              </a:cxn>
              <a:cxn ang="0">
                <a:pos x="T6" y="T7"/>
              </a:cxn>
            </a:cxnLst>
            <a:rect l="0" t="0" r="r" b="b"/>
            <a:pathLst>
              <a:path w="244" h="489">
                <a:moveTo>
                  <a:pt x="0" y="0"/>
                </a:moveTo>
                <a:cubicBezTo>
                  <a:pt x="0" y="489"/>
                  <a:pt x="0" y="489"/>
                  <a:pt x="0" y="489"/>
                </a:cubicBezTo>
                <a:cubicBezTo>
                  <a:pt x="135" y="489"/>
                  <a:pt x="244" y="379"/>
                  <a:pt x="244" y="245"/>
                </a:cubicBezTo>
                <a:cubicBezTo>
                  <a:pt x="244" y="110"/>
                  <a:pt x="135" y="0"/>
                  <a:pt x="0" y="0"/>
                </a:cubicBezTo>
                <a:close/>
              </a:path>
            </a:pathLst>
          </a:custGeom>
          <a:solidFill>
            <a:srgbClr val="7D5850"/>
          </a:solidFill>
          <a:ln>
            <a:noFill/>
          </a:ln>
        </p:spPr>
        <p:txBody>
          <a:bodyPr/>
          <a:lstStyle/>
          <a:p>
            <a:endParaRPr lang="zh-CN" altLang="en-US" sz="2400">
              <a:latin typeface="微软雅黑" panose="020B0503020204020204" charset="-122"/>
              <a:ea typeface="微软雅黑" panose="020B0503020204020204" charset="-122"/>
            </a:endParaRPr>
          </a:p>
        </p:txBody>
      </p:sp>
      <p:sp>
        <p:nvSpPr>
          <p:cNvPr id="23571" name="Freeform 19"/>
          <p:cNvSpPr/>
          <p:nvPr/>
        </p:nvSpPr>
        <p:spPr bwMode="auto">
          <a:xfrm>
            <a:off x="6251133" y="4745454"/>
            <a:ext cx="218037" cy="438192"/>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chemeClr val="bg1"/>
            </a:solidFill>
            <a:round/>
          </a:ln>
        </p:spPr>
        <p:txBody>
          <a:bodyPr/>
          <a:lstStyle/>
          <a:p>
            <a:endParaRPr lang="zh-CN" altLang="en-US" sz="2400">
              <a:latin typeface="微软雅黑" panose="020B0503020204020204" charset="-122"/>
              <a:ea typeface="微软雅黑" panose="020B0503020204020204" charset="-122"/>
            </a:endParaRPr>
          </a:p>
        </p:txBody>
      </p:sp>
      <p:sp>
        <p:nvSpPr>
          <p:cNvPr id="23572" name="Freeform 20"/>
          <p:cNvSpPr/>
          <p:nvPr/>
        </p:nvSpPr>
        <p:spPr bwMode="auto">
          <a:xfrm rot="10800000">
            <a:off x="5715563" y="2630695"/>
            <a:ext cx="220155" cy="440310"/>
          </a:xfrm>
          <a:custGeom>
            <a:avLst/>
            <a:gdLst>
              <a:gd name="T0" fmla="*/ 0 w 52"/>
              <a:gd name="T1" fmla="*/ 0 h 104"/>
              <a:gd name="T2" fmla="*/ 52 w 52"/>
              <a:gd name="T3" fmla="*/ 52 h 104"/>
              <a:gd name="T4" fmla="*/ 0 w 52"/>
              <a:gd name="T5" fmla="*/ 104 h 104"/>
            </a:gdLst>
            <a:ahLst/>
            <a:cxnLst>
              <a:cxn ang="0">
                <a:pos x="T0" y="T1"/>
              </a:cxn>
              <a:cxn ang="0">
                <a:pos x="T2" y="T3"/>
              </a:cxn>
              <a:cxn ang="0">
                <a:pos x="T4" y="T5"/>
              </a:cxn>
            </a:cxnLst>
            <a:rect l="0" t="0" r="r" b="b"/>
            <a:pathLst>
              <a:path w="52" h="104">
                <a:moveTo>
                  <a:pt x="0" y="0"/>
                </a:moveTo>
                <a:lnTo>
                  <a:pt x="52" y="52"/>
                </a:lnTo>
                <a:lnTo>
                  <a:pt x="0" y="104"/>
                </a:lnTo>
              </a:path>
            </a:pathLst>
          </a:custGeom>
          <a:noFill/>
          <a:ln w="12700" cap="flat" cmpd="sng">
            <a:solidFill>
              <a:schemeClr val="bg1"/>
            </a:solidFill>
            <a:round/>
          </a:ln>
        </p:spPr>
        <p:txBody>
          <a:bodyPr/>
          <a:lstStyle/>
          <a:p>
            <a:endParaRPr lang="zh-CN" altLang="en-US" sz="2400">
              <a:latin typeface="微软雅黑" panose="020B0503020204020204" charset="-122"/>
              <a:ea typeface="微软雅黑" panose="020B0503020204020204" charset="-122"/>
            </a:endParaRPr>
          </a:p>
        </p:txBody>
      </p:sp>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500" fill="hold"/>
                                        <p:tgtEl>
                                          <p:spTgt spid="23557"/>
                                        </p:tgtEl>
                                        <p:attrNameLst>
                                          <p:attrName>ppt_w</p:attrName>
                                        </p:attrNameLst>
                                      </p:cBhvr>
                                      <p:tavLst>
                                        <p:tav tm="0">
                                          <p:val>
                                            <p:fltVal val="0"/>
                                          </p:val>
                                        </p:tav>
                                        <p:tav tm="100000">
                                          <p:val>
                                            <p:strVal val="#ppt_w"/>
                                          </p:val>
                                        </p:tav>
                                      </p:tavLst>
                                    </p:anim>
                                    <p:anim calcmode="lin" valueType="num">
                                      <p:cBhvr>
                                        <p:cTn id="13" dur="500" fill="hold"/>
                                        <p:tgtEl>
                                          <p:spTgt spid="23557"/>
                                        </p:tgtEl>
                                        <p:attrNameLst>
                                          <p:attrName>ppt_h</p:attrName>
                                        </p:attrNameLst>
                                      </p:cBhvr>
                                      <p:tavLst>
                                        <p:tav tm="0">
                                          <p:val>
                                            <p:fltVal val="0"/>
                                          </p:val>
                                        </p:tav>
                                        <p:tav tm="100000">
                                          <p:val>
                                            <p:strVal val="#ppt_h"/>
                                          </p:val>
                                        </p:tav>
                                      </p:tavLst>
                                    </p:anim>
                                    <p:animEffect transition="in" filter="fade">
                                      <p:cBhvr>
                                        <p:cTn id="14" dur="500"/>
                                        <p:tgtEl>
                                          <p:spTgt spid="23557"/>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3555"/>
                                        </p:tgtEl>
                                        <p:attrNameLst>
                                          <p:attrName>style.visibility</p:attrName>
                                        </p:attrNameLst>
                                      </p:cBhvr>
                                      <p:to>
                                        <p:strVal val="visible"/>
                                      </p:to>
                                    </p:set>
                                    <p:anim calcmode="lin" valueType="num">
                                      <p:cBhvr additive="base">
                                        <p:cTn id="18" dur="500" fill="hold"/>
                                        <p:tgtEl>
                                          <p:spTgt spid="23555"/>
                                        </p:tgtEl>
                                        <p:attrNameLst>
                                          <p:attrName>ppt_x</p:attrName>
                                        </p:attrNameLst>
                                      </p:cBhvr>
                                      <p:tavLst>
                                        <p:tav tm="0">
                                          <p:val>
                                            <p:strVal val="0-#ppt_w/2"/>
                                          </p:val>
                                        </p:tav>
                                        <p:tav tm="100000">
                                          <p:val>
                                            <p:strVal val="#ppt_x"/>
                                          </p:val>
                                        </p:tav>
                                      </p:tavLst>
                                    </p:anim>
                                    <p:anim calcmode="lin" valueType="num">
                                      <p:cBhvr additive="base">
                                        <p:cTn id="19" dur="500" fill="hold"/>
                                        <p:tgtEl>
                                          <p:spTgt spid="2355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3558"/>
                                        </p:tgtEl>
                                        <p:attrNameLst>
                                          <p:attrName>style.visibility</p:attrName>
                                        </p:attrNameLst>
                                      </p:cBhvr>
                                      <p:to>
                                        <p:strVal val="visible"/>
                                      </p:to>
                                    </p:set>
                                    <p:anim calcmode="lin" valueType="num">
                                      <p:cBhvr additive="base">
                                        <p:cTn id="22" dur="500" fill="hold"/>
                                        <p:tgtEl>
                                          <p:spTgt spid="23558"/>
                                        </p:tgtEl>
                                        <p:attrNameLst>
                                          <p:attrName>ppt_x</p:attrName>
                                        </p:attrNameLst>
                                      </p:cBhvr>
                                      <p:tavLst>
                                        <p:tav tm="0">
                                          <p:val>
                                            <p:strVal val="0-#ppt_w/2"/>
                                          </p:val>
                                        </p:tav>
                                        <p:tav tm="100000">
                                          <p:val>
                                            <p:strVal val="#ppt_x"/>
                                          </p:val>
                                        </p:tav>
                                      </p:tavLst>
                                    </p:anim>
                                    <p:anim calcmode="lin" valueType="num">
                                      <p:cBhvr additive="base">
                                        <p:cTn id="23" dur="500" fill="hold"/>
                                        <p:tgtEl>
                                          <p:spTgt spid="2355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3564"/>
                                        </p:tgtEl>
                                        <p:attrNameLst>
                                          <p:attrName>style.visibility</p:attrName>
                                        </p:attrNameLst>
                                      </p:cBhvr>
                                      <p:to>
                                        <p:strVal val="visible"/>
                                      </p:to>
                                    </p:set>
                                    <p:anim calcmode="lin" valueType="num">
                                      <p:cBhvr additive="base">
                                        <p:cTn id="26" dur="500" fill="hold"/>
                                        <p:tgtEl>
                                          <p:spTgt spid="23564"/>
                                        </p:tgtEl>
                                        <p:attrNameLst>
                                          <p:attrName>ppt_x</p:attrName>
                                        </p:attrNameLst>
                                      </p:cBhvr>
                                      <p:tavLst>
                                        <p:tav tm="0">
                                          <p:val>
                                            <p:strVal val="0-#ppt_w/2"/>
                                          </p:val>
                                        </p:tav>
                                        <p:tav tm="100000">
                                          <p:val>
                                            <p:strVal val="#ppt_x"/>
                                          </p:val>
                                        </p:tav>
                                      </p:tavLst>
                                    </p:anim>
                                    <p:anim calcmode="lin" valueType="num">
                                      <p:cBhvr additive="base">
                                        <p:cTn id="27" dur="500" fill="hold"/>
                                        <p:tgtEl>
                                          <p:spTgt spid="23564"/>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3565"/>
                                        </p:tgtEl>
                                        <p:attrNameLst>
                                          <p:attrName>style.visibility</p:attrName>
                                        </p:attrNameLst>
                                      </p:cBhvr>
                                      <p:to>
                                        <p:strVal val="visible"/>
                                      </p:to>
                                    </p:set>
                                    <p:anim calcmode="lin" valueType="num">
                                      <p:cBhvr additive="base">
                                        <p:cTn id="30" dur="500" fill="hold"/>
                                        <p:tgtEl>
                                          <p:spTgt spid="23565"/>
                                        </p:tgtEl>
                                        <p:attrNameLst>
                                          <p:attrName>ppt_x</p:attrName>
                                        </p:attrNameLst>
                                      </p:cBhvr>
                                      <p:tavLst>
                                        <p:tav tm="0">
                                          <p:val>
                                            <p:strVal val="0-#ppt_w/2"/>
                                          </p:val>
                                        </p:tav>
                                        <p:tav tm="100000">
                                          <p:val>
                                            <p:strVal val="#ppt_x"/>
                                          </p:val>
                                        </p:tav>
                                      </p:tavLst>
                                    </p:anim>
                                    <p:anim calcmode="lin" valueType="num">
                                      <p:cBhvr additive="base">
                                        <p:cTn id="31" dur="500" fill="hold"/>
                                        <p:tgtEl>
                                          <p:spTgt spid="23565"/>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23566"/>
                                        </p:tgtEl>
                                        <p:attrNameLst>
                                          <p:attrName>style.visibility</p:attrName>
                                        </p:attrNameLst>
                                      </p:cBhvr>
                                      <p:to>
                                        <p:strVal val="visible"/>
                                      </p:to>
                                    </p:set>
                                    <p:anim calcmode="lin" valueType="num">
                                      <p:cBhvr additive="base">
                                        <p:cTn id="34" dur="500" fill="hold"/>
                                        <p:tgtEl>
                                          <p:spTgt spid="23566"/>
                                        </p:tgtEl>
                                        <p:attrNameLst>
                                          <p:attrName>ppt_x</p:attrName>
                                        </p:attrNameLst>
                                      </p:cBhvr>
                                      <p:tavLst>
                                        <p:tav tm="0">
                                          <p:val>
                                            <p:strVal val="0-#ppt_w/2"/>
                                          </p:val>
                                        </p:tav>
                                        <p:tav tm="100000">
                                          <p:val>
                                            <p:strVal val="#ppt_x"/>
                                          </p:val>
                                        </p:tav>
                                      </p:tavLst>
                                    </p:anim>
                                    <p:anim calcmode="lin" valueType="num">
                                      <p:cBhvr additive="base">
                                        <p:cTn id="35" dur="500" fill="hold"/>
                                        <p:tgtEl>
                                          <p:spTgt spid="2356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3569"/>
                                        </p:tgtEl>
                                        <p:attrNameLst>
                                          <p:attrName>style.visibility</p:attrName>
                                        </p:attrNameLst>
                                      </p:cBhvr>
                                      <p:to>
                                        <p:strVal val="visible"/>
                                      </p:to>
                                    </p:set>
                                    <p:anim calcmode="lin" valueType="num">
                                      <p:cBhvr additive="base">
                                        <p:cTn id="38" dur="500" fill="hold"/>
                                        <p:tgtEl>
                                          <p:spTgt spid="23569"/>
                                        </p:tgtEl>
                                        <p:attrNameLst>
                                          <p:attrName>ppt_x</p:attrName>
                                        </p:attrNameLst>
                                      </p:cBhvr>
                                      <p:tavLst>
                                        <p:tav tm="0">
                                          <p:val>
                                            <p:strVal val="0-#ppt_w/2"/>
                                          </p:val>
                                        </p:tav>
                                        <p:tav tm="100000">
                                          <p:val>
                                            <p:strVal val="#ppt_x"/>
                                          </p:val>
                                        </p:tav>
                                      </p:tavLst>
                                    </p:anim>
                                    <p:anim calcmode="lin" valueType="num">
                                      <p:cBhvr additive="base">
                                        <p:cTn id="39" dur="500" fill="hold"/>
                                        <p:tgtEl>
                                          <p:spTgt spid="23569"/>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23572"/>
                                        </p:tgtEl>
                                        <p:attrNameLst>
                                          <p:attrName>style.visibility</p:attrName>
                                        </p:attrNameLst>
                                      </p:cBhvr>
                                      <p:to>
                                        <p:strVal val="visible"/>
                                      </p:to>
                                    </p:set>
                                    <p:anim calcmode="lin" valueType="num">
                                      <p:cBhvr additive="base">
                                        <p:cTn id="42" dur="500" fill="hold"/>
                                        <p:tgtEl>
                                          <p:spTgt spid="23572"/>
                                        </p:tgtEl>
                                        <p:attrNameLst>
                                          <p:attrName>ppt_x</p:attrName>
                                        </p:attrNameLst>
                                      </p:cBhvr>
                                      <p:tavLst>
                                        <p:tav tm="0">
                                          <p:val>
                                            <p:strVal val="0-#ppt_w/2"/>
                                          </p:val>
                                        </p:tav>
                                        <p:tav tm="100000">
                                          <p:val>
                                            <p:strVal val="#ppt_x"/>
                                          </p:val>
                                        </p:tav>
                                      </p:tavLst>
                                    </p:anim>
                                    <p:anim calcmode="lin" valueType="num">
                                      <p:cBhvr additive="base">
                                        <p:cTn id="43" dur="500" fill="hold"/>
                                        <p:tgtEl>
                                          <p:spTgt spid="23572"/>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 presetClass="entr" presetSubtype="2" fill="hold" grpId="0" nodeType="afterEffect">
                                  <p:stCondLst>
                                    <p:cond delay="0"/>
                                  </p:stCondLst>
                                  <p:childTnLst>
                                    <p:set>
                                      <p:cBhvr>
                                        <p:cTn id="46" dur="1" fill="hold">
                                          <p:stCondLst>
                                            <p:cond delay="0"/>
                                          </p:stCondLst>
                                        </p:cTn>
                                        <p:tgtEl>
                                          <p:spTgt spid="23556"/>
                                        </p:tgtEl>
                                        <p:attrNameLst>
                                          <p:attrName>style.visibility</p:attrName>
                                        </p:attrNameLst>
                                      </p:cBhvr>
                                      <p:to>
                                        <p:strVal val="visible"/>
                                      </p:to>
                                    </p:set>
                                    <p:anim calcmode="lin" valueType="num">
                                      <p:cBhvr additive="base">
                                        <p:cTn id="47" dur="500" fill="hold"/>
                                        <p:tgtEl>
                                          <p:spTgt spid="23556"/>
                                        </p:tgtEl>
                                        <p:attrNameLst>
                                          <p:attrName>ppt_x</p:attrName>
                                        </p:attrNameLst>
                                      </p:cBhvr>
                                      <p:tavLst>
                                        <p:tav tm="0">
                                          <p:val>
                                            <p:strVal val="1+#ppt_w/2"/>
                                          </p:val>
                                        </p:tav>
                                        <p:tav tm="100000">
                                          <p:val>
                                            <p:strVal val="#ppt_x"/>
                                          </p:val>
                                        </p:tav>
                                      </p:tavLst>
                                    </p:anim>
                                    <p:anim calcmode="lin" valueType="num">
                                      <p:cBhvr additive="base">
                                        <p:cTn id="48" dur="500" fill="hold"/>
                                        <p:tgtEl>
                                          <p:spTgt spid="23556"/>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3561"/>
                                        </p:tgtEl>
                                        <p:attrNameLst>
                                          <p:attrName>style.visibility</p:attrName>
                                        </p:attrNameLst>
                                      </p:cBhvr>
                                      <p:to>
                                        <p:strVal val="visible"/>
                                      </p:to>
                                    </p:set>
                                    <p:anim calcmode="lin" valueType="num">
                                      <p:cBhvr additive="base">
                                        <p:cTn id="51" dur="500" fill="hold"/>
                                        <p:tgtEl>
                                          <p:spTgt spid="23561"/>
                                        </p:tgtEl>
                                        <p:attrNameLst>
                                          <p:attrName>ppt_x</p:attrName>
                                        </p:attrNameLst>
                                      </p:cBhvr>
                                      <p:tavLst>
                                        <p:tav tm="0">
                                          <p:val>
                                            <p:strVal val="1+#ppt_w/2"/>
                                          </p:val>
                                        </p:tav>
                                        <p:tav tm="100000">
                                          <p:val>
                                            <p:strVal val="#ppt_x"/>
                                          </p:val>
                                        </p:tav>
                                      </p:tavLst>
                                    </p:anim>
                                    <p:anim calcmode="lin" valueType="num">
                                      <p:cBhvr additive="base">
                                        <p:cTn id="52" dur="500" fill="hold"/>
                                        <p:tgtEl>
                                          <p:spTgt spid="2356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3567"/>
                                        </p:tgtEl>
                                        <p:attrNameLst>
                                          <p:attrName>style.visibility</p:attrName>
                                        </p:attrNameLst>
                                      </p:cBhvr>
                                      <p:to>
                                        <p:strVal val="visible"/>
                                      </p:to>
                                    </p:set>
                                    <p:anim calcmode="lin" valueType="num">
                                      <p:cBhvr additive="base">
                                        <p:cTn id="55" dur="500" fill="hold"/>
                                        <p:tgtEl>
                                          <p:spTgt spid="23567"/>
                                        </p:tgtEl>
                                        <p:attrNameLst>
                                          <p:attrName>ppt_x</p:attrName>
                                        </p:attrNameLst>
                                      </p:cBhvr>
                                      <p:tavLst>
                                        <p:tav tm="0">
                                          <p:val>
                                            <p:strVal val="1+#ppt_w/2"/>
                                          </p:val>
                                        </p:tav>
                                        <p:tav tm="100000">
                                          <p:val>
                                            <p:strVal val="#ppt_x"/>
                                          </p:val>
                                        </p:tav>
                                      </p:tavLst>
                                    </p:anim>
                                    <p:anim calcmode="lin" valueType="num">
                                      <p:cBhvr additive="base">
                                        <p:cTn id="56" dur="500" fill="hold"/>
                                        <p:tgtEl>
                                          <p:spTgt spid="2356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3568"/>
                                        </p:tgtEl>
                                        <p:attrNameLst>
                                          <p:attrName>style.visibility</p:attrName>
                                        </p:attrNameLst>
                                      </p:cBhvr>
                                      <p:to>
                                        <p:strVal val="visible"/>
                                      </p:to>
                                    </p:set>
                                    <p:anim calcmode="lin" valueType="num">
                                      <p:cBhvr additive="base">
                                        <p:cTn id="59" dur="500" fill="hold"/>
                                        <p:tgtEl>
                                          <p:spTgt spid="23568"/>
                                        </p:tgtEl>
                                        <p:attrNameLst>
                                          <p:attrName>ppt_x</p:attrName>
                                        </p:attrNameLst>
                                      </p:cBhvr>
                                      <p:tavLst>
                                        <p:tav tm="0">
                                          <p:val>
                                            <p:strVal val="1+#ppt_w/2"/>
                                          </p:val>
                                        </p:tav>
                                        <p:tav tm="100000">
                                          <p:val>
                                            <p:strVal val="#ppt_x"/>
                                          </p:val>
                                        </p:tav>
                                      </p:tavLst>
                                    </p:anim>
                                    <p:anim calcmode="lin" valueType="num">
                                      <p:cBhvr additive="base">
                                        <p:cTn id="60" dur="500" fill="hold"/>
                                        <p:tgtEl>
                                          <p:spTgt spid="2356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3570"/>
                                        </p:tgtEl>
                                        <p:attrNameLst>
                                          <p:attrName>style.visibility</p:attrName>
                                        </p:attrNameLst>
                                      </p:cBhvr>
                                      <p:to>
                                        <p:strVal val="visible"/>
                                      </p:to>
                                    </p:set>
                                    <p:anim calcmode="lin" valueType="num">
                                      <p:cBhvr additive="base">
                                        <p:cTn id="63" dur="500" fill="hold"/>
                                        <p:tgtEl>
                                          <p:spTgt spid="23570"/>
                                        </p:tgtEl>
                                        <p:attrNameLst>
                                          <p:attrName>ppt_x</p:attrName>
                                        </p:attrNameLst>
                                      </p:cBhvr>
                                      <p:tavLst>
                                        <p:tav tm="0">
                                          <p:val>
                                            <p:strVal val="1+#ppt_w/2"/>
                                          </p:val>
                                        </p:tav>
                                        <p:tav tm="100000">
                                          <p:val>
                                            <p:strVal val="#ppt_x"/>
                                          </p:val>
                                        </p:tav>
                                      </p:tavLst>
                                    </p:anim>
                                    <p:anim calcmode="lin" valueType="num">
                                      <p:cBhvr additive="base">
                                        <p:cTn id="64" dur="500" fill="hold"/>
                                        <p:tgtEl>
                                          <p:spTgt spid="2357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3571"/>
                                        </p:tgtEl>
                                        <p:attrNameLst>
                                          <p:attrName>style.visibility</p:attrName>
                                        </p:attrNameLst>
                                      </p:cBhvr>
                                      <p:to>
                                        <p:strVal val="visible"/>
                                      </p:to>
                                    </p:set>
                                    <p:anim calcmode="lin" valueType="num">
                                      <p:cBhvr additive="base">
                                        <p:cTn id="67" dur="500" fill="hold"/>
                                        <p:tgtEl>
                                          <p:spTgt spid="23571"/>
                                        </p:tgtEl>
                                        <p:attrNameLst>
                                          <p:attrName>ppt_x</p:attrName>
                                        </p:attrNameLst>
                                      </p:cBhvr>
                                      <p:tavLst>
                                        <p:tav tm="0">
                                          <p:val>
                                            <p:strVal val="1+#ppt_w/2"/>
                                          </p:val>
                                        </p:tav>
                                        <p:tav tm="100000">
                                          <p:val>
                                            <p:strVal val="#ppt_x"/>
                                          </p:val>
                                        </p:tav>
                                      </p:tavLst>
                                    </p:anim>
                                    <p:anim calcmode="lin" valueType="num">
                                      <p:cBhvr additive="base">
                                        <p:cTn id="68" dur="500" fill="hold"/>
                                        <p:tgtEl>
                                          <p:spTgt spid="235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p:bldP spid="23555" grpId="0" bldLvl="0" animBg="1"/>
      <p:bldP spid="23556" grpId="0" bldLvl="0" animBg="1"/>
      <p:bldP spid="23557" grpId="0" bldLvl="0" animBg="1"/>
      <p:bldP spid="23564" grpId="0" animBg="1"/>
      <p:bldP spid="23565" grpId="0"/>
      <p:bldP spid="23567" grpId="0" bldLvl="0" animBg="1"/>
      <p:bldP spid="23569" grpId="0" bldLvl="0" animBg="1"/>
      <p:bldP spid="23570" grpId="0" bldLvl="0" animBg="1"/>
      <p:bldP spid="23571" grpId="0" animBg="1"/>
      <p:bldP spid="235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3"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此处添加标题文本</a:t>
            </a:r>
          </a:p>
        </p:txBody>
      </p:sp>
      <p:sp>
        <p:nvSpPr>
          <p:cNvPr id="7" name="文本框 6"/>
          <p:cNvSpPr txBox="1"/>
          <p:nvPr/>
        </p:nvSpPr>
        <p:spPr>
          <a:xfrm>
            <a:off x="1572803" y="4033950"/>
            <a:ext cx="2011680" cy="384810"/>
          </a:xfrm>
          <a:prstGeom prst="rect">
            <a:avLst/>
          </a:prstGeom>
          <a:noFill/>
        </p:spPr>
        <p:txBody>
          <a:bodyPr wrap="none" rtlCol="0">
            <a:spAutoFit/>
          </a:bodyPr>
          <a:lstStyle/>
          <a:p>
            <a:pPr algn="ctr"/>
            <a:r>
              <a:rPr lang="en-US" altLang="zh-CN"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5" name="矩形 14"/>
          <p:cNvSpPr/>
          <p:nvPr/>
        </p:nvSpPr>
        <p:spPr>
          <a:xfrm>
            <a:off x="1127448" y="4560704"/>
            <a:ext cx="2902388" cy="840105"/>
          </a:xfrm>
          <a:prstGeom prst="rect">
            <a:avLst/>
          </a:prstGeom>
        </p:spPr>
        <p:txBody>
          <a:bodyPr wrap="square">
            <a:spAutoFit/>
          </a:bodyPr>
          <a:lstStyle/>
          <a:p>
            <a:pPr algn="ctr"/>
            <a:r>
              <a:rPr lang="en-US" altLang="zh-CN"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10" name="文本框 9"/>
          <p:cNvSpPr txBox="1"/>
          <p:nvPr/>
        </p:nvSpPr>
        <p:spPr>
          <a:xfrm>
            <a:off x="4331125" y="5284664"/>
            <a:ext cx="2011680" cy="384810"/>
          </a:xfrm>
          <a:prstGeom prst="rect">
            <a:avLst/>
          </a:prstGeom>
          <a:noFill/>
        </p:spPr>
        <p:txBody>
          <a:bodyPr wrap="none" rtlCol="0">
            <a:spAutoFit/>
          </a:bodyPr>
          <a:lstStyle/>
          <a:p>
            <a:pPr algn="ctr"/>
            <a:r>
              <a:rPr lang="en-US" altLang="zh-CN"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1" name="矩形 10"/>
          <p:cNvSpPr/>
          <p:nvPr/>
        </p:nvSpPr>
        <p:spPr>
          <a:xfrm>
            <a:off x="3935760" y="5749805"/>
            <a:ext cx="2802407" cy="840105"/>
          </a:xfrm>
          <a:prstGeom prst="rect">
            <a:avLst/>
          </a:prstGeom>
        </p:spPr>
        <p:txBody>
          <a:bodyPr wrap="square">
            <a:spAutoFit/>
          </a:bodyPr>
          <a:lstStyle/>
          <a:p>
            <a:pPr algn="ctr"/>
            <a:r>
              <a:rPr lang="en-US" altLang="zh-CN"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30" name="文本框 29"/>
          <p:cNvSpPr txBox="1"/>
          <p:nvPr/>
        </p:nvSpPr>
        <p:spPr>
          <a:xfrm>
            <a:off x="6954192" y="3624087"/>
            <a:ext cx="1554480" cy="384810"/>
          </a:xfrm>
          <a:prstGeom prst="rect">
            <a:avLst/>
          </a:prstGeom>
          <a:noFill/>
        </p:spPr>
        <p:txBody>
          <a:bodyPr wrap="none" rtlCol="0">
            <a:spAutoFit/>
          </a:bodyPr>
          <a:lstStyle/>
          <a:p>
            <a:pPr algn="l"/>
            <a:r>
              <a:rPr lang="en-US" altLang="zh-CN"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此处添加名称</a:t>
            </a:r>
          </a:p>
        </p:txBody>
      </p:sp>
      <p:sp>
        <p:nvSpPr>
          <p:cNvPr id="31" name="矩形 30"/>
          <p:cNvSpPr/>
          <p:nvPr/>
        </p:nvSpPr>
        <p:spPr>
          <a:xfrm>
            <a:off x="6954193" y="4016646"/>
            <a:ext cx="1869863" cy="1083945"/>
          </a:xfrm>
          <a:prstGeom prst="rect">
            <a:avLst/>
          </a:prstGeom>
        </p:spPr>
        <p:txBody>
          <a:bodyPr wrap="square">
            <a:spAutoFit/>
          </a:bodyPr>
          <a:lstStyle/>
          <a:p>
            <a:r>
              <a:rPr lang="en-US" altLang="zh-CN"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32" name="文本框 31"/>
          <p:cNvSpPr txBox="1"/>
          <p:nvPr/>
        </p:nvSpPr>
        <p:spPr>
          <a:xfrm>
            <a:off x="9192344" y="4909229"/>
            <a:ext cx="2011680" cy="384810"/>
          </a:xfrm>
          <a:prstGeom prst="rect">
            <a:avLst/>
          </a:prstGeom>
          <a:noFill/>
        </p:spPr>
        <p:txBody>
          <a:bodyPr wrap="none" rtlCol="0">
            <a:spAutoFit/>
          </a:bodyPr>
          <a:lstStyle/>
          <a:p>
            <a:pPr algn="l"/>
            <a:r>
              <a:rPr lang="en-US" altLang="zh-CN"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33" name="矩形 32"/>
          <p:cNvSpPr/>
          <p:nvPr/>
        </p:nvSpPr>
        <p:spPr>
          <a:xfrm>
            <a:off x="8256240" y="5334307"/>
            <a:ext cx="3500715" cy="596265"/>
          </a:xfrm>
          <a:prstGeom prst="rect">
            <a:avLst/>
          </a:prstGeom>
        </p:spPr>
        <p:txBody>
          <a:bodyPr wrap="square">
            <a:spAutoFit/>
          </a:bodyPr>
          <a:lstStyle/>
          <a:p>
            <a:pPr algn="ctr"/>
            <a:r>
              <a:rPr lang="en-US" altLang="zh-CN"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grpSp>
        <p:nvGrpSpPr>
          <p:cNvPr id="34" name="组合 33"/>
          <p:cNvGrpSpPr/>
          <p:nvPr/>
        </p:nvGrpSpPr>
        <p:grpSpPr>
          <a:xfrm>
            <a:off x="1584246" y="1604985"/>
            <a:ext cx="1988795" cy="1988795"/>
            <a:chOff x="1584246" y="1632925"/>
            <a:chExt cx="1988795" cy="1988795"/>
          </a:xfrm>
        </p:grpSpPr>
        <p:sp>
          <p:nvSpPr>
            <p:cNvPr id="35" name="KSO_Shape"/>
            <p:cNvSpPr/>
            <p:nvPr/>
          </p:nvSpPr>
          <p:spPr bwMode="auto">
            <a:xfrm>
              <a:off x="1584246" y="1632925"/>
              <a:ext cx="1988795" cy="1988795"/>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7C8937"/>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6" name="椭圆 35"/>
            <p:cNvSpPr/>
            <p:nvPr/>
          </p:nvSpPr>
          <p:spPr>
            <a:xfrm>
              <a:off x="1866127" y="1931346"/>
              <a:ext cx="1424381" cy="1424381"/>
            </a:xfrm>
            <a:prstGeom prst="ellipse">
              <a:avLst/>
            </a:prstGeom>
            <a:blipFill rotWithShape="1">
              <a:blip r:embed="rId3" cstate="screen"/>
              <a:stretch>
                <a:fillRect/>
              </a:stretch>
            </a:blipFill>
            <a:ln w="12700">
              <a:solidFill>
                <a:srgbClr val="5357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37" name="组合 36"/>
          <p:cNvGrpSpPr/>
          <p:nvPr/>
        </p:nvGrpSpPr>
        <p:grpSpPr>
          <a:xfrm>
            <a:off x="4024340" y="2408346"/>
            <a:ext cx="2625251" cy="2625251"/>
            <a:chOff x="4024340" y="2408346"/>
            <a:chExt cx="2625251" cy="2625251"/>
          </a:xfrm>
        </p:grpSpPr>
        <p:sp>
          <p:nvSpPr>
            <p:cNvPr id="38" name="KSO_Shape"/>
            <p:cNvSpPr/>
            <p:nvPr/>
          </p:nvSpPr>
          <p:spPr bwMode="auto">
            <a:xfrm>
              <a:off x="4024340" y="2408346"/>
              <a:ext cx="2625251" cy="2625251"/>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7D585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9" name="椭圆 38"/>
            <p:cNvSpPr/>
            <p:nvPr/>
          </p:nvSpPr>
          <p:spPr>
            <a:xfrm>
              <a:off x="4410129" y="2813806"/>
              <a:ext cx="1812741" cy="1812741"/>
            </a:xfrm>
            <a:prstGeom prst="ellipse">
              <a:avLst/>
            </a:prstGeom>
            <a:blipFill rotWithShape="1">
              <a:blip r:embed="rId4" cstate="screen"/>
              <a:stretch>
                <a:fillRect/>
              </a:stretch>
            </a:blipFill>
            <a:ln w="12700">
              <a:solidFill>
                <a:srgbClr val="F17F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40" name="组合 39"/>
          <p:cNvGrpSpPr/>
          <p:nvPr/>
        </p:nvGrpSpPr>
        <p:grpSpPr>
          <a:xfrm>
            <a:off x="8886167" y="2652226"/>
            <a:ext cx="2106377" cy="2106377"/>
            <a:chOff x="8886167" y="2652226"/>
            <a:chExt cx="2106377" cy="2106377"/>
          </a:xfrm>
        </p:grpSpPr>
        <p:sp>
          <p:nvSpPr>
            <p:cNvPr id="41" name="KSO_Shape"/>
            <p:cNvSpPr/>
            <p:nvPr/>
          </p:nvSpPr>
          <p:spPr bwMode="auto">
            <a:xfrm>
              <a:off x="8886167" y="2652226"/>
              <a:ext cx="2106377" cy="210637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7D5850"/>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2" name="椭圆 41"/>
            <p:cNvSpPr/>
            <p:nvPr/>
          </p:nvSpPr>
          <p:spPr>
            <a:xfrm>
              <a:off x="9192344" y="2954937"/>
              <a:ext cx="1504396" cy="1504396"/>
            </a:xfrm>
            <a:prstGeom prst="ellipse">
              <a:avLst/>
            </a:prstGeom>
            <a:blipFill rotWithShape="1">
              <a:blip r:embed="rId5" cstate="screen"/>
              <a:stretch>
                <a:fillRect/>
              </a:stretch>
            </a:blip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43" name="组合 42"/>
          <p:cNvGrpSpPr/>
          <p:nvPr/>
        </p:nvGrpSpPr>
        <p:grpSpPr>
          <a:xfrm>
            <a:off x="6836653" y="1628800"/>
            <a:ext cx="1788097" cy="1788097"/>
            <a:chOff x="6888088" y="1628800"/>
            <a:chExt cx="1788097" cy="1788097"/>
          </a:xfrm>
        </p:grpSpPr>
        <p:sp>
          <p:nvSpPr>
            <p:cNvPr id="44" name="KSO_Shape"/>
            <p:cNvSpPr/>
            <p:nvPr/>
          </p:nvSpPr>
          <p:spPr bwMode="auto">
            <a:xfrm>
              <a:off x="6888088" y="1628800"/>
              <a:ext cx="1788097" cy="1788097"/>
            </a:xfrm>
            <a:custGeom>
              <a:avLst/>
              <a:gdLst>
                <a:gd name="T0" fmla="*/ 907013 w 2197224"/>
                <a:gd name="T1" fmla="*/ 1489257 h 2197224"/>
                <a:gd name="T2" fmla="*/ 744628 w 2197224"/>
                <a:gd name="T3" fmla="*/ 1651641 h 2197224"/>
                <a:gd name="T4" fmla="*/ 1108052 w 2197224"/>
                <a:gd name="T5" fmla="*/ 1431697 h 2197224"/>
                <a:gd name="T6" fmla="*/ 1003795 w 2197224"/>
                <a:gd name="T7" fmla="*/ 1636312 h 2197224"/>
                <a:gd name="T8" fmla="*/ 1108052 w 2197224"/>
                <a:gd name="T9" fmla="*/ 1431697 h 2197224"/>
                <a:gd name="T10" fmla="*/ 698026 w 2197224"/>
                <a:gd name="T11" fmla="*/ 1481876 h 2197224"/>
                <a:gd name="T12" fmla="*/ 493410 w 2197224"/>
                <a:gd name="T13" fmla="*/ 1586133 h 2197224"/>
                <a:gd name="T14" fmla="*/ 1281464 w 2197224"/>
                <a:gd name="T15" fmla="*/ 1314828 h 2197224"/>
                <a:gd name="T16" fmla="*/ 1245540 w 2197224"/>
                <a:gd name="T17" fmla="*/ 1541647 h 2197224"/>
                <a:gd name="T18" fmla="*/ 1281464 w 2197224"/>
                <a:gd name="T19" fmla="*/ 1314828 h 2197224"/>
                <a:gd name="T20" fmla="*/ 501547 w 2197224"/>
                <a:gd name="T21" fmla="*/ 1410276 h 2197224"/>
                <a:gd name="T22" fmla="*/ 274729 w 2197224"/>
                <a:gd name="T23" fmla="*/ 1446200 h 2197224"/>
                <a:gd name="T24" fmla="*/ 1410276 w 2197224"/>
                <a:gd name="T25" fmla="*/ 1150093 h 2197224"/>
                <a:gd name="T26" fmla="*/ 1446200 w 2197224"/>
                <a:gd name="T27" fmla="*/ 1376912 h 2197224"/>
                <a:gd name="T28" fmla="*/ 1410276 w 2197224"/>
                <a:gd name="T29" fmla="*/ 1150093 h 2197224"/>
                <a:gd name="T30" fmla="*/ 336812 w 2197224"/>
                <a:gd name="T31" fmla="*/ 1281464 h 2197224"/>
                <a:gd name="T32" fmla="*/ 109994 w 2197224"/>
                <a:gd name="T33" fmla="*/ 1245540 h 2197224"/>
                <a:gd name="T34" fmla="*/ 1481876 w 2197224"/>
                <a:gd name="T35" fmla="*/ 953615 h 2197224"/>
                <a:gd name="T36" fmla="*/ 1586133 w 2197224"/>
                <a:gd name="T37" fmla="*/ 1158231 h 2197224"/>
                <a:gd name="T38" fmla="*/ 1481876 w 2197224"/>
                <a:gd name="T39" fmla="*/ 953615 h 2197224"/>
                <a:gd name="T40" fmla="*/ 219944 w 2197224"/>
                <a:gd name="T41" fmla="*/ 1108052 h 2197224"/>
                <a:gd name="T42" fmla="*/ 15329 w 2197224"/>
                <a:gd name="T43" fmla="*/ 1003795 h 2197224"/>
                <a:gd name="T44" fmla="*/ 1489257 w 2197224"/>
                <a:gd name="T45" fmla="*/ 744628 h 2197224"/>
                <a:gd name="T46" fmla="*/ 1651641 w 2197224"/>
                <a:gd name="T47" fmla="*/ 907013 h 2197224"/>
                <a:gd name="T48" fmla="*/ 1489257 w 2197224"/>
                <a:gd name="T49" fmla="*/ 744628 h 2197224"/>
                <a:gd name="T50" fmla="*/ 162384 w 2197224"/>
                <a:gd name="T51" fmla="*/ 744628 h 2197224"/>
                <a:gd name="T52" fmla="*/ 0 w 2197224"/>
                <a:gd name="T53" fmla="*/ 907013 h 2197224"/>
                <a:gd name="T54" fmla="*/ 1586133 w 2197224"/>
                <a:gd name="T55" fmla="*/ 493410 h 2197224"/>
                <a:gd name="T56" fmla="*/ 1481876 w 2197224"/>
                <a:gd name="T57" fmla="*/ 698026 h 2197224"/>
                <a:gd name="T58" fmla="*/ 1586133 w 2197224"/>
                <a:gd name="T59" fmla="*/ 493410 h 2197224"/>
                <a:gd name="T60" fmla="*/ 219944 w 2197224"/>
                <a:gd name="T61" fmla="*/ 543589 h 2197224"/>
                <a:gd name="T62" fmla="*/ 15329 w 2197224"/>
                <a:gd name="T63" fmla="*/ 647846 h 2197224"/>
                <a:gd name="T64" fmla="*/ 1446200 w 2197224"/>
                <a:gd name="T65" fmla="*/ 274730 h 2197224"/>
                <a:gd name="T66" fmla="*/ 1410276 w 2197224"/>
                <a:gd name="T67" fmla="*/ 501548 h 2197224"/>
                <a:gd name="T68" fmla="*/ 1446200 w 2197224"/>
                <a:gd name="T69" fmla="*/ 274730 h 2197224"/>
                <a:gd name="T70" fmla="*/ 336812 w 2197224"/>
                <a:gd name="T71" fmla="*/ 370177 h 2197224"/>
                <a:gd name="T72" fmla="*/ 109994 w 2197224"/>
                <a:gd name="T73" fmla="*/ 406102 h 2197224"/>
                <a:gd name="T74" fmla="*/ 1245540 w 2197224"/>
                <a:gd name="T75" fmla="*/ 109995 h 2197224"/>
                <a:gd name="T76" fmla="*/ 1281464 w 2197224"/>
                <a:gd name="T77" fmla="*/ 336813 h 2197224"/>
                <a:gd name="T78" fmla="*/ 1245540 w 2197224"/>
                <a:gd name="T79" fmla="*/ 109995 h 2197224"/>
                <a:gd name="T80" fmla="*/ 501547 w 2197224"/>
                <a:gd name="T81" fmla="*/ 241366 h 2197224"/>
                <a:gd name="T82" fmla="*/ 274729 w 2197224"/>
                <a:gd name="T83" fmla="*/ 205441 h 2197224"/>
                <a:gd name="T84" fmla="*/ 1003795 w 2197224"/>
                <a:gd name="T85" fmla="*/ 15329 h 2197224"/>
                <a:gd name="T86" fmla="*/ 1108052 w 2197224"/>
                <a:gd name="T87" fmla="*/ 219944 h 2197224"/>
                <a:gd name="T88" fmla="*/ 1003795 w 2197224"/>
                <a:gd name="T89" fmla="*/ 15329 h 2197224"/>
                <a:gd name="T90" fmla="*/ 698026 w 2197224"/>
                <a:gd name="T91" fmla="*/ 169765 h 2197224"/>
                <a:gd name="T92" fmla="*/ 493410 w 2197224"/>
                <a:gd name="T93" fmla="*/ 65508 h 2197224"/>
                <a:gd name="T94" fmla="*/ 744628 w 2197224"/>
                <a:gd name="T95" fmla="*/ 0 h 2197224"/>
                <a:gd name="T96" fmla="*/ 907013 w 2197224"/>
                <a:gd name="T97" fmla="*/ 162384 h 2197224"/>
                <a:gd name="T98" fmla="*/ 744628 w 2197224"/>
                <a:gd name="T99" fmla="*/ 0 h 2197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97224" h="2197224">
                  <a:moveTo>
                    <a:pt x="990600" y="1981200"/>
                  </a:moveTo>
                  <a:lnTo>
                    <a:pt x="1206624" y="1981200"/>
                  </a:lnTo>
                  <a:lnTo>
                    <a:pt x="1206624" y="2197224"/>
                  </a:lnTo>
                  <a:lnTo>
                    <a:pt x="990600" y="2197224"/>
                  </a:lnTo>
                  <a:lnTo>
                    <a:pt x="990600" y="1981200"/>
                  </a:lnTo>
                  <a:close/>
                  <a:moveTo>
                    <a:pt x="1474072" y="1904626"/>
                  </a:moveTo>
                  <a:lnTo>
                    <a:pt x="1540827" y="2110077"/>
                  </a:lnTo>
                  <a:lnTo>
                    <a:pt x="1335376" y="2176832"/>
                  </a:lnTo>
                  <a:lnTo>
                    <a:pt x="1268621" y="1971381"/>
                  </a:lnTo>
                  <a:lnTo>
                    <a:pt x="1474072" y="1904626"/>
                  </a:lnTo>
                  <a:close/>
                  <a:moveTo>
                    <a:pt x="723152" y="1904626"/>
                  </a:moveTo>
                  <a:lnTo>
                    <a:pt x="928603" y="1971381"/>
                  </a:lnTo>
                  <a:lnTo>
                    <a:pt x="861848" y="2176832"/>
                  </a:lnTo>
                  <a:lnTo>
                    <a:pt x="656397" y="2110077"/>
                  </a:lnTo>
                  <a:lnTo>
                    <a:pt x="723152" y="1904626"/>
                  </a:lnTo>
                  <a:close/>
                  <a:moveTo>
                    <a:pt x="1704768" y="1749153"/>
                  </a:moveTo>
                  <a:lnTo>
                    <a:pt x="1831744" y="1923920"/>
                  </a:lnTo>
                  <a:lnTo>
                    <a:pt x="1656977" y="2050896"/>
                  </a:lnTo>
                  <a:lnTo>
                    <a:pt x="1530001" y="1876129"/>
                  </a:lnTo>
                  <a:lnTo>
                    <a:pt x="1704768" y="1749153"/>
                  </a:lnTo>
                  <a:close/>
                  <a:moveTo>
                    <a:pt x="492456" y="1749153"/>
                  </a:moveTo>
                  <a:lnTo>
                    <a:pt x="667223" y="1876129"/>
                  </a:lnTo>
                  <a:lnTo>
                    <a:pt x="540248" y="2050896"/>
                  </a:lnTo>
                  <a:lnTo>
                    <a:pt x="365480" y="1923920"/>
                  </a:lnTo>
                  <a:lnTo>
                    <a:pt x="492456" y="1749153"/>
                  </a:lnTo>
                  <a:close/>
                  <a:moveTo>
                    <a:pt x="1876129" y="1530001"/>
                  </a:moveTo>
                  <a:lnTo>
                    <a:pt x="2050896" y="1656977"/>
                  </a:lnTo>
                  <a:lnTo>
                    <a:pt x="1923920" y="1831744"/>
                  </a:lnTo>
                  <a:lnTo>
                    <a:pt x="1749153" y="1704768"/>
                  </a:lnTo>
                  <a:lnTo>
                    <a:pt x="1876129" y="1530001"/>
                  </a:lnTo>
                  <a:close/>
                  <a:moveTo>
                    <a:pt x="321096" y="1530001"/>
                  </a:moveTo>
                  <a:lnTo>
                    <a:pt x="448071" y="1704768"/>
                  </a:lnTo>
                  <a:lnTo>
                    <a:pt x="273304" y="1831744"/>
                  </a:lnTo>
                  <a:lnTo>
                    <a:pt x="146328" y="1656977"/>
                  </a:lnTo>
                  <a:lnTo>
                    <a:pt x="321096" y="1530001"/>
                  </a:lnTo>
                  <a:close/>
                  <a:moveTo>
                    <a:pt x="1971381" y="1268621"/>
                  </a:moveTo>
                  <a:lnTo>
                    <a:pt x="2176832" y="1335376"/>
                  </a:lnTo>
                  <a:lnTo>
                    <a:pt x="2110077" y="1540827"/>
                  </a:lnTo>
                  <a:lnTo>
                    <a:pt x="1904626" y="1474072"/>
                  </a:lnTo>
                  <a:lnTo>
                    <a:pt x="1971381" y="1268621"/>
                  </a:lnTo>
                  <a:close/>
                  <a:moveTo>
                    <a:pt x="225843" y="1268621"/>
                  </a:moveTo>
                  <a:lnTo>
                    <a:pt x="292598" y="1474072"/>
                  </a:lnTo>
                  <a:lnTo>
                    <a:pt x="87147" y="1540827"/>
                  </a:lnTo>
                  <a:lnTo>
                    <a:pt x="20392" y="1335376"/>
                  </a:lnTo>
                  <a:lnTo>
                    <a:pt x="225843" y="1268621"/>
                  </a:lnTo>
                  <a:close/>
                  <a:moveTo>
                    <a:pt x="1981200" y="990600"/>
                  </a:moveTo>
                  <a:lnTo>
                    <a:pt x="2197224" y="990600"/>
                  </a:lnTo>
                  <a:lnTo>
                    <a:pt x="2197224" y="1206624"/>
                  </a:lnTo>
                  <a:lnTo>
                    <a:pt x="1981200" y="1206624"/>
                  </a:lnTo>
                  <a:lnTo>
                    <a:pt x="1981200" y="990600"/>
                  </a:lnTo>
                  <a:close/>
                  <a:moveTo>
                    <a:pt x="0" y="990600"/>
                  </a:moveTo>
                  <a:lnTo>
                    <a:pt x="216024" y="990600"/>
                  </a:lnTo>
                  <a:lnTo>
                    <a:pt x="216024" y="1206624"/>
                  </a:lnTo>
                  <a:lnTo>
                    <a:pt x="0" y="1206624"/>
                  </a:lnTo>
                  <a:lnTo>
                    <a:pt x="0" y="990600"/>
                  </a:lnTo>
                  <a:close/>
                  <a:moveTo>
                    <a:pt x="2110077" y="656397"/>
                  </a:moveTo>
                  <a:lnTo>
                    <a:pt x="2176832" y="861848"/>
                  </a:lnTo>
                  <a:lnTo>
                    <a:pt x="1971381" y="928603"/>
                  </a:lnTo>
                  <a:lnTo>
                    <a:pt x="1904626" y="723152"/>
                  </a:lnTo>
                  <a:lnTo>
                    <a:pt x="2110077" y="656397"/>
                  </a:lnTo>
                  <a:close/>
                  <a:moveTo>
                    <a:pt x="87147" y="656397"/>
                  </a:moveTo>
                  <a:lnTo>
                    <a:pt x="292598" y="723152"/>
                  </a:lnTo>
                  <a:lnTo>
                    <a:pt x="225843" y="928603"/>
                  </a:lnTo>
                  <a:lnTo>
                    <a:pt x="20392" y="861848"/>
                  </a:lnTo>
                  <a:lnTo>
                    <a:pt x="87147" y="656397"/>
                  </a:lnTo>
                  <a:close/>
                  <a:moveTo>
                    <a:pt x="1923920" y="365481"/>
                  </a:moveTo>
                  <a:lnTo>
                    <a:pt x="2050896" y="540248"/>
                  </a:lnTo>
                  <a:lnTo>
                    <a:pt x="1876129" y="667224"/>
                  </a:lnTo>
                  <a:lnTo>
                    <a:pt x="1749153" y="492456"/>
                  </a:lnTo>
                  <a:lnTo>
                    <a:pt x="1923920" y="365481"/>
                  </a:lnTo>
                  <a:close/>
                  <a:moveTo>
                    <a:pt x="273304" y="365481"/>
                  </a:moveTo>
                  <a:lnTo>
                    <a:pt x="448071" y="492456"/>
                  </a:lnTo>
                  <a:lnTo>
                    <a:pt x="321096" y="667224"/>
                  </a:lnTo>
                  <a:lnTo>
                    <a:pt x="146328" y="540248"/>
                  </a:lnTo>
                  <a:lnTo>
                    <a:pt x="273304" y="365481"/>
                  </a:lnTo>
                  <a:close/>
                  <a:moveTo>
                    <a:pt x="1656977" y="146329"/>
                  </a:moveTo>
                  <a:lnTo>
                    <a:pt x="1831744" y="273304"/>
                  </a:lnTo>
                  <a:lnTo>
                    <a:pt x="1704768" y="448072"/>
                  </a:lnTo>
                  <a:lnTo>
                    <a:pt x="1530001" y="321096"/>
                  </a:lnTo>
                  <a:lnTo>
                    <a:pt x="1656977" y="146329"/>
                  </a:lnTo>
                  <a:close/>
                  <a:moveTo>
                    <a:pt x="540248" y="146329"/>
                  </a:moveTo>
                  <a:lnTo>
                    <a:pt x="667223" y="321096"/>
                  </a:lnTo>
                  <a:lnTo>
                    <a:pt x="492456" y="448072"/>
                  </a:lnTo>
                  <a:lnTo>
                    <a:pt x="365480" y="273304"/>
                  </a:lnTo>
                  <a:lnTo>
                    <a:pt x="540248" y="146329"/>
                  </a:lnTo>
                  <a:close/>
                  <a:moveTo>
                    <a:pt x="1335376" y="20392"/>
                  </a:moveTo>
                  <a:lnTo>
                    <a:pt x="1540827" y="87147"/>
                  </a:lnTo>
                  <a:lnTo>
                    <a:pt x="1474072" y="292598"/>
                  </a:lnTo>
                  <a:lnTo>
                    <a:pt x="1268621" y="225843"/>
                  </a:lnTo>
                  <a:lnTo>
                    <a:pt x="1335376" y="20392"/>
                  </a:lnTo>
                  <a:close/>
                  <a:moveTo>
                    <a:pt x="861848" y="20392"/>
                  </a:moveTo>
                  <a:lnTo>
                    <a:pt x="928603" y="225843"/>
                  </a:lnTo>
                  <a:lnTo>
                    <a:pt x="723152" y="292598"/>
                  </a:lnTo>
                  <a:lnTo>
                    <a:pt x="656397" y="87147"/>
                  </a:lnTo>
                  <a:lnTo>
                    <a:pt x="861848" y="20392"/>
                  </a:lnTo>
                  <a:close/>
                  <a:moveTo>
                    <a:pt x="990600" y="0"/>
                  </a:moveTo>
                  <a:lnTo>
                    <a:pt x="1206624" y="0"/>
                  </a:lnTo>
                  <a:lnTo>
                    <a:pt x="1206624" y="216024"/>
                  </a:lnTo>
                  <a:lnTo>
                    <a:pt x="990600" y="216024"/>
                  </a:lnTo>
                  <a:lnTo>
                    <a:pt x="990600" y="0"/>
                  </a:lnTo>
                  <a:close/>
                </a:path>
              </a:pathLst>
            </a:custGeom>
            <a:solidFill>
              <a:srgbClr val="7C8937"/>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5" name="椭圆 44"/>
            <p:cNvSpPr/>
            <p:nvPr/>
          </p:nvSpPr>
          <p:spPr>
            <a:xfrm>
              <a:off x="7149442" y="1902880"/>
              <a:ext cx="1266462" cy="1266462"/>
            </a:xfrm>
            <a:prstGeom prst="ellipse">
              <a:avLst/>
            </a:prstGeom>
            <a:blipFill rotWithShape="1">
              <a:blip r:embed="rId6" cstate="screen"/>
              <a:stretch>
                <a:fillRect/>
              </a:stretch>
            </a:bli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8" presetClass="emph" presetSubtype="0" repeatCount="indefinite" fill="hold" nodeType="withEffect">
                                  <p:stCondLst>
                                    <p:cond delay="1000"/>
                                  </p:stCondLst>
                                  <p:childTnLst>
                                    <p:animRot by="21600000">
                                      <p:cBhvr>
                                        <p:cTn id="9" dur="2000" fill="hold"/>
                                        <p:tgtEl>
                                          <p:spTgt spid="34"/>
                                        </p:tgtEl>
                                        <p:attrNameLst>
                                          <p:attrName>r</p:attrName>
                                        </p:attrNameLst>
                                      </p:cBhvr>
                                    </p:animRot>
                                  </p:childTnLst>
                                </p:cTn>
                              </p:par>
                              <p:par>
                                <p:cTn id="10" presetID="42" presetClass="entr" presetSubtype="0" fill="hold" grpId="0"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200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par>
                                <p:cTn id="23" presetID="8" presetClass="emph" presetSubtype="0" repeatCount="indefinite" fill="hold" nodeType="withEffect">
                                  <p:stCondLst>
                                    <p:cond delay="2000"/>
                                  </p:stCondLst>
                                  <p:childTnLst>
                                    <p:animRot by="21600000">
                                      <p:cBhvr>
                                        <p:cTn id="24" dur="2000" fill="hold"/>
                                        <p:tgtEl>
                                          <p:spTgt spid="37"/>
                                        </p:tgtEl>
                                        <p:attrNameLst>
                                          <p:attrName>r</p:attrName>
                                        </p:attrNameLst>
                                      </p:cBhvr>
                                    </p:animRot>
                                  </p:childTnLst>
                                </p:cTn>
                              </p:par>
                              <p:par>
                                <p:cTn id="25" presetID="42" presetClass="entr" presetSubtype="0" fill="hold" grpId="0" nodeType="withEffect">
                                  <p:stCondLst>
                                    <p:cond delay="2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300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000"/>
                                        <p:tgtEl>
                                          <p:spTgt spid="43"/>
                                        </p:tgtEl>
                                      </p:cBhvr>
                                    </p:animEffect>
                                  </p:childTnLst>
                                </p:cTn>
                              </p:par>
                              <p:par>
                                <p:cTn id="38" presetID="8" presetClass="emph" presetSubtype="0" repeatCount="indefinite" fill="hold" nodeType="withEffect">
                                  <p:stCondLst>
                                    <p:cond delay="3000"/>
                                  </p:stCondLst>
                                  <p:childTnLst>
                                    <p:animRot by="21600000">
                                      <p:cBhvr>
                                        <p:cTn id="39" dur="2000" fill="hold"/>
                                        <p:tgtEl>
                                          <p:spTgt spid="43"/>
                                        </p:tgtEl>
                                        <p:attrNameLst>
                                          <p:attrName>r</p:attrName>
                                        </p:attrNameLst>
                                      </p:cBhvr>
                                    </p:animRot>
                                  </p:childTnLst>
                                </p:cTn>
                              </p:par>
                              <p:par>
                                <p:cTn id="40" presetID="42" presetClass="entr" presetSubtype="0" fill="hold" grpId="0" nodeType="withEffect">
                                  <p:stCondLst>
                                    <p:cond delay="35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10" presetClass="entr" presetSubtype="0" fill="hold" nodeType="withEffect">
                                  <p:stCondLst>
                                    <p:cond delay="400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2000"/>
                                        <p:tgtEl>
                                          <p:spTgt spid="40"/>
                                        </p:tgtEl>
                                      </p:cBhvr>
                                    </p:animEffect>
                                  </p:childTnLst>
                                </p:cTn>
                              </p:par>
                              <p:par>
                                <p:cTn id="53" presetID="8" presetClass="emph" presetSubtype="0" repeatCount="indefinite" fill="hold" nodeType="withEffect">
                                  <p:stCondLst>
                                    <p:cond delay="4000"/>
                                  </p:stCondLst>
                                  <p:childTnLst>
                                    <p:animRot by="21600000">
                                      <p:cBhvr>
                                        <p:cTn id="54" dur="2000" fill="hold"/>
                                        <p:tgtEl>
                                          <p:spTgt spid="40"/>
                                        </p:tgtEl>
                                        <p:attrNameLst>
                                          <p:attrName>r</p:attrName>
                                        </p:attrNameLst>
                                      </p:cBhvr>
                                    </p:animRot>
                                  </p:childTnLst>
                                </p:cTn>
                              </p:par>
                              <p:par>
                                <p:cTn id="55" presetID="42" presetClass="entr" presetSubtype="0" fill="hold" grpId="0" nodeType="withEffect">
                                  <p:stCondLst>
                                    <p:cond delay="450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450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0" grpId="0"/>
      <p:bldP spid="11" grpId="0"/>
      <p:bldP spid="30" grpId="0"/>
      <p:bldP spid="31" grpId="0"/>
      <p:bldP spid="32"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3"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此处添加标题文本</a:t>
            </a:r>
          </a:p>
        </p:txBody>
      </p:sp>
      <p:sp>
        <p:nvSpPr>
          <p:cNvPr id="18" name="圆角矩形 17"/>
          <p:cNvSpPr/>
          <p:nvPr/>
        </p:nvSpPr>
        <p:spPr>
          <a:xfrm>
            <a:off x="4236879" y="1927631"/>
            <a:ext cx="1684098" cy="1458177"/>
          </a:xfrm>
          <a:prstGeom prst="roundRect">
            <a:avLst/>
          </a:prstGeom>
          <a:blipFill dpi="0" rotWithShape="1">
            <a:blip r:embed="rId3" cstate="screen"/>
            <a:srcRect/>
            <a:stretch>
              <a:fillRect/>
            </a:stretch>
          </a:bli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23" name="圆角矩形 22"/>
          <p:cNvSpPr/>
          <p:nvPr/>
        </p:nvSpPr>
        <p:spPr>
          <a:xfrm>
            <a:off x="6365997" y="1927631"/>
            <a:ext cx="1684098" cy="1458177"/>
          </a:xfrm>
          <a:prstGeom prst="roundRect">
            <a:avLst/>
          </a:prstGeom>
          <a:blipFill dpi="0" rotWithShape="1">
            <a:blip r:embed="rId3" cstate="screen"/>
            <a:srcRect/>
            <a:stretch>
              <a:fillRect/>
            </a:stretch>
          </a:bli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24" name="圆角矩形 23"/>
          <p:cNvSpPr/>
          <p:nvPr/>
        </p:nvSpPr>
        <p:spPr>
          <a:xfrm>
            <a:off x="4236879" y="3693678"/>
            <a:ext cx="1684098" cy="1458177"/>
          </a:xfrm>
          <a:prstGeom prst="roundRect">
            <a:avLst/>
          </a:prstGeom>
          <a:blipFill dpi="0" rotWithShape="1">
            <a:blip r:embed="rId3" cstate="screen"/>
            <a:srcRect/>
            <a:stretch>
              <a:fillRect/>
            </a:stretch>
          </a:bli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25" name="圆角矩形 24"/>
          <p:cNvSpPr/>
          <p:nvPr/>
        </p:nvSpPr>
        <p:spPr>
          <a:xfrm>
            <a:off x="6371114" y="3693677"/>
            <a:ext cx="1684098" cy="1458177"/>
          </a:xfrm>
          <a:prstGeom prst="roundRect">
            <a:avLst/>
          </a:prstGeom>
          <a:blipFill dpi="0" rotWithShape="1">
            <a:blip r:embed="rId3" cstate="screen"/>
            <a:srcRect/>
            <a:stretch>
              <a:fillRect/>
            </a:stretch>
          </a:blip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26" name="Group 104"/>
          <p:cNvGrpSpPr>
            <a:grpSpLocks noChangeAspect="1"/>
          </p:cNvGrpSpPr>
          <p:nvPr/>
        </p:nvGrpSpPr>
        <p:grpSpPr bwMode="auto">
          <a:xfrm>
            <a:off x="4746310" y="3169410"/>
            <a:ext cx="2789237" cy="731837"/>
            <a:chOff x="5157" y="339"/>
            <a:chExt cx="1757" cy="461"/>
          </a:xfrm>
          <a:effectLst>
            <a:outerShdw blurRad="127000" dist="101600" dir="2700000" algn="tl" rotWithShape="0">
              <a:prstClr val="black">
                <a:alpha val="40000"/>
              </a:prstClr>
            </a:outerShdw>
          </a:effectLst>
        </p:grpSpPr>
        <p:sp>
          <p:nvSpPr>
            <p:cNvPr id="27" name="AutoShape 103"/>
            <p:cNvSpPr>
              <a:spLocks noChangeAspect="1" noChangeArrowheads="1" noTextEdit="1"/>
            </p:cNvSpPr>
            <p:nvPr/>
          </p:nvSpPr>
          <p:spPr bwMode="auto">
            <a:xfrm>
              <a:off x="5157" y="339"/>
              <a:ext cx="175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28" name="Freeform 105"/>
            <p:cNvSpPr/>
            <p:nvPr/>
          </p:nvSpPr>
          <p:spPr bwMode="auto">
            <a:xfrm>
              <a:off x="6556" y="524"/>
              <a:ext cx="358" cy="276"/>
            </a:xfrm>
            <a:custGeom>
              <a:avLst/>
              <a:gdLst>
                <a:gd name="T0" fmla="*/ 0 w 151"/>
                <a:gd name="T1" fmla="*/ 98 h 115"/>
                <a:gd name="T2" fmla="*/ 151 w 151"/>
                <a:gd name="T3" fmla="*/ 98 h 115"/>
                <a:gd name="T4" fmla="*/ 127 w 151"/>
                <a:gd name="T5" fmla="*/ 52 h 115"/>
                <a:gd name="T6" fmla="*/ 151 w 151"/>
                <a:gd name="T7" fmla="*/ 17 h 115"/>
                <a:gd name="T8" fmla="*/ 0 w 151"/>
                <a:gd name="T9" fmla="*/ 17 h 115"/>
                <a:gd name="T10" fmla="*/ 0 w 151"/>
                <a:gd name="T11" fmla="*/ 98 h 115"/>
              </a:gdLst>
              <a:ahLst/>
              <a:cxnLst>
                <a:cxn ang="0">
                  <a:pos x="T0" y="T1"/>
                </a:cxn>
                <a:cxn ang="0">
                  <a:pos x="T2" y="T3"/>
                </a:cxn>
                <a:cxn ang="0">
                  <a:pos x="T4" y="T5"/>
                </a:cxn>
                <a:cxn ang="0">
                  <a:pos x="T6" y="T7"/>
                </a:cxn>
                <a:cxn ang="0">
                  <a:pos x="T8" y="T9"/>
                </a:cxn>
                <a:cxn ang="0">
                  <a:pos x="T10" y="T11"/>
                </a:cxn>
              </a:cxnLst>
              <a:rect l="0" t="0" r="r" b="b"/>
              <a:pathLst>
                <a:path w="151" h="115">
                  <a:moveTo>
                    <a:pt x="0" y="98"/>
                  </a:moveTo>
                  <a:cubicBezTo>
                    <a:pt x="53" y="115"/>
                    <a:pt x="99" y="81"/>
                    <a:pt x="151" y="98"/>
                  </a:cubicBezTo>
                  <a:cubicBezTo>
                    <a:pt x="142" y="78"/>
                    <a:pt x="137" y="69"/>
                    <a:pt x="127" y="52"/>
                  </a:cubicBezTo>
                  <a:cubicBezTo>
                    <a:pt x="137" y="36"/>
                    <a:pt x="142" y="29"/>
                    <a:pt x="151" y="17"/>
                  </a:cubicBezTo>
                  <a:cubicBezTo>
                    <a:pt x="99" y="0"/>
                    <a:pt x="53" y="34"/>
                    <a:pt x="0" y="17"/>
                  </a:cubicBezTo>
                  <a:cubicBezTo>
                    <a:pt x="0" y="50"/>
                    <a:pt x="0" y="66"/>
                    <a:pt x="0" y="98"/>
                  </a:cubicBezTo>
                  <a:close/>
                </a:path>
              </a:pathLst>
            </a:custGeom>
            <a:solidFill>
              <a:srgbClr val="7D5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29" name="Freeform 106"/>
            <p:cNvSpPr/>
            <p:nvPr/>
          </p:nvSpPr>
          <p:spPr bwMode="auto">
            <a:xfrm>
              <a:off x="6556" y="495"/>
              <a:ext cx="211" cy="264"/>
            </a:xfrm>
            <a:custGeom>
              <a:avLst/>
              <a:gdLst>
                <a:gd name="T0" fmla="*/ 89 w 89"/>
                <a:gd name="T1" fmla="*/ 83 h 110"/>
                <a:gd name="T2" fmla="*/ 38 w 89"/>
                <a:gd name="T3" fmla="*/ 92 h 110"/>
                <a:gd name="T4" fmla="*/ 0 w 89"/>
                <a:gd name="T5" fmla="*/ 110 h 110"/>
                <a:gd name="T6" fmla="*/ 0 w 89"/>
                <a:gd name="T7" fmla="*/ 0 h 110"/>
                <a:gd name="T8" fmla="*/ 89 w 89"/>
                <a:gd name="T9" fmla="*/ 83 h 110"/>
              </a:gdLst>
              <a:ahLst/>
              <a:cxnLst>
                <a:cxn ang="0">
                  <a:pos x="T0" y="T1"/>
                </a:cxn>
                <a:cxn ang="0">
                  <a:pos x="T2" y="T3"/>
                </a:cxn>
                <a:cxn ang="0">
                  <a:pos x="T4" y="T5"/>
                </a:cxn>
                <a:cxn ang="0">
                  <a:pos x="T6" y="T7"/>
                </a:cxn>
                <a:cxn ang="0">
                  <a:pos x="T8" y="T9"/>
                </a:cxn>
              </a:cxnLst>
              <a:rect l="0" t="0" r="r" b="b"/>
              <a:pathLst>
                <a:path w="89" h="110">
                  <a:moveTo>
                    <a:pt x="89" y="83"/>
                  </a:moveTo>
                  <a:cubicBezTo>
                    <a:pt x="89" y="83"/>
                    <a:pt x="58" y="85"/>
                    <a:pt x="38" y="92"/>
                  </a:cubicBezTo>
                  <a:cubicBezTo>
                    <a:pt x="17" y="100"/>
                    <a:pt x="0" y="110"/>
                    <a:pt x="0" y="110"/>
                  </a:cubicBezTo>
                  <a:cubicBezTo>
                    <a:pt x="0" y="0"/>
                    <a:pt x="0" y="0"/>
                    <a:pt x="0" y="0"/>
                  </a:cubicBezTo>
                  <a:lnTo>
                    <a:pt x="89" y="83"/>
                  </a:ln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0" name="Freeform 107"/>
            <p:cNvSpPr/>
            <p:nvPr/>
          </p:nvSpPr>
          <p:spPr bwMode="auto">
            <a:xfrm>
              <a:off x="5157" y="322"/>
              <a:ext cx="358" cy="284"/>
            </a:xfrm>
            <a:custGeom>
              <a:avLst/>
              <a:gdLst>
                <a:gd name="T0" fmla="*/ 151 w 151"/>
                <a:gd name="T1" fmla="*/ 100 h 118"/>
                <a:gd name="T2" fmla="*/ 0 w 151"/>
                <a:gd name="T3" fmla="*/ 100 h 118"/>
                <a:gd name="T4" fmla="*/ 24 w 151"/>
                <a:gd name="T5" fmla="*/ 66 h 118"/>
                <a:gd name="T6" fmla="*/ 0 w 151"/>
                <a:gd name="T7" fmla="*/ 19 h 118"/>
                <a:gd name="T8" fmla="*/ 151 w 151"/>
                <a:gd name="T9" fmla="*/ 19 h 118"/>
                <a:gd name="T10" fmla="*/ 151 w 151"/>
                <a:gd name="T11" fmla="*/ 100 h 118"/>
              </a:gdLst>
              <a:ahLst/>
              <a:cxnLst>
                <a:cxn ang="0">
                  <a:pos x="T0" y="T1"/>
                </a:cxn>
                <a:cxn ang="0">
                  <a:pos x="T2" y="T3"/>
                </a:cxn>
                <a:cxn ang="0">
                  <a:pos x="T4" y="T5"/>
                </a:cxn>
                <a:cxn ang="0">
                  <a:pos x="T6" y="T7"/>
                </a:cxn>
                <a:cxn ang="0">
                  <a:pos x="T8" y="T9"/>
                </a:cxn>
                <a:cxn ang="0">
                  <a:pos x="T10" y="T11"/>
                </a:cxn>
              </a:cxnLst>
              <a:rect l="0" t="0" r="r" b="b"/>
              <a:pathLst>
                <a:path w="151" h="118">
                  <a:moveTo>
                    <a:pt x="151" y="100"/>
                  </a:moveTo>
                  <a:cubicBezTo>
                    <a:pt x="98" y="81"/>
                    <a:pt x="53" y="118"/>
                    <a:pt x="0" y="100"/>
                  </a:cubicBezTo>
                  <a:cubicBezTo>
                    <a:pt x="10" y="88"/>
                    <a:pt x="15" y="81"/>
                    <a:pt x="24" y="66"/>
                  </a:cubicBezTo>
                  <a:cubicBezTo>
                    <a:pt x="15" y="49"/>
                    <a:pt x="10" y="40"/>
                    <a:pt x="0" y="19"/>
                  </a:cubicBezTo>
                  <a:cubicBezTo>
                    <a:pt x="53" y="37"/>
                    <a:pt x="98" y="0"/>
                    <a:pt x="151" y="19"/>
                  </a:cubicBezTo>
                  <a:cubicBezTo>
                    <a:pt x="151" y="51"/>
                    <a:pt x="151" y="67"/>
                    <a:pt x="151" y="100"/>
                  </a:cubicBezTo>
                  <a:close/>
                </a:path>
              </a:pathLst>
            </a:custGeom>
            <a:solidFill>
              <a:srgbClr val="7D58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1" name="Freeform 108"/>
            <p:cNvSpPr/>
            <p:nvPr/>
          </p:nvSpPr>
          <p:spPr bwMode="auto">
            <a:xfrm>
              <a:off x="5304" y="368"/>
              <a:ext cx="211" cy="276"/>
            </a:xfrm>
            <a:custGeom>
              <a:avLst/>
              <a:gdLst>
                <a:gd name="T0" fmla="*/ 0 w 89"/>
                <a:gd name="T1" fmla="*/ 31 h 115"/>
                <a:gd name="T2" fmla="*/ 89 w 89"/>
                <a:gd name="T3" fmla="*/ 115 h 115"/>
                <a:gd name="T4" fmla="*/ 89 w 89"/>
                <a:gd name="T5" fmla="*/ 0 h 115"/>
                <a:gd name="T6" fmla="*/ 48 w 89"/>
                <a:gd name="T7" fmla="*/ 21 h 115"/>
                <a:gd name="T8" fmla="*/ 0 w 89"/>
                <a:gd name="T9" fmla="*/ 31 h 115"/>
              </a:gdLst>
              <a:ahLst/>
              <a:cxnLst>
                <a:cxn ang="0">
                  <a:pos x="T0" y="T1"/>
                </a:cxn>
                <a:cxn ang="0">
                  <a:pos x="T2" y="T3"/>
                </a:cxn>
                <a:cxn ang="0">
                  <a:pos x="T4" y="T5"/>
                </a:cxn>
                <a:cxn ang="0">
                  <a:pos x="T6" y="T7"/>
                </a:cxn>
                <a:cxn ang="0">
                  <a:pos x="T8" y="T9"/>
                </a:cxn>
              </a:cxnLst>
              <a:rect l="0" t="0" r="r" b="b"/>
              <a:pathLst>
                <a:path w="89" h="115">
                  <a:moveTo>
                    <a:pt x="0" y="31"/>
                  </a:moveTo>
                  <a:cubicBezTo>
                    <a:pt x="89" y="115"/>
                    <a:pt x="89" y="115"/>
                    <a:pt x="89" y="115"/>
                  </a:cubicBezTo>
                  <a:cubicBezTo>
                    <a:pt x="89" y="0"/>
                    <a:pt x="89" y="0"/>
                    <a:pt x="89" y="0"/>
                  </a:cubicBezTo>
                  <a:cubicBezTo>
                    <a:pt x="89" y="0"/>
                    <a:pt x="63" y="15"/>
                    <a:pt x="48" y="21"/>
                  </a:cubicBezTo>
                  <a:cubicBezTo>
                    <a:pt x="32" y="27"/>
                    <a:pt x="0" y="31"/>
                    <a:pt x="0" y="31"/>
                  </a:cubicBezTo>
                  <a:close/>
                </a:path>
              </a:pathLst>
            </a:custGeom>
            <a:solidFill>
              <a:srgbClr val="002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2" name="Freeform 109"/>
            <p:cNvSpPr/>
            <p:nvPr/>
          </p:nvSpPr>
          <p:spPr bwMode="auto">
            <a:xfrm>
              <a:off x="5306" y="75"/>
              <a:ext cx="1461" cy="987"/>
            </a:xfrm>
            <a:custGeom>
              <a:avLst/>
              <a:gdLst>
                <a:gd name="T0" fmla="*/ 0 w 616"/>
                <a:gd name="T1" fmla="*/ 154 h 411"/>
                <a:gd name="T2" fmla="*/ 616 w 616"/>
                <a:gd name="T3" fmla="*/ 154 h 411"/>
                <a:gd name="T4" fmla="*/ 616 w 616"/>
                <a:gd name="T5" fmla="*/ 258 h 411"/>
                <a:gd name="T6" fmla="*/ 0 w 616"/>
                <a:gd name="T7" fmla="*/ 258 h 411"/>
                <a:gd name="T8" fmla="*/ 0 w 616"/>
                <a:gd name="T9" fmla="*/ 154 h 411"/>
              </a:gdLst>
              <a:ahLst/>
              <a:cxnLst>
                <a:cxn ang="0">
                  <a:pos x="T0" y="T1"/>
                </a:cxn>
                <a:cxn ang="0">
                  <a:pos x="T2" y="T3"/>
                </a:cxn>
                <a:cxn ang="0">
                  <a:pos x="T4" y="T5"/>
                </a:cxn>
                <a:cxn ang="0">
                  <a:pos x="T6" y="T7"/>
                </a:cxn>
                <a:cxn ang="0">
                  <a:pos x="T8" y="T9"/>
                </a:cxn>
              </a:cxnLst>
              <a:rect l="0" t="0" r="r" b="b"/>
              <a:pathLst>
                <a:path w="616" h="411">
                  <a:moveTo>
                    <a:pt x="0" y="154"/>
                  </a:moveTo>
                  <a:cubicBezTo>
                    <a:pt x="215" y="307"/>
                    <a:pt x="400" y="0"/>
                    <a:pt x="616" y="154"/>
                  </a:cubicBezTo>
                  <a:cubicBezTo>
                    <a:pt x="616" y="195"/>
                    <a:pt x="616" y="216"/>
                    <a:pt x="616" y="258"/>
                  </a:cubicBezTo>
                  <a:cubicBezTo>
                    <a:pt x="400" y="104"/>
                    <a:pt x="215" y="411"/>
                    <a:pt x="0" y="258"/>
                  </a:cubicBezTo>
                  <a:cubicBezTo>
                    <a:pt x="0" y="216"/>
                    <a:pt x="0" y="195"/>
                    <a:pt x="0" y="154"/>
                  </a:cubicBezTo>
                  <a:close/>
                </a:path>
              </a:pathLst>
            </a:custGeom>
            <a:solidFill>
              <a:srgbClr val="7C89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37" name="组合 36"/>
          <p:cNvGrpSpPr/>
          <p:nvPr/>
        </p:nvGrpSpPr>
        <p:grpSpPr>
          <a:xfrm>
            <a:off x="941602" y="2169677"/>
            <a:ext cx="2926445" cy="1061829"/>
            <a:chOff x="883544" y="2554941"/>
            <a:chExt cx="2926445" cy="1061829"/>
          </a:xfrm>
        </p:grpSpPr>
        <p:sp>
          <p:nvSpPr>
            <p:cNvPr id="38" name="文本框 37"/>
            <p:cNvSpPr txBox="1"/>
            <p:nvPr/>
          </p:nvSpPr>
          <p:spPr>
            <a:xfrm flipH="1">
              <a:off x="883544" y="2554941"/>
              <a:ext cx="2623353"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这里是内容这里是容这里是内容这里是内容这里内是内容这里是内容这里是内容这里是内</a:t>
              </a:r>
            </a:p>
          </p:txBody>
        </p:sp>
        <p:sp>
          <p:nvSpPr>
            <p:cNvPr id="39" name="文本框 38"/>
            <p:cNvSpPr txBox="1"/>
            <p:nvPr/>
          </p:nvSpPr>
          <p:spPr>
            <a:xfrm flipH="1">
              <a:off x="3419722" y="2610743"/>
              <a:ext cx="390267"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rPr>
                <a:t>小标题</a:t>
              </a:r>
            </a:p>
          </p:txBody>
        </p:sp>
        <p:cxnSp>
          <p:nvCxnSpPr>
            <p:cNvPr id="40" name="直接连接符 39"/>
            <p:cNvCxnSpPr/>
            <p:nvPr/>
          </p:nvCxnSpPr>
          <p:spPr>
            <a:xfrm>
              <a:off x="3392828" y="2624190"/>
              <a:ext cx="0" cy="92333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942462" y="3972606"/>
            <a:ext cx="2926445" cy="1061829"/>
            <a:chOff x="883544" y="2554941"/>
            <a:chExt cx="2926445" cy="1061829"/>
          </a:xfrm>
        </p:grpSpPr>
        <p:sp>
          <p:nvSpPr>
            <p:cNvPr id="42" name="文本框 41"/>
            <p:cNvSpPr txBox="1"/>
            <p:nvPr/>
          </p:nvSpPr>
          <p:spPr>
            <a:xfrm flipH="1">
              <a:off x="883544" y="2554941"/>
              <a:ext cx="2623353"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这里是内容这里是容这里是内容这里是内容这里内是内容这里是内容这里是内容这里是内</a:t>
              </a:r>
            </a:p>
          </p:txBody>
        </p:sp>
        <p:sp>
          <p:nvSpPr>
            <p:cNvPr id="43" name="文本框 42"/>
            <p:cNvSpPr txBox="1"/>
            <p:nvPr/>
          </p:nvSpPr>
          <p:spPr>
            <a:xfrm flipH="1">
              <a:off x="3419722" y="2610743"/>
              <a:ext cx="390267"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rPr>
                <a:t>小标题</a:t>
              </a:r>
            </a:p>
          </p:txBody>
        </p:sp>
        <p:cxnSp>
          <p:nvCxnSpPr>
            <p:cNvPr id="44" name="直接连接符 43"/>
            <p:cNvCxnSpPr/>
            <p:nvPr/>
          </p:nvCxnSpPr>
          <p:spPr>
            <a:xfrm>
              <a:off x="3392828" y="2624190"/>
              <a:ext cx="0" cy="92333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8344639" y="2169677"/>
            <a:ext cx="3112760" cy="1061829"/>
            <a:chOff x="380690" y="2554941"/>
            <a:chExt cx="3112760" cy="1061829"/>
          </a:xfrm>
        </p:grpSpPr>
        <p:sp>
          <p:nvSpPr>
            <p:cNvPr id="46" name="文本框 45"/>
            <p:cNvSpPr txBox="1"/>
            <p:nvPr/>
          </p:nvSpPr>
          <p:spPr>
            <a:xfrm flipH="1">
              <a:off x="870097" y="2554941"/>
              <a:ext cx="2623353"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这里是内容这里是容这里是内容这里是内容这里内是内容这里是内容这里是内容这里是内</a:t>
              </a:r>
            </a:p>
          </p:txBody>
        </p:sp>
        <p:sp>
          <p:nvSpPr>
            <p:cNvPr id="47" name="文本框 46"/>
            <p:cNvSpPr txBox="1"/>
            <p:nvPr/>
          </p:nvSpPr>
          <p:spPr>
            <a:xfrm flipH="1">
              <a:off x="380690" y="2610743"/>
              <a:ext cx="390267"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rPr>
                <a:t>小标题</a:t>
              </a:r>
            </a:p>
          </p:txBody>
        </p:sp>
        <p:cxnSp>
          <p:nvCxnSpPr>
            <p:cNvPr id="48" name="直接连接符 47"/>
            <p:cNvCxnSpPr/>
            <p:nvPr/>
          </p:nvCxnSpPr>
          <p:spPr>
            <a:xfrm>
              <a:off x="824445" y="2624190"/>
              <a:ext cx="0" cy="92333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8344639" y="3903356"/>
            <a:ext cx="3112760" cy="1061829"/>
            <a:chOff x="380690" y="2554941"/>
            <a:chExt cx="3112760" cy="1061829"/>
          </a:xfrm>
        </p:grpSpPr>
        <p:sp>
          <p:nvSpPr>
            <p:cNvPr id="50" name="文本框 49"/>
            <p:cNvSpPr txBox="1"/>
            <p:nvPr/>
          </p:nvSpPr>
          <p:spPr>
            <a:xfrm flipH="1">
              <a:off x="870097" y="2554941"/>
              <a:ext cx="2623353" cy="1061829"/>
            </a:xfrm>
            <a:prstGeom prst="rect">
              <a:avLst/>
            </a:prstGeom>
            <a:noFill/>
          </p:spPr>
          <p:txBody>
            <a:bodyPr wrap="square" rtlCol="0">
              <a:spAutoFit/>
            </a:bodyPr>
            <a:lstStyle/>
            <a:p>
              <a:pPr>
                <a:lnSpc>
                  <a:spcPct val="150000"/>
                </a:lnSpc>
              </a:pPr>
              <a:r>
                <a:rPr lang="zh-CN" altLang="en-US" sz="1400" dirty="0">
                  <a:solidFill>
                    <a:schemeClr val="tx1">
                      <a:lumMod val="75000"/>
                      <a:lumOff val="25000"/>
                    </a:schemeClr>
                  </a:solidFill>
                  <a:latin typeface="微软雅黑" panose="020B0503020204020204" charset="-122"/>
                  <a:ea typeface="微软雅黑" panose="020B0503020204020204" charset="-122"/>
                </a:rPr>
                <a:t>这里是内容这里是容这里是内容这里是内容这里内是内容这里是内容这里是内容这里是内</a:t>
              </a:r>
            </a:p>
          </p:txBody>
        </p:sp>
        <p:sp>
          <p:nvSpPr>
            <p:cNvPr id="51" name="文本框 50"/>
            <p:cNvSpPr txBox="1"/>
            <p:nvPr/>
          </p:nvSpPr>
          <p:spPr>
            <a:xfrm flipH="1">
              <a:off x="380690" y="2610743"/>
              <a:ext cx="390267" cy="923330"/>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rPr>
                <a:t>小标题</a:t>
              </a:r>
            </a:p>
          </p:txBody>
        </p:sp>
        <p:cxnSp>
          <p:nvCxnSpPr>
            <p:cNvPr id="52" name="直接连接符 51"/>
            <p:cNvCxnSpPr/>
            <p:nvPr/>
          </p:nvCxnSpPr>
          <p:spPr>
            <a:xfrm>
              <a:off x="824445" y="2624190"/>
              <a:ext cx="0" cy="92333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1+#ppt_w/2"/>
                                          </p:val>
                                        </p:tav>
                                        <p:tav tm="100000">
                                          <p:val>
                                            <p:strVal val="#ppt_x"/>
                                          </p:val>
                                        </p:tav>
                                      </p:tavLst>
                                    </p:anim>
                                    <p:anim calcmode="lin" valueType="num">
                                      <p:cBhvr additive="base">
                                        <p:cTn id="38" dur="500" fill="hold"/>
                                        <p:tgtEl>
                                          <p:spTgt spid="45"/>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1+#ppt_w/2"/>
                                          </p:val>
                                        </p:tav>
                                        <p:tav tm="100000">
                                          <p:val>
                                            <p:strVal val="#ppt_x"/>
                                          </p:val>
                                        </p:tav>
                                      </p:tavLst>
                                    </p:anim>
                                    <p:anim calcmode="lin" valueType="num">
                                      <p:cBhvr additive="base">
                                        <p:cTn id="4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24" grpId="0" bldLvl="0" animBg="1"/>
      <p:bldP spid="2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sp>
        <p:nvSpPr>
          <p:cNvPr id="63" name="文本框 62"/>
          <p:cNvSpPr txBox="1"/>
          <p:nvPr/>
        </p:nvSpPr>
        <p:spPr>
          <a:xfrm flipH="1">
            <a:off x="8431575" y="3471453"/>
            <a:ext cx="1194730" cy="1015663"/>
          </a:xfrm>
          <a:prstGeom prst="rect">
            <a:avLst/>
          </a:prstGeom>
          <a:noFill/>
        </p:spPr>
        <p:txBody>
          <a:bodyPr wrap="square" rtlCol="0">
            <a:spAutoFit/>
          </a:bodyPr>
          <a:lstStyle/>
          <a:p>
            <a:pPr algn="ctr"/>
            <a:r>
              <a:rPr lang="en-US" altLang="zh-CN" sz="6000" dirty="0">
                <a:latin typeface="微软雅黑" panose="020B0503020204020204" charset="-122"/>
                <a:ea typeface="微软雅黑" panose="020B0503020204020204" charset="-122"/>
              </a:rPr>
              <a:t>03</a:t>
            </a:r>
          </a:p>
        </p:txBody>
      </p:sp>
      <p:sp>
        <p:nvSpPr>
          <p:cNvPr id="64" name="文本框 63"/>
          <p:cNvSpPr txBox="1"/>
          <p:nvPr/>
        </p:nvSpPr>
        <p:spPr>
          <a:xfrm flipH="1">
            <a:off x="5676987" y="2703618"/>
            <a:ext cx="1194730" cy="1015663"/>
          </a:xfrm>
          <a:prstGeom prst="rect">
            <a:avLst/>
          </a:prstGeom>
          <a:noFill/>
        </p:spPr>
        <p:txBody>
          <a:bodyPr wrap="square" rtlCol="0">
            <a:spAutoFit/>
          </a:bodyPr>
          <a:lstStyle/>
          <a:p>
            <a:pPr algn="ctr"/>
            <a:r>
              <a:rPr lang="en-US" altLang="zh-CN" sz="6000" dirty="0">
                <a:latin typeface="微软雅黑" panose="020B0503020204020204" charset="-122"/>
                <a:ea typeface="微软雅黑" panose="020B0503020204020204" charset="-122"/>
              </a:rPr>
              <a:t>02</a:t>
            </a:r>
          </a:p>
        </p:txBody>
      </p:sp>
      <p:sp>
        <p:nvSpPr>
          <p:cNvPr id="65" name="文本框 64"/>
          <p:cNvSpPr txBox="1"/>
          <p:nvPr/>
        </p:nvSpPr>
        <p:spPr>
          <a:xfrm flipH="1">
            <a:off x="2070153" y="3481638"/>
            <a:ext cx="1194730" cy="1015663"/>
          </a:xfrm>
          <a:prstGeom prst="rect">
            <a:avLst/>
          </a:prstGeom>
          <a:noFill/>
        </p:spPr>
        <p:txBody>
          <a:bodyPr wrap="square" rtlCol="0">
            <a:spAutoFit/>
          </a:bodyPr>
          <a:lstStyle/>
          <a:p>
            <a:pPr algn="ctr"/>
            <a:r>
              <a:rPr lang="en-US" altLang="zh-CN" sz="6000" dirty="0">
                <a:solidFill>
                  <a:schemeClr val="tx1">
                    <a:lumMod val="95000"/>
                    <a:lumOff val="5000"/>
                  </a:schemeClr>
                </a:solidFill>
                <a:latin typeface="微软雅黑" panose="020B0503020204020204" charset="-122"/>
                <a:ea typeface="微软雅黑" panose="020B0503020204020204" charset="-122"/>
              </a:rPr>
              <a:t>01</a:t>
            </a:r>
          </a:p>
        </p:txBody>
      </p:sp>
      <p:sp>
        <p:nvSpPr>
          <p:cNvPr id="66" name="圆角矩形 65"/>
          <p:cNvSpPr/>
          <p:nvPr/>
        </p:nvSpPr>
        <p:spPr>
          <a:xfrm>
            <a:off x="1289284" y="1201600"/>
            <a:ext cx="2841292" cy="2460133"/>
          </a:xfrm>
          <a:prstGeom prst="roundRect">
            <a:avLst/>
          </a:prstGeom>
          <a:solidFill>
            <a:srgbClr val="7C8937"/>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7" name="圆角矩形 66"/>
          <p:cNvSpPr/>
          <p:nvPr/>
        </p:nvSpPr>
        <p:spPr>
          <a:xfrm>
            <a:off x="1514939" y="1380266"/>
            <a:ext cx="2424434" cy="2101372"/>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8" name="椭圆 67"/>
          <p:cNvSpPr/>
          <p:nvPr/>
        </p:nvSpPr>
        <p:spPr>
          <a:xfrm>
            <a:off x="3486720" y="2924082"/>
            <a:ext cx="1222080" cy="1222080"/>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9" name="文本框 68"/>
          <p:cNvSpPr txBox="1"/>
          <p:nvPr/>
        </p:nvSpPr>
        <p:spPr>
          <a:xfrm flipH="1">
            <a:off x="1679248" y="1577586"/>
            <a:ext cx="2313913" cy="1708160"/>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charset="-122"/>
                <a:ea typeface="微软雅黑" panose="020B0503020204020204" charset="-122"/>
              </a:rPr>
              <a:t>这里是内容这里是内容这里是内容这里是内容这里是内容这里是内容这里是内容这里是内容这里是内容这里是内容这里是</a:t>
            </a:r>
          </a:p>
        </p:txBody>
      </p:sp>
      <p:sp>
        <p:nvSpPr>
          <p:cNvPr id="70" name="圆角矩形 69"/>
          <p:cNvSpPr/>
          <p:nvPr/>
        </p:nvSpPr>
        <p:spPr>
          <a:xfrm>
            <a:off x="7691375" y="1201600"/>
            <a:ext cx="2841292" cy="2460133"/>
          </a:xfrm>
          <a:prstGeom prst="roundRect">
            <a:avLst/>
          </a:prstGeom>
          <a:solidFill>
            <a:srgbClr val="7C8937"/>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1" name="圆角矩形 70"/>
          <p:cNvSpPr/>
          <p:nvPr/>
        </p:nvSpPr>
        <p:spPr>
          <a:xfrm>
            <a:off x="7917030" y="1380266"/>
            <a:ext cx="2424434" cy="2101372"/>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2" name="椭圆 71"/>
          <p:cNvSpPr/>
          <p:nvPr/>
        </p:nvSpPr>
        <p:spPr>
          <a:xfrm>
            <a:off x="9888811" y="2924082"/>
            <a:ext cx="1222080" cy="1222080"/>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3" name="文本框 72"/>
          <p:cNvSpPr txBox="1"/>
          <p:nvPr/>
        </p:nvSpPr>
        <p:spPr>
          <a:xfrm flipH="1">
            <a:off x="8081339" y="1577586"/>
            <a:ext cx="2313913" cy="1708160"/>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charset="-122"/>
                <a:ea typeface="微软雅黑" panose="020B0503020204020204" charset="-122"/>
              </a:rPr>
              <a:t>这里是内容这里是内容这里是内容这里是内容这里是内容这里是内容这里是内容这里是内容这里是内容这里是内容这里是</a:t>
            </a:r>
          </a:p>
        </p:txBody>
      </p:sp>
      <p:sp>
        <p:nvSpPr>
          <p:cNvPr id="74" name="圆角矩形 73"/>
          <p:cNvSpPr/>
          <p:nvPr/>
        </p:nvSpPr>
        <p:spPr>
          <a:xfrm>
            <a:off x="4850083" y="3481638"/>
            <a:ext cx="2841292" cy="2460133"/>
          </a:xfrm>
          <a:prstGeom prst="roundRect">
            <a:avLst/>
          </a:prstGeom>
          <a:solidFill>
            <a:srgbClr val="7D5850"/>
          </a:soli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5" name="圆角矩形 74"/>
          <p:cNvSpPr/>
          <p:nvPr/>
        </p:nvSpPr>
        <p:spPr>
          <a:xfrm>
            <a:off x="5075738" y="3660304"/>
            <a:ext cx="2424434" cy="2101372"/>
          </a:xfrm>
          <a:prstGeom prst="round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6" name="椭圆 75"/>
          <p:cNvSpPr/>
          <p:nvPr/>
        </p:nvSpPr>
        <p:spPr>
          <a:xfrm>
            <a:off x="7047519" y="5204120"/>
            <a:ext cx="1222080" cy="1222080"/>
          </a:xfrm>
          <a:prstGeom prst="ellipse">
            <a:avLst/>
          </a:prstGeom>
          <a:gradFill>
            <a:gsLst>
              <a:gs pos="0">
                <a:srgbClr val="E4E4E4"/>
              </a:gs>
              <a:gs pos="100000">
                <a:schemeClr val="bg1"/>
              </a:gs>
            </a:gsLst>
            <a:lin ang="2700000" scaled="0"/>
          </a:gradFill>
          <a:ln w="3810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7" name="文本框 76"/>
          <p:cNvSpPr txBox="1"/>
          <p:nvPr/>
        </p:nvSpPr>
        <p:spPr>
          <a:xfrm flipH="1">
            <a:off x="5240047" y="3857624"/>
            <a:ext cx="2313913" cy="1708160"/>
          </a:xfrm>
          <a:prstGeom prst="rect">
            <a:avLst/>
          </a:prstGeom>
          <a:noFill/>
        </p:spPr>
        <p:txBody>
          <a:bodyPr wrap="square" rtlCol="0">
            <a:spAutoFit/>
          </a:bodyPr>
          <a:lstStyle/>
          <a:p>
            <a:pPr>
              <a:lnSpc>
                <a:spcPct val="150000"/>
              </a:lnSpc>
            </a:pPr>
            <a:r>
              <a:rPr lang="zh-CN" altLang="en-US" sz="1400" dirty="0">
                <a:solidFill>
                  <a:schemeClr val="bg1"/>
                </a:solidFill>
                <a:latin typeface="微软雅黑" panose="020B0503020204020204" charset="-122"/>
                <a:ea typeface="微软雅黑" panose="020B0503020204020204" charset="-122"/>
              </a:rPr>
              <a:t>这里是内容这里是内容这里是内容这里是内容这里是内容这里是内容这里是内容这里是内容这里是内容这里是内容这里是</a:t>
            </a:r>
          </a:p>
        </p:txBody>
      </p:sp>
      <p:sp>
        <p:nvSpPr>
          <p:cNvPr id="78" name="文本框 77"/>
          <p:cNvSpPr txBox="1"/>
          <p:nvPr/>
        </p:nvSpPr>
        <p:spPr>
          <a:xfrm flipH="1">
            <a:off x="3653408" y="3350456"/>
            <a:ext cx="1011245"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rPr>
              <a:t>小标题</a:t>
            </a:r>
          </a:p>
        </p:txBody>
      </p:sp>
      <p:sp>
        <p:nvSpPr>
          <p:cNvPr id="79" name="文本框 78"/>
          <p:cNvSpPr txBox="1"/>
          <p:nvPr/>
        </p:nvSpPr>
        <p:spPr>
          <a:xfrm flipH="1">
            <a:off x="7220204" y="5654805"/>
            <a:ext cx="1011245"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rPr>
              <a:t>小标题</a:t>
            </a:r>
          </a:p>
        </p:txBody>
      </p:sp>
      <p:sp>
        <p:nvSpPr>
          <p:cNvPr id="80" name="文本框 79"/>
          <p:cNvSpPr txBox="1"/>
          <p:nvPr/>
        </p:nvSpPr>
        <p:spPr>
          <a:xfrm flipH="1">
            <a:off x="10081062" y="3349949"/>
            <a:ext cx="1011245"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charset="-122"/>
                <a:ea typeface="微软雅黑" panose="020B0503020204020204" charset="-122"/>
              </a:rPr>
              <a:t>小标题</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1000"/>
                                        <p:tgtEl>
                                          <p:spTgt spid="66"/>
                                        </p:tgtEl>
                                      </p:cBhvr>
                                    </p:animEffect>
                                    <p:anim calcmode="lin" valueType="num">
                                      <p:cBhvr>
                                        <p:cTn id="18" dur="1000" fill="hold"/>
                                        <p:tgtEl>
                                          <p:spTgt spid="66"/>
                                        </p:tgtEl>
                                        <p:attrNameLst>
                                          <p:attrName>ppt_x</p:attrName>
                                        </p:attrNameLst>
                                      </p:cBhvr>
                                      <p:tavLst>
                                        <p:tav tm="0">
                                          <p:val>
                                            <p:strVal val="#ppt_x"/>
                                          </p:val>
                                        </p:tav>
                                        <p:tav tm="100000">
                                          <p:val>
                                            <p:strVal val="#ppt_x"/>
                                          </p:val>
                                        </p:tav>
                                      </p:tavLst>
                                    </p:anim>
                                    <p:anim calcmode="lin" valueType="num">
                                      <p:cBhvr>
                                        <p:cTn id="19" dur="1000" fill="hold"/>
                                        <p:tgtEl>
                                          <p:spTgt spid="6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childTnLst>
                          </p:cTn>
                        </p:par>
                        <p:par>
                          <p:cTn id="24" fill="hold">
                            <p:stCondLst>
                              <p:cond delay="3000"/>
                            </p:stCondLst>
                            <p:childTnLst>
                              <p:par>
                                <p:cTn id="25" presetID="21" presetClass="entr" presetSubtype="4"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heel(4)">
                                      <p:cBhvr>
                                        <p:cTn id="27" dur="2000"/>
                                        <p:tgtEl>
                                          <p:spTgt spid="67"/>
                                        </p:tgtEl>
                                      </p:cBhvr>
                                    </p:animEffect>
                                  </p:childTnLst>
                                </p:cTn>
                              </p:par>
                            </p:childTnLst>
                          </p:cTn>
                        </p:par>
                        <p:par>
                          <p:cTn id="28" fill="hold">
                            <p:stCondLst>
                              <p:cond delay="5000"/>
                            </p:stCondLst>
                            <p:childTnLst>
                              <p:par>
                                <p:cTn id="29" presetID="14" presetClass="entr" presetSubtype="10" fill="hold" grpId="0"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randombar(horizontal)">
                                      <p:cBhvr>
                                        <p:cTn id="31" dur="500"/>
                                        <p:tgtEl>
                                          <p:spTgt spid="69"/>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1000"/>
                                        <p:tgtEl>
                                          <p:spTgt spid="76"/>
                                        </p:tgtEl>
                                      </p:cBhvr>
                                    </p:animEffect>
                                    <p:anim calcmode="lin" valueType="num">
                                      <p:cBhvr>
                                        <p:cTn id="40" dur="1000" fill="hold"/>
                                        <p:tgtEl>
                                          <p:spTgt spid="76"/>
                                        </p:tgtEl>
                                        <p:attrNameLst>
                                          <p:attrName>ppt_x</p:attrName>
                                        </p:attrNameLst>
                                      </p:cBhvr>
                                      <p:tavLst>
                                        <p:tav tm="0">
                                          <p:val>
                                            <p:strVal val="#ppt_x"/>
                                          </p:val>
                                        </p:tav>
                                        <p:tav tm="100000">
                                          <p:val>
                                            <p:strVal val="#ppt_x"/>
                                          </p:val>
                                        </p:tav>
                                      </p:tavLst>
                                    </p:anim>
                                    <p:anim calcmode="lin" valueType="num">
                                      <p:cBhvr>
                                        <p:cTn id="41" dur="1000" fill="hold"/>
                                        <p:tgtEl>
                                          <p:spTgt spid="76"/>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2" presetClass="entr" presetSubtype="0"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1000"/>
                                        <p:tgtEl>
                                          <p:spTgt spid="74"/>
                                        </p:tgtEl>
                                      </p:cBhvr>
                                    </p:animEffect>
                                    <p:anim calcmode="lin" valueType="num">
                                      <p:cBhvr>
                                        <p:cTn id="46" dur="1000" fill="hold"/>
                                        <p:tgtEl>
                                          <p:spTgt spid="74"/>
                                        </p:tgtEl>
                                        <p:attrNameLst>
                                          <p:attrName>ppt_x</p:attrName>
                                        </p:attrNameLst>
                                      </p:cBhvr>
                                      <p:tavLst>
                                        <p:tav tm="0">
                                          <p:val>
                                            <p:strVal val="#ppt_x"/>
                                          </p:val>
                                        </p:tav>
                                        <p:tav tm="100000">
                                          <p:val>
                                            <p:strVal val="#ppt_x"/>
                                          </p:val>
                                        </p:tav>
                                      </p:tavLst>
                                    </p:anim>
                                    <p:anim calcmode="lin" valueType="num">
                                      <p:cBhvr>
                                        <p:cTn id="47" dur="1000" fill="hold"/>
                                        <p:tgtEl>
                                          <p:spTgt spid="74"/>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left)">
                                      <p:cBhvr>
                                        <p:cTn id="51" dur="500"/>
                                        <p:tgtEl>
                                          <p:spTgt spid="79"/>
                                        </p:tgtEl>
                                      </p:cBhvr>
                                    </p:animEffect>
                                  </p:childTnLst>
                                </p:cTn>
                              </p:par>
                            </p:childTnLst>
                          </p:cTn>
                        </p:par>
                        <p:par>
                          <p:cTn id="52" fill="hold">
                            <p:stCondLst>
                              <p:cond delay="8500"/>
                            </p:stCondLst>
                            <p:childTnLst>
                              <p:par>
                                <p:cTn id="53" presetID="21" presetClass="entr" presetSubtype="4"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wheel(4)">
                                      <p:cBhvr>
                                        <p:cTn id="55" dur="2000"/>
                                        <p:tgtEl>
                                          <p:spTgt spid="75"/>
                                        </p:tgtEl>
                                      </p:cBhvr>
                                    </p:animEffect>
                                  </p:childTnLst>
                                </p:cTn>
                              </p:par>
                            </p:childTnLst>
                          </p:cTn>
                        </p:par>
                        <p:par>
                          <p:cTn id="56" fill="hold">
                            <p:stCondLst>
                              <p:cond delay="10500"/>
                            </p:stCondLst>
                            <p:childTnLst>
                              <p:par>
                                <p:cTn id="57" presetID="14" presetClass="entr" presetSubtype="10" fill="hold" grpId="0" nodeType="after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randombar(horizontal)">
                                      <p:cBhvr>
                                        <p:cTn id="59" dur="500"/>
                                        <p:tgtEl>
                                          <p:spTgt spid="77"/>
                                        </p:tgtEl>
                                      </p:cBhvr>
                                    </p:animEffect>
                                  </p:childTnLst>
                                </p:cTn>
                              </p:par>
                            </p:childTnLst>
                          </p:cTn>
                        </p:par>
                        <p:par>
                          <p:cTn id="60" fill="hold">
                            <p:stCondLst>
                              <p:cond delay="11000"/>
                            </p:stCondLst>
                            <p:childTnLst>
                              <p:par>
                                <p:cTn id="61" presetID="10" presetClass="entr" presetSubtype="0"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childTnLst>
                          </p:cTn>
                        </p:par>
                        <p:par>
                          <p:cTn id="64" fill="hold">
                            <p:stCondLst>
                              <p:cond delay="11500"/>
                            </p:stCondLst>
                            <p:childTnLst>
                              <p:par>
                                <p:cTn id="65" presetID="47" presetClass="entr" presetSubtype="0" fill="hold" grpId="0"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1000"/>
                                        <p:tgtEl>
                                          <p:spTgt spid="72"/>
                                        </p:tgtEl>
                                      </p:cBhvr>
                                    </p:animEffect>
                                    <p:anim calcmode="lin" valueType="num">
                                      <p:cBhvr>
                                        <p:cTn id="68" dur="1000" fill="hold"/>
                                        <p:tgtEl>
                                          <p:spTgt spid="72"/>
                                        </p:tgtEl>
                                        <p:attrNameLst>
                                          <p:attrName>ppt_x</p:attrName>
                                        </p:attrNameLst>
                                      </p:cBhvr>
                                      <p:tavLst>
                                        <p:tav tm="0">
                                          <p:val>
                                            <p:strVal val="#ppt_x"/>
                                          </p:val>
                                        </p:tav>
                                        <p:tav tm="100000">
                                          <p:val>
                                            <p:strVal val="#ppt_x"/>
                                          </p:val>
                                        </p:tav>
                                      </p:tavLst>
                                    </p:anim>
                                    <p:anim calcmode="lin" valueType="num">
                                      <p:cBhvr>
                                        <p:cTn id="69" dur="1000" fill="hold"/>
                                        <p:tgtEl>
                                          <p:spTgt spid="72"/>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7"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1000"/>
                                        <p:tgtEl>
                                          <p:spTgt spid="70"/>
                                        </p:tgtEl>
                                      </p:cBhvr>
                                    </p:animEffect>
                                    <p:anim calcmode="lin" valueType="num">
                                      <p:cBhvr>
                                        <p:cTn id="74" dur="1000" fill="hold"/>
                                        <p:tgtEl>
                                          <p:spTgt spid="70"/>
                                        </p:tgtEl>
                                        <p:attrNameLst>
                                          <p:attrName>ppt_x</p:attrName>
                                        </p:attrNameLst>
                                      </p:cBhvr>
                                      <p:tavLst>
                                        <p:tav tm="0">
                                          <p:val>
                                            <p:strVal val="#ppt_x"/>
                                          </p:val>
                                        </p:tav>
                                        <p:tav tm="100000">
                                          <p:val>
                                            <p:strVal val="#ppt_x"/>
                                          </p:val>
                                        </p:tav>
                                      </p:tavLst>
                                    </p:anim>
                                    <p:anim calcmode="lin" valueType="num">
                                      <p:cBhvr>
                                        <p:cTn id="75" dur="1000" fill="hold"/>
                                        <p:tgtEl>
                                          <p:spTgt spid="70"/>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22" presetClass="entr" presetSubtype="8"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14000"/>
                            </p:stCondLst>
                            <p:childTnLst>
                              <p:par>
                                <p:cTn id="81" presetID="21" presetClass="entr" presetSubtype="4"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wheel(4)">
                                      <p:cBhvr>
                                        <p:cTn id="83" dur="2000"/>
                                        <p:tgtEl>
                                          <p:spTgt spid="71"/>
                                        </p:tgtEl>
                                      </p:cBhvr>
                                    </p:animEffect>
                                  </p:childTnLst>
                                </p:cTn>
                              </p:par>
                            </p:childTnLst>
                          </p:cTn>
                        </p:par>
                        <p:par>
                          <p:cTn id="84" fill="hold">
                            <p:stCondLst>
                              <p:cond delay="16000"/>
                            </p:stCondLst>
                            <p:childTnLst>
                              <p:par>
                                <p:cTn id="85" presetID="14" presetClass="entr" presetSubtype="10" fill="hold" grpId="0" nodeType="after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randombar(horizontal)">
                                      <p:cBhvr>
                                        <p:cTn id="8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bldLvl="0" animBg="1"/>
      <p:bldP spid="67" grpId="0" bldLvl="0" animBg="1"/>
      <p:bldP spid="68" grpId="0" bldLvl="0" animBg="1"/>
      <p:bldP spid="69" grpId="0"/>
      <p:bldP spid="70" grpId="0" bldLvl="0" animBg="1"/>
      <p:bldP spid="71" grpId="0" bldLvl="0" animBg="1"/>
      <p:bldP spid="72" grpId="0" bldLvl="0" animBg="1"/>
      <p:bldP spid="73" grpId="0"/>
      <p:bldP spid="74" grpId="0" bldLvl="0" animBg="1"/>
      <p:bldP spid="75" grpId="0" bldLvl="0" animBg="1"/>
      <p:bldP spid="76" grpId="0" bldLvl="0" animBg="1"/>
      <p:bldP spid="77" grpId="0"/>
      <p:bldP spid="78" grpId="0"/>
      <p:bldP spid="79" grpId="0"/>
      <p:bldP spid="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a typeface="华文细黑" panose="02010600040101010101" pitchFamily="2"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华文细黑" panose="02010600040101010101" pitchFamily="2" charset="-122"/>
                <a:ea typeface="华文细黑" panose="02010600040101010101" pitchFamily="2" charset="-122"/>
              </a:rPr>
              <a:t>此处添加标题文本</a:t>
            </a:r>
            <a:endParaRPr lang="en-US" altLang="zh-CN" sz="2135" dirty="0">
              <a:solidFill>
                <a:schemeClr val="tx1">
                  <a:lumMod val="85000"/>
                  <a:lumOff val="15000"/>
                </a:schemeClr>
              </a:solidFill>
              <a:latin typeface="华文细黑" panose="02010600040101010101" pitchFamily="2" charset="-122"/>
              <a:ea typeface="华文细黑" panose="02010600040101010101" pitchFamily="2" charset="-122"/>
            </a:endParaRPr>
          </a:p>
        </p:txBody>
      </p:sp>
      <p:sp>
        <p:nvSpPr>
          <p:cNvPr id="8" name="六边形 7"/>
          <p:cNvSpPr/>
          <p:nvPr/>
        </p:nvSpPr>
        <p:spPr>
          <a:xfrm rot="5400000">
            <a:off x="9898133" y="4377217"/>
            <a:ext cx="1059135" cy="913802"/>
          </a:xfrm>
          <a:prstGeom prst="hexagon">
            <a:avLst>
              <a:gd name="adj" fmla="val 30879"/>
              <a:gd name="vf" fmla="val 115470"/>
            </a:avLst>
          </a:prstGeom>
          <a:solidFill>
            <a:srgbClr val="7C8937"/>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1213485">
              <a:defRPr/>
            </a:pPr>
            <a:endParaRPr lang="zh-CN" altLang="en-US" sz="2255" kern="0">
              <a:solidFill>
                <a:schemeClr val="accent5">
                  <a:lumMod val="50000"/>
                </a:schemeClr>
              </a:solidFill>
              <a:latin typeface="Calibri" panose="020F0502020204030204"/>
            </a:endParaRPr>
          </a:p>
        </p:txBody>
      </p:sp>
      <p:sp>
        <p:nvSpPr>
          <p:cNvPr id="9" name="六边形 8"/>
          <p:cNvSpPr/>
          <p:nvPr/>
        </p:nvSpPr>
        <p:spPr>
          <a:xfrm rot="5400000">
            <a:off x="7112926" y="2039952"/>
            <a:ext cx="1485178" cy="1280120"/>
          </a:xfrm>
          <a:prstGeom prst="hexagon">
            <a:avLst>
              <a:gd name="adj" fmla="val 30879"/>
              <a:gd name="vf" fmla="val 115470"/>
            </a:avLst>
          </a:prstGeom>
          <a:solidFill>
            <a:srgbClr val="7C8937"/>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1213485">
              <a:defRPr/>
            </a:pPr>
            <a:endParaRPr lang="zh-CN" altLang="en-US" sz="2255" kern="0">
              <a:solidFill>
                <a:schemeClr val="accent5">
                  <a:lumMod val="50000"/>
                </a:schemeClr>
              </a:solidFill>
              <a:latin typeface="Calibri" panose="020F0502020204030204"/>
            </a:endParaRPr>
          </a:p>
        </p:txBody>
      </p:sp>
      <p:sp>
        <p:nvSpPr>
          <p:cNvPr id="10" name="六边形 9"/>
          <p:cNvSpPr/>
          <p:nvPr/>
        </p:nvSpPr>
        <p:spPr>
          <a:xfrm rot="5400000">
            <a:off x="5857692" y="3623679"/>
            <a:ext cx="1156687" cy="997418"/>
          </a:xfrm>
          <a:prstGeom prst="hexagon">
            <a:avLst>
              <a:gd name="adj" fmla="val 30879"/>
              <a:gd name="vf" fmla="val 115470"/>
            </a:avLst>
          </a:prstGeom>
          <a:solidFill>
            <a:srgbClr val="7C8937"/>
          </a:solidFill>
          <a:ln w="38100" cap="flat" cmpd="sng" algn="ctr">
            <a:noFill/>
            <a:prstDash val="solid"/>
          </a:ln>
          <a:effectLst>
            <a:outerShdw blurRad="393700" dist="38100" dir="5400000" algn="t" rotWithShape="0">
              <a:schemeClr val="tx1">
                <a:alpha val="37000"/>
              </a:schemeClr>
            </a:outerShdw>
          </a:effectLst>
        </p:spPr>
        <p:txBody>
          <a:bodyPr anchor="ctr"/>
          <a:lstStyle/>
          <a:p>
            <a:pPr algn="ctr" defTabSz="1213485">
              <a:defRPr/>
            </a:pPr>
            <a:endParaRPr lang="zh-CN" altLang="en-US" sz="2255" kern="0">
              <a:solidFill>
                <a:schemeClr val="accent5">
                  <a:lumMod val="50000"/>
                </a:schemeClr>
              </a:solidFill>
              <a:latin typeface="Calibri" panose="020F0502020204030204"/>
            </a:endParaRPr>
          </a:p>
        </p:txBody>
      </p:sp>
      <p:grpSp>
        <p:nvGrpSpPr>
          <p:cNvPr id="11" name="组合 101"/>
          <p:cNvGrpSpPr/>
          <p:nvPr/>
        </p:nvGrpSpPr>
        <p:grpSpPr bwMode="auto">
          <a:xfrm>
            <a:off x="8730497" y="1415819"/>
            <a:ext cx="1556849" cy="1805707"/>
            <a:chOff x="2803652" y="1116161"/>
            <a:chExt cx="1241260" cy="1439861"/>
          </a:xfrm>
        </p:grpSpPr>
        <p:sp>
          <p:nvSpPr>
            <p:cNvPr id="12" name="六边形 11"/>
            <p:cNvSpPr/>
            <p:nvPr/>
          </p:nvSpPr>
          <p:spPr>
            <a:xfrm rot="5400000">
              <a:off x="2704352" y="1215462"/>
              <a:ext cx="1439861" cy="1241260"/>
            </a:xfrm>
            <a:prstGeom prst="hexagon">
              <a:avLst>
                <a:gd name="adj" fmla="val 30879"/>
                <a:gd name="vf" fmla="val 115470"/>
              </a:avLst>
            </a:prstGeom>
            <a:solidFill>
              <a:srgbClr val="7D5850"/>
            </a:soli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485">
                <a:defRPr/>
              </a:pPr>
              <a:endParaRPr lang="zh-CN" altLang="en-US" sz="2255" kern="0">
                <a:solidFill>
                  <a:schemeClr val="bg1"/>
                </a:solidFill>
                <a:latin typeface="Calibri" panose="020F0502020204030204"/>
              </a:endParaRPr>
            </a:p>
          </p:txBody>
        </p:sp>
        <p:sp>
          <p:nvSpPr>
            <p:cNvPr id="13" name="Title 3"/>
            <p:cNvSpPr txBox="1"/>
            <p:nvPr/>
          </p:nvSpPr>
          <p:spPr>
            <a:xfrm>
              <a:off x="3056114"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chemeClr val="bg1"/>
                  </a:solidFill>
                  <a:effectLst>
                    <a:innerShdw blurRad="63500" dist="50800" dir="13500000">
                      <a:prstClr val="black">
                        <a:alpha val="50000"/>
                      </a:prstClr>
                    </a:innerShdw>
                  </a:effectLst>
                  <a:latin typeface="微软雅黑" panose="020B0503020204020204" charset="-122"/>
                </a:rPr>
                <a:t>01</a:t>
              </a:r>
            </a:p>
          </p:txBody>
        </p:sp>
      </p:grpSp>
      <p:grpSp>
        <p:nvGrpSpPr>
          <p:cNvPr id="14" name="组合 104"/>
          <p:cNvGrpSpPr/>
          <p:nvPr/>
        </p:nvGrpSpPr>
        <p:grpSpPr bwMode="auto">
          <a:xfrm>
            <a:off x="7854520" y="2956741"/>
            <a:ext cx="1556849" cy="1805707"/>
            <a:chOff x="2105727" y="2344988"/>
            <a:chExt cx="1241260" cy="1439861"/>
          </a:xfrm>
        </p:grpSpPr>
        <p:sp>
          <p:nvSpPr>
            <p:cNvPr id="15" name="六边形 14"/>
            <p:cNvSpPr/>
            <p:nvPr/>
          </p:nvSpPr>
          <p:spPr>
            <a:xfrm rot="5400000">
              <a:off x="2006426" y="2444288"/>
              <a:ext cx="1439861" cy="1241260"/>
            </a:xfrm>
            <a:prstGeom prst="hexagon">
              <a:avLst>
                <a:gd name="adj" fmla="val 30879"/>
                <a:gd name="vf" fmla="val 115470"/>
              </a:avLst>
            </a:prstGeom>
            <a:solidFill>
              <a:srgbClr val="7C8937"/>
            </a:soli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485">
                <a:defRPr/>
              </a:pPr>
              <a:endParaRPr lang="zh-CN" altLang="en-US" sz="2255" kern="0">
                <a:solidFill>
                  <a:schemeClr val="bg1"/>
                </a:solidFill>
                <a:latin typeface="Calibri" panose="020F0502020204030204"/>
              </a:endParaRPr>
            </a:p>
          </p:txBody>
        </p:sp>
        <p:sp>
          <p:nvSpPr>
            <p:cNvPr id="16"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chemeClr val="bg1"/>
                  </a:solidFill>
                  <a:effectLst>
                    <a:innerShdw blurRad="63500" dist="50800" dir="13500000">
                      <a:prstClr val="black">
                        <a:alpha val="50000"/>
                      </a:prstClr>
                    </a:innerShdw>
                  </a:effectLst>
                  <a:latin typeface="微软雅黑" panose="020B0503020204020204" charset="-122"/>
                </a:rPr>
                <a:t>02</a:t>
              </a:r>
            </a:p>
          </p:txBody>
        </p:sp>
      </p:grpSp>
      <p:grpSp>
        <p:nvGrpSpPr>
          <p:cNvPr id="17" name="组合 107"/>
          <p:cNvGrpSpPr/>
          <p:nvPr/>
        </p:nvGrpSpPr>
        <p:grpSpPr bwMode="auto">
          <a:xfrm>
            <a:off x="8730497" y="4461828"/>
            <a:ext cx="1556849" cy="1805707"/>
            <a:chOff x="2803652" y="3545528"/>
            <a:chExt cx="1241260" cy="1439861"/>
          </a:xfrm>
        </p:grpSpPr>
        <p:sp>
          <p:nvSpPr>
            <p:cNvPr id="18" name="六边形 17"/>
            <p:cNvSpPr/>
            <p:nvPr/>
          </p:nvSpPr>
          <p:spPr>
            <a:xfrm rot="5400000">
              <a:off x="2704352" y="3644829"/>
              <a:ext cx="1439861" cy="1241260"/>
            </a:xfrm>
            <a:prstGeom prst="hexagon">
              <a:avLst>
                <a:gd name="adj" fmla="val 30879"/>
                <a:gd name="vf" fmla="val 115470"/>
              </a:avLst>
            </a:prstGeom>
            <a:solidFill>
              <a:srgbClr val="7D5850"/>
            </a:soli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1213485">
                <a:defRPr/>
              </a:pPr>
              <a:endParaRPr lang="zh-CN" altLang="en-US" sz="2255" kern="0">
                <a:solidFill>
                  <a:schemeClr val="bg1"/>
                </a:solidFill>
                <a:latin typeface="Calibri" panose="020F0502020204030204"/>
              </a:endParaRPr>
            </a:p>
          </p:txBody>
        </p:sp>
        <p:sp>
          <p:nvSpPr>
            <p:cNvPr id="19"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4515" b="1" dirty="0">
                  <a:solidFill>
                    <a:schemeClr val="bg1"/>
                  </a:solidFill>
                  <a:effectLst>
                    <a:innerShdw blurRad="63500" dist="50800" dir="13500000">
                      <a:prstClr val="black">
                        <a:alpha val="50000"/>
                      </a:prstClr>
                    </a:innerShdw>
                  </a:effectLst>
                  <a:latin typeface="微软雅黑" panose="020B0503020204020204" charset="-122"/>
                </a:rPr>
                <a:t>03</a:t>
              </a:r>
            </a:p>
          </p:txBody>
        </p:sp>
      </p:grpSp>
      <p:grpSp>
        <p:nvGrpSpPr>
          <p:cNvPr id="2" name="组合 110"/>
          <p:cNvGrpSpPr/>
          <p:nvPr/>
        </p:nvGrpSpPr>
        <p:grpSpPr bwMode="auto">
          <a:xfrm>
            <a:off x="1119881" y="1740997"/>
            <a:ext cx="2912622" cy="463870"/>
            <a:chOff x="1574602" y="3235045"/>
            <a:chExt cx="2322150" cy="370957"/>
          </a:xfrm>
        </p:grpSpPr>
        <p:sp>
          <p:nvSpPr>
            <p:cNvPr id="3" name="五边形 2"/>
            <p:cNvSpPr/>
            <p:nvPr/>
          </p:nvSpPr>
          <p:spPr>
            <a:xfrm>
              <a:off x="1574602" y="3235045"/>
              <a:ext cx="2322150" cy="370957"/>
            </a:xfrm>
            <a:prstGeom prst="homePlate">
              <a:avLst/>
            </a:prstGeom>
            <a:solidFill>
              <a:srgbClr val="7C89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485">
                <a:defRPr/>
              </a:pPr>
              <a:endParaRPr lang="zh-CN" altLang="en-US" sz="2255"/>
            </a:p>
          </p:txBody>
        </p:sp>
        <p:sp>
          <p:nvSpPr>
            <p:cNvPr id="22"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r>
                <a:rPr lang="en-US" altLang="zh-CN" sz="2255" b="1">
                  <a:solidFill>
                    <a:schemeClr val="bg1"/>
                  </a:solidFill>
                  <a:latin typeface="微软雅黑" panose="020B0503020204020204" charset="-122"/>
                </a:rPr>
                <a:t>01</a:t>
              </a:r>
              <a:r>
                <a:rPr lang="zh-CN" altLang="en-US" sz="2255" b="1">
                  <a:solidFill>
                    <a:schemeClr val="bg1"/>
                  </a:solidFill>
                  <a:latin typeface="微软雅黑" panose="020B0503020204020204" charset="-122"/>
                </a:rPr>
                <a:t>单击填加标题</a:t>
              </a:r>
              <a:endParaRPr lang="en-US" sz="2255" b="1">
                <a:solidFill>
                  <a:schemeClr val="bg1"/>
                </a:solidFill>
                <a:latin typeface="微软雅黑" panose="020B0503020204020204" charset="-122"/>
              </a:endParaRPr>
            </a:p>
          </p:txBody>
        </p:sp>
      </p:grpSp>
      <p:sp>
        <p:nvSpPr>
          <p:cNvPr id="23" name="TextBox 113"/>
          <p:cNvSpPr txBox="1"/>
          <p:nvPr/>
        </p:nvSpPr>
        <p:spPr>
          <a:xfrm>
            <a:off x="1088026" y="2194099"/>
            <a:ext cx="4425673" cy="745774"/>
          </a:xfrm>
          <a:prstGeom prst="rect">
            <a:avLst/>
          </a:prstGeom>
          <a:noFill/>
        </p:spPr>
        <p:txBody>
          <a:bodyPr lIns="90991" tIns="45494" rIns="90991" bIns="45494">
            <a:spAutoFit/>
          </a:bodyPr>
          <a:lstStyle/>
          <a:p>
            <a:pPr defTabSz="1213485">
              <a:lnSpc>
                <a:spcPct val="150000"/>
              </a:lnSpc>
              <a:defRPr/>
            </a:pPr>
            <a:r>
              <a:rPr lang="zh-CN" altLang="en-US" sz="1505" dirty="0">
                <a:latin typeface="微软雅黑" panose="020B0503020204020204" charset="-122"/>
                <a:ea typeface="微软雅黑" panose="020B0503020204020204" charset="-122"/>
              </a:rPr>
              <a:t>请输入您的文字  请输入您的文字 请输入您的文字请输入您的文字  请输入您的文字 请输入您的文字</a:t>
            </a:r>
            <a:endParaRPr lang="en-US" altLang="zh-CN" sz="1505" dirty="0">
              <a:latin typeface="微软雅黑" panose="020B0503020204020204" charset="-122"/>
              <a:ea typeface="微软雅黑" panose="020B0503020204020204" charset="-122"/>
            </a:endParaRPr>
          </a:p>
        </p:txBody>
      </p:sp>
      <p:grpSp>
        <p:nvGrpSpPr>
          <p:cNvPr id="24" name="组合 114"/>
          <p:cNvGrpSpPr/>
          <p:nvPr/>
        </p:nvGrpSpPr>
        <p:grpSpPr bwMode="auto">
          <a:xfrm>
            <a:off x="1119881" y="3236131"/>
            <a:ext cx="2912622" cy="463869"/>
            <a:chOff x="1574602" y="3235045"/>
            <a:chExt cx="2322150" cy="370957"/>
          </a:xfrm>
          <a:solidFill>
            <a:srgbClr val="7D5850"/>
          </a:solidFill>
        </p:grpSpPr>
        <p:sp>
          <p:nvSpPr>
            <p:cNvPr id="25" name="五边形 24"/>
            <p:cNvSpPr/>
            <p:nvPr/>
          </p:nvSpPr>
          <p:spPr>
            <a:xfrm>
              <a:off x="1574602" y="3235045"/>
              <a:ext cx="2322150" cy="370957"/>
            </a:xfrm>
            <a:prstGeom prst="homePlat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485">
                <a:defRPr/>
              </a:pPr>
              <a:endParaRPr lang="zh-CN" altLang="en-US" sz="2255"/>
            </a:p>
          </p:txBody>
        </p:sp>
        <p:sp>
          <p:nvSpPr>
            <p:cNvPr id="26" name="Title 3"/>
            <p:cNvSpPr txBox="1"/>
            <p:nvPr/>
          </p:nvSpPr>
          <p:spPr bwMode="auto">
            <a:xfrm>
              <a:off x="1805999" y="3245856"/>
              <a:ext cx="1947614" cy="3185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r>
                <a:rPr lang="en-US" altLang="zh-CN" sz="2255" b="1">
                  <a:solidFill>
                    <a:schemeClr val="bg1"/>
                  </a:solidFill>
                  <a:latin typeface="微软雅黑" panose="020B0503020204020204" charset="-122"/>
                </a:rPr>
                <a:t>02</a:t>
              </a:r>
              <a:r>
                <a:rPr lang="zh-CN" altLang="en-US" sz="2255" b="1">
                  <a:solidFill>
                    <a:schemeClr val="bg1"/>
                  </a:solidFill>
                  <a:latin typeface="微软雅黑" panose="020B0503020204020204" charset="-122"/>
                </a:rPr>
                <a:t>单击填加标题</a:t>
              </a:r>
              <a:endParaRPr lang="en-US" sz="2255" b="1">
                <a:solidFill>
                  <a:schemeClr val="bg1"/>
                </a:solidFill>
                <a:latin typeface="微软雅黑" panose="020B0503020204020204" charset="-122"/>
              </a:endParaRPr>
            </a:p>
          </p:txBody>
        </p:sp>
      </p:grpSp>
      <p:sp>
        <p:nvSpPr>
          <p:cNvPr id="27" name="TextBox 117"/>
          <p:cNvSpPr txBox="1"/>
          <p:nvPr/>
        </p:nvSpPr>
        <p:spPr>
          <a:xfrm>
            <a:off x="1088027" y="3777643"/>
            <a:ext cx="4425673" cy="745774"/>
          </a:xfrm>
          <a:prstGeom prst="rect">
            <a:avLst/>
          </a:prstGeom>
          <a:noFill/>
        </p:spPr>
        <p:txBody>
          <a:bodyPr lIns="90991" tIns="45494" rIns="90991" bIns="45494">
            <a:spAutoFit/>
          </a:bodyPr>
          <a:lstStyle/>
          <a:p>
            <a:pPr defTabSz="1213485">
              <a:lnSpc>
                <a:spcPct val="150000"/>
              </a:lnSpc>
              <a:defRPr/>
            </a:pPr>
            <a:r>
              <a:rPr lang="zh-CN" altLang="en-US" sz="1505" dirty="0">
                <a:latin typeface="微软雅黑" panose="020B0503020204020204" charset="-122"/>
                <a:ea typeface="微软雅黑" panose="020B0503020204020204" charset="-122"/>
              </a:rPr>
              <a:t>请输入您的文字  请输入您的文字 请输入您的文字请输入您的文字  请输入您的文字 请输入您的文字</a:t>
            </a:r>
            <a:endParaRPr lang="en-US" altLang="zh-CN" sz="1505" dirty="0">
              <a:latin typeface="微软雅黑" panose="020B0503020204020204" charset="-122"/>
              <a:ea typeface="微软雅黑" panose="020B0503020204020204" charset="-122"/>
            </a:endParaRPr>
          </a:p>
        </p:txBody>
      </p:sp>
      <p:grpSp>
        <p:nvGrpSpPr>
          <p:cNvPr id="28" name="组合 118"/>
          <p:cNvGrpSpPr/>
          <p:nvPr/>
        </p:nvGrpSpPr>
        <p:grpSpPr bwMode="auto">
          <a:xfrm>
            <a:off x="1119881" y="4796962"/>
            <a:ext cx="2912622" cy="465860"/>
            <a:chOff x="1574602" y="3235045"/>
            <a:chExt cx="2322150" cy="370957"/>
          </a:xfrm>
        </p:grpSpPr>
        <p:sp>
          <p:nvSpPr>
            <p:cNvPr id="29" name="五边形 28"/>
            <p:cNvSpPr/>
            <p:nvPr/>
          </p:nvSpPr>
          <p:spPr>
            <a:xfrm>
              <a:off x="1574602" y="3235045"/>
              <a:ext cx="2322150" cy="370957"/>
            </a:xfrm>
            <a:prstGeom prst="homePlate">
              <a:avLst/>
            </a:prstGeom>
            <a:solidFill>
              <a:srgbClr val="7C89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3485">
                <a:defRPr/>
              </a:pPr>
              <a:endParaRPr lang="zh-CN" altLang="en-US" sz="2255"/>
            </a:p>
          </p:txBody>
        </p:sp>
        <p:sp>
          <p:nvSpPr>
            <p:cNvPr id="30" name="Title 3"/>
            <p:cNvSpPr txBox="1"/>
            <p:nvPr/>
          </p:nvSpPr>
          <p:spPr bwMode="auto">
            <a:xfrm>
              <a:off x="1805999" y="3245856"/>
              <a:ext cx="1947614" cy="31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charset="-122"/>
                </a:defRPr>
              </a:lvl1pPr>
              <a:lvl2pPr marL="742950" indent="-285750">
                <a:defRPr sz="1900">
                  <a:solidFill>
                    <a:schemeClr val="tx1"/>
                  </a:solidFill>
                  <a:latin typeface="Arial" panose="020B0604020202020204" pitchFamily="34" charset="0"/>
                  <a:ea typeface="微软雅黑" panose="020B0503020204020204" charset="-122"/>
                </a:defRPr>
              </a:lvl2pPr>
              <a:lvl3pPr marL="1143000" indent="-228600">
                <a:defRPr sz="1900">
                  <a:solidFill>
                    <a:schemeClr val="tx1"/>
                  </a:solidFill>
                  <a:latin typeface="Arial" panose="020B0604020202020204" pitchFamily="34" charset="0"/>
                  <a:ea typeface="微软雅黑" panose="020B0503020204020204" charset="-122"/>
                </a:defRPr>
              </a:lvl3pPr>
              <a:lvl4pPr marL="1600200" indent="-228600">
                <a:defRPr sz="1900">
                  <a:solidFill>
                    <a:schemeClr val="tx1"/>
                  </a:solidFill>
                  <a:latin typeface="Arial" panose="020B0604020202020204" pitchFamily="34" charset="0"/>
                  <a:ea typeface="微软雅黑" panose="020B0503020204020204" charset="-122"/>
                </a:defRPr>
              </a:lvl4pPr>
              <a:lvl5pPr marL="2057400" indent="-228600">
                <a:defRPr sz="1900">
                  <a:solidFill>
                    <a:schemeClr val="tx1"/>
                  </a:solidFill>
                  <a:latin typeface="Arial" panose="020B0604020202020204" pitchFamily="34" charset="0"/>
                  <a:ea typeface="微软雅黑" panose="020B050302020402020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charset="-122"/>
                </a:defRPr>
              </a:lvl9pPr>
            </a:lstStyle>
            <a:p>
              <a:r>
                <a:rPr lang="en-US" altLang="zh-CN" sz="2255" b="1">
                  <a:solidFill>
                    <a:schemeClr val="bg1"/>
                  </a:solidFill>
                  <a:latin typeface="微软雅黑" panose="020B0503020204020204" charset="-122"/>
                </a:rPr>
                <a:t>03</a:t>
              </a:r>
              <a:r>
                <a:rPr lang="zh-CN" altLang="en-US" sz="2255" b="1">
                  <a:solidFill>
                    <a:schemeClr val="bg1"/>
                  </a:solidFill>
                  <a:latin typeface="微软雅黑" panose="020B0503020204020204" charset="-122"/>
                </a:rPr>
                <a:t>单击填加标题</a:t>
              </a:r>
              <a:endParaRPr lang="en-US" sz="2255" b="1">
                <a:solidFill>
                  <a:schemeClr val="bg1"/>
                </a:solidFill>
                <a:latin typeface="微软雅黑" panose="020B0503020204020204" charset="-122"/>
              </a:endParaRPr>
            </a:p>
          </p:txBody>
        </p:sp>
      </p:grpSp>
      <p:sp>
        <p:nvSpPr>
          <p:cNvPr id="31" name="TextBox 121"/>
          <p:cNvSpPr txBox="1"/>
          <p:nvPr/>
        </p:nvSpPr>
        <p:spPr>
          <a:xfrm>
            <a:off x="1088027" y="5338474"/>
            <a:ext cx="4425673" cy="745774"/>
          </a:xfrm>
          <a:prstGeom prst="rect">
            <a:avLst/>
          </a:prstGeom>
          <a:noFill/>
        </p:spPr>
        <p:txBody>
          <a:bodyPr lIns="90991" tIns="45494" rIns="90991" bIns="45494">
            <a:spAutoFit/>
          </a:bodyPr>
          <a:lstStyle/>
          <a:p>
            <a:pPr defTabSz="1213485">
              <a:lnSpc>
                <a:spcPct val="150000"/>
              </a:lnSpc>
              <a:defRPr/>
            </a:pPr>
            <a:r>
              <a:rPr lang="zh-CN" altLang="en-US" sz="1505" dirty="0">
                <a:latin typeface="微软雅黑" panose="020B0503020204020204" charset="-122"/>
                <a:ea typeface="微软雅黑" panose="020B0503020204020204" charset="-122"/>
              </a:rPr>
              <a:t>请输入您的文字  请输入您的文字 请输入您的文字请输入您的文字  请输入您的文字 请输入您的文字</a:t>
            </a:r>
            <a:endParaRPr lang="en-US" altLang="zh-CN" sz="1505" dirty="0">
              <a:latin typeface="微软雅黑" panose="020B0503020204020204" charset="-122"/>
              <a:ea typeface="微软雅黑" panose="020B050302020402020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 calcmode="lin" valueType="num">
                                      <p:cBhvr>
                                        <p:cTn id="16" dur="500" fill="hold"/>
                                        <p:tgtEl>
                                          <p:spTgt spid="14"/>
                                        </p:tgtEl>
                                        <p:attrNameLst>
                                          <p:attrName>style.rotation</p:attrName>
                                        </p:attrNameLst>
                                      </p:cBhvr>
                                      <p:tavLst>
                                        <p:tav tm="0">
                                          <p:val>
                                            <p:fltVal val="90"/>
                                          </p:val>
                                        </p:tav>
                                        <p:tav tm="100000">
                                          <p:val>
                                            <p:fltVal val="0"/>
                                          </p:val>
                                        </p:tav>
                                      </p:tavLst>
                                    </p:anim>
                                    <p:animEffect transition="in" filter="fade">
                                      <p:cBhvr>
                                        <p:cTn id="17" dur="500"/>
                                        <p:tgtEl>
                                          <p:spTgt spid="14"/>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 calcmode="lin" valueType="num">
                                      <p:cBhvr>
                                        <p:cTn id="23" dur="500" fill="hold"/>
                                        <p:tgtEl>
                                          <p:spTgt spid="17"/>
                                        </p:tgtEl>
                                        <p:attrNameLst>
                                          <p:attrName>style.rotation</p:attrName>
                                        </p:attrNameLst>
                                      </p:cBhvr>
                                      <p:tavLst>
                                        <p:tav tm="0">
                                          <p:val>
                                            <p:fltVal val="90"/>
                                          </p:val>
                                        </p:tav>
                                        <p:tav tm="100000">
                                          <p:val>
                                            <p:fltVal val="0"/>
                                          </p:val>
                                        </p:tav>
                                      </p:tavLst>
                                    </p:anim>
                                    <p:animEffect transition="in" filter="fade">
                                      <p:cBhvr>
                                        <p:cTn id="24" dur="500"/>
                                        <p:tgtEl>
                                          <p:spTgt spid="17"/>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90"/>
                                          </p:val>
                                        </p:tav>
                                        <p:tav tm="100000">
                                          <p:val>
                                            <p:fltVal val="0"/>
                                          </p:val>
                                        </p:tav>
                                      </p:tavLst>
                                    </p:anim>
                                    <p:animEffect transition="in" filter="fade">
                                      <p:cBhvr>
                                        <p:cTn id="31" dur="500"/>
                                        <p:tgtEl>
                                          <p:spTgt spid="9"/>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90"/>
                                          </p:val>
                                        </p:tav>
                                        <p:tav tm="100000">
                                          <p:val>
                                            <p:fltVal val="0"/>
                                          </p:val>
                                        </p:tav>
                                      </p:tavLst>
                                    </p:anim>
                                    <p:animEffect transition="in" filter="fade">
                                      <p:cBhvr>
                                        <p:cTn id="45" dur="500"/>
                                        <p:tgtEl>
                                          <p:spTgt spid="8"/>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23" grpId="0"/>
      <p:bldP spid="27"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7" name="TextBox 50"/>
          <p:cNvSpPr txBox="1"/>
          <p:nvPr/>
        </p:nvSpPr>
        <p:spPr>
          <a:xfrm>
            <a:off x="4848995" y="3934649"/>
            <a:ext cx="3507868" cy="1129030"/>
          </a:xfrm>
          <a:prstGeom prst="rect">
            <a:avLst/>
          </a:prstGeom>
          <a:noFill/>
        </p:spPr>
        <p:txBody>
          <a:bodyPr wrap="square" rtlCol="0">
            <a:spAutoFit/>
          </a:bodyPr>
          <a:lstStyle/>
          <a:p>
            <a:pPr algn="ctr">
              <a:lnSpc>
                <a:spcPct val="150000"/>
              </a:lnSpc>
            </a:pPr>
            <a:r>
              <a:rPr lang="zh-CN" altLang="en-US" sz="2665" b="1" spc="100" dirty="0">
                <a:solidFill>
                  <a:schemeClr val="tx1">
                    <a:lumMod val="75000"/>
                    <a:lumOff val="25000"/>
                  </a:schemeClr>
                </a:solidFill>
                <a:latin typeface="华文细黑" panose="02010600040101010101" pitchFamily="2" charset="-122"/>
                <a:ea typeface="华文细黑" panose="02010600040101010101" pitchFamily="2" charset="-122"/>
              </a:rPr>
              <a:t>点击添加章节标题</a:t>
            </a:r>
            <a:r>
              <a:rPr lang="zh-CN" altLang="en-US" sz="1865" spc="100" dirty="0">
                <a:solidFill>
                  <a:schemeClr val="tx1">
                    <a:lumMod val="75000"/>
                    <a:lumOff val="25000"/>
                  </a:schemeClr>
                </a:solidFill>
                <a:latin typeface="华文细黑" panose="02010600040101010101" pitchFamily="2" charset="-122"/>
                <a:ea typeface="华文细黑" panose="02010600040101010101" pitchFamily="2" charset="-122"/>
              </a:rPr>
              <a:t>（</a:t>
            </a:r>
            <a:r>
              <a:rPr lang="en-US" altLang="zh-CN" sz="1865" spc="100" dirty="0">
                <a:solidFill>
                  <a:schemeClr val="tx1">
                    <a:lumMod val="75000"/>
                    <a:lumOff val="25000"/>
                  </a:schemeClr>
                </a:solidFill>
                <a:latin typeface="华文细黑" panose="02010600040101010101" pitchFamily="2" charset="-122"/>
                <a:ea typeface="华文细黑" panose="02010600040101010101" pitchFamily="2" charset="-122"/>
              </a:rPr>
              <a:t>Lorem ipsum dolor sit </a:t>
            </a:r>
            <a:r>
              <a:rPr lang="zh-CN" altLang="en-US" sz="1865" spc="100" dirty="0">
                <a:solidFill>
                  <a:prstClr val="black">
                    <a:lumMod val="75000"/>
                    <a:lumOff val="25000"/>
                  </a:prstClr>
                </a:solidFill>
                <a:latin typeface="华文细黑" panose="02010600040101010101" pitchFamily="2" charset="-122"/>
                <a:ea typeface="华文细黑" panose="02010600040101010101" pitchFamily="2" charset="-122"/>
              </a:rPr>
              <a:t>）</a:t>
            </a:r>
            <a:endParaRPr lang="zh-CN" altLang="en-US" sz="2665" b="1" spc="100" dirty="0">
              <a:solidFill>
                <a:schemeClr val="tx1">
                  <a:lumMod val="75000"/>
                  <a:lumOff val="25000"/>
                </a:schemeClr>
              </a:solidFill>
              <a:latin typeface="华文细黑" panose="02010600040101010101" pitchFamily="2" charset="-122"/>
              <a:ea typeface="华文细黑" panose="02010600040101010101" pitchFamily="2" charset="-122"/>
            </a:endParaRPr>
          </a:p>
        </p:txBody>
      </p:sp>
      <p:pic>
        <p:nvPicPr>
          <p:cNvPr id="2" name="图片 1" descr="8bbe75a623f30b86f855849a3dbef3a6"/>
          <p:cNvPicPr>
            <a:picLocks noChangeAspect="1"/>
          </p:cNvPicPr>
          <p:nvPr/>
        </p:nvPicPr>
        <p:blipFill>
          <a:blip r:embed="rId4" cstate="screen"/>
          <a:stretch>
            <a:fillRect/>
          </a:stretch>
        </p:blipFill>
        <p:spPr>
          <a:xfrm>
            <a:off x="4461510" y="966470"/>
            <a:ext cx="3765550" cy="3221990"/>
          </a:xfrm>
          <a:prstGeom prst="rect">
            <a:avLst/>
          </a:prstGeom>
        </p:spPr>
      </p:pic>
      <p:sp>
        <p:nvSpPr>
          <p:cNvPr id="3" name="TextBox 50"/>
          <p:cNvSpPr txBox="1"/>
          <p:nvPr/>
        </p:nvSpPr>
        <p:spPr>
          <a:xfrm>
            <a:off x="6903720" y="2206625"/>
            <a:ext cx="729615" cy="777240"/>
          </a:xfrm>
          <a:prstGeom prst="rect">
            <a:avLst/>
          </a:prstGeom>
          <a:noFill/>
        </p:spPr>
        <p:txBody>
          <a:bodyPr wrap="square" rtlCol="0">
            <a:spAutoFit/>
          </a:bodyPr>
          <a:lstStyle/>
          <a:p>
            <a:pPr algn="l">
              <a:lnSpc>
                <a:spcPct val="150000"/>
              </a:lnSpc>
            </a:pPr>
            <a:r>
              <a:rPr lang="en-US" altLang="zh-CN" sz="3000" b="1" spc="100" dirty="0">
                <a:solidFill>
                  <a:schemeClr val="bg1"/>
                </a:solidFill>
                <a:effectLst>
                  <a:outerShdw blurRad="38100" dist="38100" dir="2700000" algn="tl">
                    <a:srgbClr val="000000">
                      <a:alpha val="43137"/>
                    </a:srgbClr>
                  </a:outerShdw>
                </a:effectLst>
                <a:latin typeface="微软简中圆" charset="0"/>
                <a:ea typeface="微软简中圆" charset="0"/>
              </a:rPr>
              <a:t>03</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1000"/>
                                        <p:tgtEl>
                                          <p:spTgt spid="107"/>
                                        </p:tgtEl>
                                      </p:cBhvr>
                                    </p:animEffect>
                                    <p:anim calcmode="lin" valueType="num">
                                      <p:cBhvr>
                                        <p:cTn id="19" dur="1000" fill="hold"/>
                                        <p:tgtEl>
                                          <p:spTgt spid="107"/>
                                        </p:tgtEl>
                                        <p:attrNameLst>
                                          <p:attrName>ppt_x</p:attrName>
                                        </p:attrNameLst>
                                      </p:cBhvr>
                                      <p:tavLst>
                                        <p:tav tm="0">
                                          <p:val>
                                            <p:strVal val="#ppt_x"/>
                                          </p:val>
                                        </p:tav>
                                        <p:tav tm="100000">
                                          <p:val>
                                            <p:strVal val="#ppt_x"/>
                                          </p:val>
                                        </p:tav>
                                      </p:tavLst>
                                    </p:anim>
                                    <p:anim calcmode="lin" valueType="num">
                                      <p:cBhvr>
                                        <p:cTn id="20"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此处添加标题文本</a:t>
            </a:r>
          </a:p>
        </p:txBody>
      </p:sp>
      <p:cxnSp>
        <p:nvCxnSpPr>
          <p:cNvPr id="8" name="直接连接符 7"/>
          <p:cNvCxnSpPr/>
          <p:nvPr/>
        </p:nvCxnSpPr>
        <p:spPr>
          <a:xfrm>
            <a:off x="10238635" y="266890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8150324" y="266408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5740312" y="266408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356976" y="266408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1368549" y="266408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3" name="椭圆 12"/>
          <p:cNvSpPr/>
          <p:nvPr/>
        </p:nvSpPr>
        <p:spPr>
          <a:xfrm>
            <a:off x="1557339" y="1700808"/>
            <a:ext cx="1876523" cy="1876520"/>
          </a:xfrm>
          <a:prstGeom prst="ellipse">
            <a:avLst/>
          </a:prstGeom>
          <a:solidFill>
            <a:srgbClr val="7C8937"/>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14" name="椭圆 13"/>
          <p:cNvSpPr/>
          <p:nvPr/>
        </p:nvSpPr>
        <p:spPr>
          <a:xfrm>
            <a:off x="1704550" y="1848018"/>
            <a:ext cx="1582101" cy="1582101"/>
          </a:xfrm>
          <a:prstGeom prst="ellipse">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15" name="椭圆 14"/>
          <p:cNvSpPr/>
          <p:nvPr/>
        </p:nvSpPr>
        <p:spPr>
          <a:xfrm>
            <a:off x="3957605" y="1700808"/>
            <a:ext cx="1876523" cy="1876520"/>
          </a:xfrm>
          <a:prstGeom prst="ellipse">
            <a:avLst/>
          </a:prstGeom>
          <a:solidFill>
            <a:srgbClr val="7D5850"/>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16" name="椭圆 15"/>
          <p:cNvSpPr/>
          <p:nvPr/>
        </p:nvSpPr>
        <p:spPr>
          <a:xfrm>
            <a:off x="4104816" y="1848018"/>
            <a:ext cx="1582101" cy="1582101"/>
          </a:xfrm>
          <a:prstGeom prst="ellipse">
            <a:avLst/>
          </a:prstGeom>
          <a:blipFill dpi="0" rotWithShape="1">
            <a:blip r:embed="rId4"/>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17" name="椭圆 16"/>
          <p:cNvSpPr/>
          <p:nvPr/>
        </p:nvSpPr>
        <p:spPr>
          <a:xfrm>
            <a:off x="6357872" y="1700808"/>
            <a:ext cx="1876523" cy="1876520"/>
          </a:xfrm>
          <a:prstGeom prst="ellipse">
            <a:avLst/>
          </a:prstGeom>
          <a:solidFill>
            <a:srgbClr val="7C8937"/>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18" name="椭圆 17"/>
          <p:cNvSpPr/>
          <p:nvPr/>
        </p:nvSpPr>
        <p:spPr>
          <a:xfrm>
            <a:off x="6505083" y="1848018"/>
            <a:ext cx="1582101" cy="1582101"/>
          </a:xfrm>
          <a:prstGeom prst="ellipse">
            <a:avLst/>
          </a:prstGeom>
          <a:blipFill dpi="0" rotWithShape="1">
            <a:blip r:embed="rId5"/>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19" name="椭圆 18"/>
          <p:cNvSpPr/>
          <p:nvPr/>
        </p:nvSpPr>
        <p:spPr>
          <a:xfrm>
            <a:off x="8758139" y="1700808"/>
            <a:ext cx="1876523" cy="1876520"/>
          </a:xfrm>
          <a:prstGeom prst="ellipse">
            <a:avLst/>
          </a:prstGeom>
          <a:solidFill>
            <a:srgbClr val="7D5850"/>
          </a:soli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2" name="椭圆 1"/>
          <p:cNvSpPr/>
          <p:nvPr/>
        </p:nvSpPr>
        <p:spPr>
          <a:xfrm>
            <a:off x="8905350" y="1848018"/>
            <a:ext cx="1582101" cy="1582101"/>
          </a:xfrm>
          <a:prstGeom prst="ellipse">
            <a:avLst/>
          </a:prstGeom>
          <a:blipFill dpi="0" rotWithShape="1">
            <a:blip r:embed="rId6"/>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3" name="矩形 2"/>
          <p:cNvSpPr/>
          <p:nvPr/>
        </p:nvSpPr>
        <p:spPr>
          <a:xfrm>
            <a:off x="1812463" y="3800654"/>
            <a:ext cx="1402080" cy="483235"/>
          </a:xfrm>
          <a:prstGeom prst="rect">
            <a:avLst/>
          </a:prstGeom>
        </p:spPr>
        <p:txBody>
          <a:bodyPr wrap="none">
            <a:spAutoFit/>
          </a:bodyPr>
          <a:lstStyle/>
          <a:p>
            <a:pPr algn="l"/>
            <a:r>
              <a:rPr lang="zh-CN" altLang="en-US" sz="24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2" name="矩形 21"/>
          <p:cNvSpPr/>
          <p:nvPr/>
        </p:nvSpPr>
        <p:spPr>
          <a:xfrm>
            <a:off x="1475454" y="4282436"/>
            <a:ext cx="2151345" cy="1457960"/>
          </a:xfrm>
          <a:prstGeom prst="rect">
            <a:avLst/>
          </a:prstGeom>
        </p:spPr>
        <p:txBody>
          <a:bodyPr wrap="square" anchor="ctr">
            <a:spAutoFit/>
          </a:bodyPr>
          <a:lstStyle/>
          <a:p>
            <a:pPr algn="just">
              <a:lnSpc>
                <a:spcPct val="120000"/>
              </a:lnSpc>
            </a:pPr>
            <a:r>
              <a:rPr sz="186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3" name="矩形 22"/>
          <p:cNvSpPr/>
          <p:nvPr/>
        </p:nvSpPr>
        <p:spPr>
          <a:xfrm>
            <a:off x="4157203" y="3800654"/>
            <a:ext cx="1402080" cy="483235"/>
          </a:xfrm>
          <a:prstGeom prst="rect">
            <a:avLst/>
          </a:prstGeom>
        </p:spPr>
        <p:txBody>
          <a:bodyPr wrap="none">
            <a:spAutoFit/>
          </a:bodyPr>
          <a:lstStyle/>
          <a:p>
            <a:pPr algn="l"/>
            <a:r>
              <a:rPr lang="zh-CN" altLang="en-US" sz="24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4" name="矩形 23"/>
          <p:cNvSpPr/>
          <p:nvPr/>
        </p:nvSpPr>
        <p:spPr>
          <a:xfrm>
            <a:off x="6557469" y="3800654"/>
            <a:ext cx="1402080" cy="483235"/>
          </a:xfrm>
          <a:prstGeom prst="rect">
            <a:avLst/>
          </a:prstGeom>
        </p:spPr>
        <p:txBody>
          <a:bodyPr wrap="none">
            <a:spAutoFit/>
          </a:bodyPr>
          <a:lstStyle/>
          <a:p>
            <a:pPr algn="l"/>
            <a:r>
              <a:rPr lang="zh-CN" altLang="en-US" sz="24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5" name="矩形 24"/>
          <p:cNvSpPr/>
          <p:nvPr/>
        </p:nvSpPr>
        <p:spPr>
          <a:xfrm>
            <a:off x="8957736" y="3800654"/>
            <a:ext cx="1402080" cy="483235"/>
          </a:xfrm>
          <a:prstGeom prst="rect">
            <a:avLst/>
          </a:prstGeom>
        </p:spPr>
        <p:txBody>
          <a:bodyPr wrap="none">
            <a:spAutoFit/>
          </a:bodyPr>
          <a:lstStyle/>
          <a:p>
            <a:pPr algn="l"/>
            <a:r>
              <a:rPr lang="zh-CN" altLang="en-US" sz="2400"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26" name="矩形 25"/>
          <p:cNvSpPr/>
          <p:nvPr/>
        </p:nvSpPr>
        <p:spPr>
          <a:xfrm>
            <a:off x="3820194" y="4282437"/>
            <a:ext cx="2151345" cy="1457960"/>
          </a:xfrm>
          <a:prstGeom prst="rect">
            <a:avLst/>
          </a:prstGeom>
        </p:spPr>
        <p:txBody>
          <a:bodyPr wrap="square" anchor="ctr">
            <a:spAutoFit/>
          </a:bodyPr>
          <a:lstStyle/>
          <a:p>
            <a:pPr algn="just">
              <a:lnSpc>
                <a:spcPct val="120000"/>
              </a:lnSpc>
            </a:pPr>
            <a:r>
              <a:rPr sz="186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7" name="矩形 26"/>
          <p:cNvSpPr/>
          <p:nvPr/>
        </p:nvSpPr>
        <p:spPr>
          <a:xfrm>
            <a:off x="6220461" y="4282436"/>
            <a:ext cx="2151345" cy="1457960"/>
          </a:xfrm>
          <a:prstGeom prst="rect">
            <a:avLst/>
          </a:prstGeom>
        </p:spPr>
        <p:txBody>
          <a:bodyPr wrap="square" anchor="ctr">
            <a:spAutoFit/>
          </a:bodyPr>
          <a:lstStyle/>
          <a:p>
            <a:pPr algn="just">
              <a:lnSpc>
                <a:spcPct val="120000"/>
              </a:lnSpc>
            </a:pPr>
            <a:r>
              <a:rPr sz="186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28" name="矩形 27"/>
          <p:cNvSpPr/>
          <p:nvPr/>
        </p:nvSpPr>
        <p:spPr>
          <a:xfrm>
            <a:off x="8620728" y="4282437"/>
            <a:ext cx="2151345" cy="1457960"/>
          </a:xfrm>
          <a:prstGeom prst="rect">
            <a:avLst/>
          </a:prstGeom>
        </p:spPr>
        <p:txBody>
          <a:bodyPr wrap="square" anchor="ctr">
            <a:spAutoFit/>
          </a:bodyPr>
          <a:lstStyle/>
          <a:p>
            <a:pPr algn="just">
              <a:lnSpc>
                <a:spcPct val="120000"/>
              </a:lnSpc>
            </a:pPr>
            <a:r>
              <a:rPr sz="186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anim calcmode="lin" valueType="num">
                                      <p:cBhvr>
                                        <p:cTn id="60" dur="500" fill="hold"/>
                                        <p:tgtEl>
                                          <p:spTgt spid="19"/>
                                        </p:tgtEl>
                                        <p:attrNameLst>
                                          <p:attrName>ppt_x</p:attrName>
                                        </p:attrNameLst>
                                      </p:cBhvr>
                                      <p:tavLst>
                                        <p:tav tm="0">
                                          <p:val>
                                            <p:strVal val="#ppt_x"/>
                                          </p:val>
                                        </p:tav>
                                        <p:tav tm="100000">
                                          <p:val>
                                            <p:strVal val="#ppt_x"/>
                                          </p:val>
                                        </p:tav>
                                      </p:tavLst>
                                    </p:anim>
                                    <p:anim calcmode="lin" valueType="num">
                                      <p:cBhvr>
                                        <p:cTn id="61" dur="50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Effect transition="in" filter="fade">
                                      <p:cBhvr>
                                        <p:cTn id="67" dur="500"/>
                                        <p:tgtEl>
                                          <p:spTgt spid="2"/>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par>
                          <p:cTn id="72" fill="hold">
                            <p:stCondLst>
                              <p:cond delay="6500"/>
                            </p:stCondLst>
                            <p:childTnLst>
                              <p:par>
                                <p:cTn id="73" presetID="22" presetClass="entr" presetSubtype="8" fill="hold" grpId="0" nodeType="after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left)">
                                      <p:cBhvr>
                                        <p:cTn id="87" dur="500"/>
                                        <p:tgtEl>
                                          <p:spTgt spid="24"/>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left)">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17" grpId="0" bldLvl="0" animBg="1"/>
      <p:bldP spid="18" grpId="0" bldLvl="0" animBg="1"/>
      <p:bldP spid="19" grpId="0" bldLvl="0" animBg="1"/>
      <p:bldP spid="2" grpId="0" bldLvl="0" animBg="1"/>
      <p:bldP spid="3" grpId="0"/>
      <p:bldP spid="22" grpId="0"/>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此处添加标题文本</a:t>
            </a:r>
          </a:p>
        </p:txBody>
      </p:sp>
      <p:sp>
        <p:nvSpPr>
          <p:cNvPr id="8" name="椭圆 7"/>
          <p:cNvSpPr/>
          <p:nvPr/>
        </p:nvSpPr>
        <p:spPr>
          <a:xfrm>
            <a:off x="8088630" y="3630295"/>
            <a:ext cx="1666240" cy="166624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9" name="椭圆 8"/>
          <p:cNvSpPr/>
          <p:nvPr/>
        </p:nvSpPr>
        <p:spPr>
          <a:xfrm>
            <a:off x="6713220" y="1773555"/>
            <a:ext cx="1666240" cy="166624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10" name="椭圆 9"/>
          <p:cNvSpPr/>
          <p:nvPr/>
        </p:nvSpPr>
        <p:spPr>
          <a:xfrm>
            <a:off x="3584575" y="3630295"/>
            <a:ext cx="1666240" cy="166624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11" name="椭圆 10"/>
          <p:cNvSpPr/>
          <p:nvPr/>
        </p:nvSpPr>
        <p:spPr>
          <a:xfrm>
            <a:off x="2237740" y="1628140"/>
            <a:ext cx="1666240" cy="166624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grpSp>
        <p:nvGrpSpPr>
          <p:cNvPr id="12" name="组合 11"/>
          <p:cNvGrpSpPr/>
          <p:nvPr/>
        </p:nvGrpSpPr>
        <p:grpSpPr>
          <a:xfrm>
            <a:off x="1531352" y="3775421"/>
            <a:ext cx="2227205" cy="1558500"/>
            <a:chOff x="800422" y="2736943"/>
            <a:chExt cx="1670404" cy="1168875"/>
          </a:xfrm>
        </p:grpSpPr>
        <p:sp>
          <p:nvSpPr>
            <p:cNvPr id="13" name="矩形 12"/>
            <p:cNvSpPr/>
            <p:nvPr/>
          </p:nvSpPr>
          <p:spPr>
            <a:xfrm>
              <a:off x="927738" y="2736943"/>
              <a:ext cx="1360170" cy="361950"/>
            </a:xfrm>
            <a:prstGeom prst="rect">
              <a:avLst/>
            </a:prstGeom>
          </p:spPr>
          <p:txBody>
            <a:bodyPr wrap="none">
              <a:spAutoFit/>
            </a:bodyPr>
            <a:lstStyle/>
            <a:p>
              <a:pPr algn="l">
                <a:lnSpc>
                  <a:spcPct val="120000"/>
                </a:lnSpc>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此处添加名称</a:t>
              </a:r>
            </a:p>
          </p:txBody>
        </p:sp>
        <p:sp>
          <p:nvSpPr>
            <p:cNvPr id="14" name="矩形 13"/>
            <p:cNvSpPr/>
            <p:nvPr/>
          </p:nvSpPr>
          <p:spPr>
            <a:xfrm>
              <a:off x="800422" y="3060827"/>
              <a:ext cx="1670404" cy="844991"/>
            </a:xfrm>
            <a:prstGeom prst="rect">
              <a:avLst/>
            </a:prstGeom>
          </p:spPr>
          <p:txBody>
            <a:bodyPr wrap="square" anchor="ctr">
              <a:spAutoFit/>
            </a:bodyPr>
            <a:lstStyle/>
            <a:p>
              <a:pPr>
                <a:lnSpc>
                  <a:spcPct val="120000"/>
                </a:lnSpc>
              </a:pPr>
              <a:r>
                <a:rPr lang="zh-CN" altLang="en-US" sz="1865" dirty="0">
                  <a:solidFill>
                    <a:schemeClr val="tx1">
                      <a:lumMod val="75000"/>
                      <a:lumOff val="25000"/>
                    </a:schemeClr>
                  </a:solidFill>
                  <a:latin typeface="微软雅黑" panose="020B0503020204020204" charset="-122"/>
                  <a:ea typeface="微软雅黑" panose="020B0503020204020204" charset="-122"/>
                </a:rPr>
                <a:t>在这里填写项目的具体情况只写完任务说明</a:t>
              </a:r>
            </a:p>
          </p:txBody>
        </p:sp>
      </p:grpSp>
      <p:grpSp>
        <p:nvGrpSpPr>
          <p:cNvPr id="15" name="组合 14"/>
          <p:cNvGrpSpPr/>
          <p:nvPr/>
        </p:nvGrpSpPr>
        <p:grpSpPr>
          <a:xfrm>
            <a:off x="6007017" y="3775421"/>
            <a:ext cx="2227205" cy="1558500"/>
            <a:chOff x="800422" y="2736943"/>
            <a:chExt cx="1670404" cy="1168875"/>
          </a:xfrm>
        </p:grpSpPr>
        <p:sp>
          <p:nvSpPr>
            <p:cNvPr id="16" name="矩形 15"/>
            <p:cNvSpPr/>
            <p:nvPr/>
          </p:nvSpPr>
          <p:spPr>
            <a:xfrm>
              <a:off x="927738" y="2736943"/>
              <a:ext cx="1360170" cy="361950"/>
            </a:xfrm>
            <a:prstGeom prst="rect">
              <a:avLst/>
            </a:prstGeom>
          </p:spPr>
          <p:txBody>
            <a:bodyPr wrap="none">
              <a:spAutoFit/>
            </a:bodyPr>
            <a:lstStyle/>
            <a:p>
              <a:pPr algn="l">
                <a:lnSpc>
                  <a:spcPct val="120000"/>
                </a:lnSpc>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此处添加名称</a:t>
              </a:r>
            </a:p>
          </p:txBody>
        </p:sp>
        <p:sp>
          <p:nvSpPr>
            <p:cNvPr id="17" name="矩形 16"/>
            <p:cNvSpPr/>
            <p:nvPr/>
          </p:nvSpPr>
          <p:spPr>
            <a:xfrm>
              <a:off x="800422" y="3060827"/>
              <a:ext cx="1670404" cy="844991"/>
            </a:xfrm>
            <a:prstGeom prst="rect">
              <a:avLst/>
            </a:prstGeom>
          </p:spPr>
          <p:txBody>
            <a:bodyPr wrap="square" anchor="ctr">
              <a:spAutoFit/>
            </a:bodyPr>
            <a:lstStyle/>
            <a:p>
              <a:pPr>
                <a:lnSpc>
                  <a:spcPct val="120000"/>
                </a:lnSpc>
              </a:pPr>
              <a:r>
                <a:rPr lang="zh-CN" altLang="en-US" sz="1865" dirty="0">
                  <a:solidFill>
                    <a:schemeClr val="tx1">
                      <a:lumMod val="75000"/>
                      <a:lumOff val="25000"/>
                    </a:schemeClr>
                  </a:solidFill>
                  <a:latin typeface="微软雅黑" panose="020B0503020204020204" charset="-122"/>
                  <a:ea typeface="微软雅黑" panose="020B0503020204020204" charset="-122"/>
                </a:rPr>
                <a:t>在这里填写项目的具体情况只写完任务说明</a:t>
              </a:r>
            </a:p>
          </p:txBody>
        </p:sp>
      </p:grpSp>
      <p:grpSp>
        <p:nvGrpSpPr>
          <p:cNvPr id="18" name="组合 17"/>
          <p:cNvGrpSpPr/>
          <p:nvPr/>
        </p:nvGrpSpPr>
        <p:grpSpPr>
          <a:xfrm>
            <a:off x="4027629" y="1855208"/>
            <a:ext cx="2227205" cy="1558500"/>
            <a:chOff x="800422" y="2736943"/>
            <a:chExt cx="1670404" cy="1168875"/>
          </a:xfrm>
        </p:grpSpPr>
        <p:sp>
          <p:nvSpPr>
            <p:cNvPr id="19" name="矩形 18"/>
            <p:cNvSpPr/>
            <p:nvPr/>
          </p:nvSpPr>
          <p:spPr>
            <a:xfrm>
              <a:off x="927738" y="2736943"/>
              <a:ext cx="1360170" cy="361950"/>
            </a:xfrm>
            <a:prstGeom prst="rect">
              <a:avLst/>
            </a:prstGeom>
          </p:spPr>
          <p:txBody>
            <a:bodyPr wrap="none">
              <a:spAutoFit/>
            </a:bodyPr>
            <a:lstStyle/>
            <a:p>
              <a:pPr algn="l">
                <a:lnSpc>
                  <a:spcPct val="120000"/>
                </a:lnSpc>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此处添加名称</a:t>
              </a:r>
            </a:p>
          </p:txBody>
        </p:sp>
        <p:sp>
          <p:nvSpPr>
            <p:cNvPr id="2" name="矩形 1"/>
            <p:cNvSpPr/>
            <p:nvPr/>
          </p:nvSpPr>
          <p:spPr>
            <a:xfrm>
              <a:off x="800422" y="3060827"/>
              <a:ext cx="1670404" cy="844991"/>
            </a:xfrm>
            <a:prstGeom prst="rect">
              <a:avLst/>
            </a:prstGeom>
          </p:spPr>
          <p:txBody>
            <a:bodyPr wrap="square" anchor="ctr">
              <a:spAutoFit/>
            </a:bodyPr>
            <a:lstStyle/>
            <a:p>
              <a:pPr>
                <a:lnSpc>
                  <a:spcPct val="120000"/>
                </a:lnSpc>
              </a:pPr>
              <a:r>
                <a:rPr lang="zh-CN" altLang="en-US" sz="1865" dirty="0">
                  <a:solidFill>
                    <a:schemeClr val="tx1">
                      <a:lumMod val="75000"/>
                      <a:lumOff val="25000"/>
                    </a:schemeClr>
                  </a:solidFill>
                  <a:latin typeface="微软雅黑" panose="020B0503020204020204" charset="-122"/>
                  <a:ea typeface="微软雅黑" panose="020B0503020204020204" charset="-122"/>
                </a:rPr>
                <a:t>在这里填写项目的具体情况只写完任务说明</a:t>
              </a:r>
            </a:p>
          </p:txBody>
        </p:sp>
      </p:grpSp>
      <p:grpSp>
        <p:nvGrpSpPr>
          <p:cNvPr id="3" name="组合 2"/>
          <p:cNvGrpSpPr/>
          <p:nvPr/>
        </p:nvGrpSpPr>
        <p:grpSpPr>
          <a:xfrm>
            <a:off x="8503294" y="1855208"/>
            <a:ext cx="2227205" cy="1558500"/>
            <a:chOff x="800422" y="2736943"/>
            <a:chExt cx="1670404" cy="1168875"/>
          </a:xfrm>
        </p:grpSpPr>
        <p:sp>
          <p:nvSpPr>
            <p:cNvPr id="22" name="矩形 21"/>
            <p:cNvSpPr/>
            <p:nvPr/>
          </p:nvSpPr>
          <p:spPr>
            <a:xfrm>
              <a:off x="927738" y="2736943"/>
              <a:ext cx="1360170" cy="361950"/>
            </a:xfrm>
            <a:prstGeom prst="rect">
              <a:avLst/>
            </a:prstGeom>
          </p:spPr>
          <p:txBody>
            <a:bodyPr wrap="none">
              <a:spAutoFit/>
            </a:bodyPr>
            <a:lstStyle/>
            <a:p>
              <a:pPr algn="l">
                <a:lnSpc>
                  <a:spcPct val="120000"/>
                </a:lnSpc>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此处添加名称</a:t>
              </a:r>
            </a:p>
          </p:txBody>
        </p:sp>
        <p:sp>
          <p:nvSpPr>
            <p:cNvPr id="23" name="矩形 22"/>
            <p:cNvSpPr/>
            <p:nvPr/>
          </p:nvSpPr>
          <p:spPr>
            <a:xfrm>
              <a:off x="800422" y="3060827"/>
              <a:ext cx="1670404" cy="844991"/>
            </a:xfrm>
            <a:prstGeom prst="rect">
              <a:avLst/>
            </a:prstGeom>
          </p:spPr>
          <p:txBody>
            <a:bodyPr wrap="square" anchor="ctr">
              <a:spAutoFit/>
            </a:bodyPr>
            <a:lstStyle/>
            <a:p>
              <a:pPr>
                <a:lnSpc>
                  <a:spcPct val="120000"/>
                </a:lnSpc>
              </a:pPr>
              <a:r>
                <a:rPr lang="zh-CN" altLang="en-US" sz="1865" dirty="0">
                  <a:solidFill>
                    <a:schemeClr val="tx1">
                      <a:lumMod val="75000"/>
                      <a:lumOff val="25000"/>
                    </a:schemeClr>
                  </a:solidFill>
                  <a:latin typeface="微软雅黑" panose="020B0503020204020204" charset="-122"/>
                  <a:ea typeface="微软雅黑" panose="020B0503020204020204" charset="-122"/>
                </a:rPr>
                <a:t>在这里填写项目的具体情况只写完任务说明</a:t>
              </a:r>
            </a:p>
          </p:txBody>
        </p:sp>
      </p:grpSp>
      <p:sp>
        <p:nvSpPr>
          <p:cNvPr id="24" name="椭圆 23"/>
          <p:cNvSpPr/>
          <p:nvPr/>
        </p:nvSpPr>
        <p:spPr>
          <a:xfrm>
            <a:off x="2383155" y="1773555"/>
            <a:ext cx="1375410" cy="1375410"/>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6" name="椭圆 25"/>
          <p:cNvSpPr/>
          <p:nvPr/>
        </p:nvSpPr>
        <p:spPr>
          <a:xfrm>
            <a:off x="3729990" y="3775710"/>
            <a:ext cx="1375410" cy="137541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8" name="椭圆 27"/>
          <p:cNvSpPr/>
          <p:nvPr/>
        </p:nvSpPr>
        <p:spPr>
          <a:xfrm>
            <a:off x="6858635" y="1918970"/>
            <a:ext cx="1375410" cy="1375410"/>
          </a:xfrm>
          <a:prstGeom prst="ellipse">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30" name="椭圆 29"/>
          <p:cNvSpPr/>
          <p:nvPr/>
        </p:nvSpPr>
        <p:spPr>
          <a:xfrm>
            <a:off x="8234045" y="3775710"/>
            <a:ext cx="1375410" cy="1375410"/>
          </a:xfrm>
          <a:prstGeom prst="ellipse">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750"/>
                                        <p:tgtEl>
                                          <p:spTgt spid="30"/>
                                        </p:tgtEl>
                                      </p:cBhvr>
                                    </p:animEffect>
                                    <p:anim calcmode="lin" valueType="num">
                                      <p:cBhvr>
                                        <p:cTn id="13" dur="750" fill="hold"/>
                                        <p:tgtEl>
                                          <p:spTgt spid="30"/>
                                        </p:tgtEl>
                                        <p:attrNameLst>
                                          <p:attrName>ppt_x</p:attrName>
                                        </p:attrNameLst>
                                      </p:cBhvr>
                                      <p:tavLst>
                                        <p:tav tm="0">
                                          <p:val>
                                            <p:strVal val="#ppt_x"/>
                                          </p:val>
                                        </p:tav>
                                        <p:tav tm="100000">
                                          <p:val>
                                            <p:strVal val="#ppt_x"/>
                                          </p:val>
                                        </p:tav>
                                      </p:tavLst>
                                    </p:anim>
                                    <p:anim calcmode="lin" valueType="num">
                                      <p:cBhvr>
                                        <p:cTn id="14" dur="75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750"/>
                                        <p:tgtEl>
                                          <p:spTgt spid="28"/>
                                        </p:tgtEl>
                                      </p:cBhvr>
                                    </p:animEffect>
                                    <p:anim calcmode="lin" valueType="num">
                                      <p:cBhvr>
                                        <p:cTn id="24" dur="750" fill="hold"/>
                                        <p:tgtEl>
                                          <p:spTgt spid="28"/>
                                        </p:tgtEl>
                                        <p:attrNameLst>
                                          <p:attrName>ppt_x</p:attrName>
                                        </p:attrNameLst>
                                      </p:cBhvr>
                                      <p:tavLst>
                                        <p:tav tm="0">
                                          <p:val>
                                            <p:strVal val="#ppt_x"/>
                                          </p:val>
                                        </p:tav>
                                        <p:tav tm="100000">
                                          <p:val>
                                            <p:strVal val="#ppt_x"/>
                                          </p:val>
                                        </p:tav>
                                      </p:tavLst>
                                    </p:anim>
                                    <p:anim calcmode="lin" valueType="num">
                                      <p:cBhvr>
                                        <p:cTn id="25" dur="75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750"/>
                                        <p:tgtEl>
                                          <p:spTgt spid="10"/>
                                        </p:tgtEl>
                                      </p:cBhvr>
                                    </p:animEffect>
                                    <p:anim calcmode="lin" valueType="num">
                                      <p:cBhvr>
                                        <p:cTn id="30" dur="750" fill="hold"/>
                                        <p:tgtEl>
                                          <p:spTgt spid="10"/>
                                        </p:tgtEl>
                                        <p:attrNameLst>
                                          <p:attrName>ppt_x</p:attrName>
                                        </p:attrNameLst>
                                      </p:cBhvr>
                                      <p:tavLst>
                                        <p:tav tm="0">
                                          <p:val>
                                            <p:strVal val="#ppt_x"/>
                                          </p:val>
                                        </p:tav>
                                        <p:tav tm="100000">
                                          <p:val>
                                            <p:strVal val="#ppt_x"/>
                                          </p:val>
                                        </p:tav>
                                      </p:tavLst>
                                    </p:anim>
                                    <p:anim calcmode="lin" valueType="num">
                                      <p:cBhvr>
                                        <p:cTn id="31" dur="75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750"/>
                                        <p:tgtEl>
                                          <p:spTgt spid="26"/>
                                        </p:tgtEl>
                                      </p:cBhvr>
                                    </p:animEffect>
                                    <p:anim calcmode="lin" valueType="num">
                                      <p:cBhvr>
                                        <p:cTn id="35" dur="750" fill="hold"/>
                                        <p:tgtEl>
                                          <p:spTgt spid="26"/>
                                        </p:tgtEl>
                                        <p:attrNameLst>
                                          <p:attrName>ppt_x</p:attrName>
                                        </p:attrNameLst>
                                      </p:cBhvr>
                                      <p:tavLst>
                                        <p:tav tm="0">
                                          <p:val>
                                            <p:strVal val="#ppt_x"/>
                                          </p:val>
                                        </p:tav>
                                        <p:tav tm="100000">
                                          <p:val>
                                            <p:strVal val="#ppt_x"/>
                                          </p:val>
                                        </p:tav>
                                      </p:tavLst>
                                    </p:anim>
                                    <p:anim calcmode="lin" valueType="num">
                                      <p:cBhvr>
                                        <p:cTn id="36" dur="750" fill="hold"/>
                                        <p:tgtEl>
                                          <p:spTgt spid="26"/>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750"/>
                                        <p:tgtEl>
                                          <p:spTgt spid="11"/>
                                        </p:tgtEl>
                                      </p:cBhvr>
                                    </p:animEffect>
                                    <p:anim calcmode="lin" valueType="num">
                                      <p:cBhvr>
                                        <p:cTn id="41" dur="750" fill="hold"/>
                                        <p:tgtEl>
                                          <p:spTgt spid="11"/>
                                        </p:tgtEl>
                                        <p:attrNameLst>
                                          <p:attrName>ppt_x</p:attrName>
                                        </p:attrNameLst>
                                      </p:cBhvr>
                                      <p:tavLst>
                                        <p:tav tm="0">
                                          <p:val>
                                            <p:strVal val="#ppt_x"/>
                                          </p:val>
                                        </p:tav>
                                        <p:tav tm="100000">
                                          <p:val>
                                            <p:strVal val="#ppt_x"/>
                                          </p:val>
                                        </p:tav>
                                      </p:tavLst>
                                    </p:anim>
                                    <p:anim calcmode="lin" valueType="num">
                                      <p:cBhvr>
                                        <p:cTn id="42" dur="75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750"/>
                                        <p:tgtEl>
                                          <p:spTgt spid="24"/>
                                        </p:tgtEl>
                                      </p:cBhvr>
                                    </p:animEffect>
                                    <p:anim calcmode="lin" valueType="num">
                                      <p:cBhvr>
                                        <p:cTn id="46" dur="750" fill="hold"/>
                                        <p:tgtEl>
                                          <p:spTgt spid="24"/>
                                        </p:tgtEl>
                                        <p:attrNameLst>
                                          <p:attrName>ppt_x</p:attrName>
                                        </p:attrNameLst>
                                      </p:cBhvr>
                                      <p:tavLst>
                                        <p:tav tm="0">
                                          <p:val>
                                            <p:strVal val="#ppt_x"/>
                                          </p:val>
                                        </p:tav>
                                        <p:tav tm="100000">
                                          <p:val>
                                            <p:strVal val="#ppt_x"/>
                                          </p:val>
                                        </p:tav>
                                      </p:tavLst>
                                    </p:anim>
                                    <p:anim calcmode="lin" valueType="num">
                                      <p:cBhvr>
                                        <p:cTn id="47" dur="750" fill="hold"/>
                                        <p:tgtEl>
                                          <p:spTgt spid="24"/>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00"/>
                                        <p:tgtEl>
                                          <p:spTgt spid="3"/>
                                        </p:tgtEl>
                                      </p:cBhvr>
                                    </p:animEffect>
                                  </p:childTnLst>
                                </p:cTn>
                              </p:par>
                              <p:par>
                                <p:cTn id="52" presetID="22" presetClass="entr" presetSubtype="1"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par>
                                <p:cTn id="55" presetID="2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par>
                                <p:cTn id="58" presetID="22" presetClass="entr" presetSubtype="1"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24" grpId="0" bldLvl="0" animBg="1"/>
      <p:bldP spid="26" grpId="0" bldLvl="0" animBg="1"/>
      <p:bldP spid="28" grpId="0" bldLvl="0" animBg="1"/>
      <p:bldP spid="3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此处添加标题文本</a:t>
            </a:r>
          </a:p>
        </p:txBody>
      </p:sp>
      <p:sp>
        <p:nvSpPr>
          <p:cNvPr id="8" name="Shape 6914"/>
          <p:cNvSpPr/>
          <p:nvPr/>
        </p:nvSpPr>
        <p:spPr>
          <a:xfrm>
            <a:off x="4263815" y="1940943"/>
            <a:ext cx="1940279" cy="176336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rgbClr val="7C8937"/>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a:defRPr sz="1200">
                <a:uFillTx/>
                <a:latin typeface="Helvetica"/>
                <a:ea typeface="Helvetica"/>
                <a:cs typeface="Helvetica"/>
                <a:sym typeface="Helvetica"/>
              </a:defRPr>
            </a:pPr>
            <a:endParaRPr sz="1600">
              <a:solidFill>
                <a:schemeClr val="tx1">
                  <a:lumMod val="75000"/>
                  <a:lumOff val="25000"/>
                </a:schemeClr>
              </a:solidFill>
              <a:latin typeface="微软雅黑" panose="020B0503020204020204" charset="-122"/>
              <a:ea typeface="微软雅黑" panose="020B0503020204020204" charset="-122"/>
            </a:endParaRPr>
          </a:p>
        </p:txBody>
      </p:sp>
      <p:sp>
        <p:nvSpPr>
          <p:cNvPr id="9" name="Shape 6915"/>
          <p:cNvSpPr/>
          <p:nvPr/>
        </p:nvSpPr>
        <p:spPr>
          <a:xfrm>
            <a:off x="6159640" y="1940940"/>
            <a:ext cx="1759429" cy="1956803"/>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rgbClr val="7D5850"/>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a:defRPr sz="1200">
                <a:uFillTx/>
                <a:latin typeface="Helvetica"/>
                <a:ea typeface="Helvetica"/>
                <a:cs typeface="Helvetica"/>
                <a:sym typeface="Helvetica"/>
              </a:defRPr>
            </a:pPr>
            <a:endParaRPr sz="1600">
              <a:solidFill>
                <a:schemeClr val="tx1">
                  <a:lumMod val="75000"/>
                  <a:lumOff val="25000"/>
                </a:schemeClr>
              </a:solidFill>
              <a:latin typeface="微软雅黑" panose="020B0503020204020204" charset="-122"/>
              <a:ea typeface="微软雅黑" panose="020B0503020204020204" charset="-122"/>
            </a:endParaRPr>
          </a:p>
        </p:txBody>
      </p:sp>
      <p:sp>
        <p:nvSpPr>
          <p:cNvPr id="10" name="Shape 6916"/>
          <p:cNvSpPr/>
          <p:nvPr/>
        </p:nvSpPr>
        <p:spPr>
          <a:xfrm>
            <a:off x="4263816" y="3642495"/>
            <a:ext cx="1746811" cy="19413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rgbClr val="7D5850"/>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a:defRPr sz="1200">
                <a:uFillTx/>
                <a:latin typeface="Helvetica"/>
                <a:ea typeface="Helvetica"/>
                <a:cs typeface="Helvetica"/>
                <a:sym typeface="Helvetica"/>
              </a:defRPr>
            </a:pPr>
            <a:endParaRPr sz="1600">
              <a:solidFill>
                <a:schemeClr val="tx1">
                  <a:lumMod val="75000"/>
                  <a:lumOff val="25000"/>
                </a:schemeClr>
              </a:solidFill>
              <a:latin typeface="微软雅黑" panose="020B0503020204020204" charset="-122"/>
              <a:ea typeface="微软雅黑" panose="020B0503020204020204" charset="-122"/>
            </a:endParaRPr>
          </a:p>
        </p:txBody>
      </p:sp>
      <p:sp>
        <p:nvSpPr>
          <p:cNvPr id="11" name="Shape 6917"/>
          <p:cNvSpPr/>
          <p:nvPr/>
        </p:nvSpPr>
        <p:spPr>
          <a:xfrm>
            <a:off x="5967307" y="3832541"/>
            <a:ext cx="1952896" cy="1750751"/>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rgbClr val="7C8937"/>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a:defRPr sz="1200">
                <a:uFillTx/>
                <a:latin typeface="Helvetica"/>
                <a:ea typeface="Helvetica"/>
                <a:cs typeface="Helvetica"/>
                <a:sym typeface="Helvetica"/>
              </a:defRPr>
            </a:pPr>
            <a:endParaRPr sz="1600">
              <a:solidFill>
                <a:schemeClr val="tx1">
                  <a:lumMod val="75000"/>
                  <a:lumOff val="25000"/>
                </a:schemeClr>
              </a:solidFill>
              <a:latin typeface="微软雅黑" panose="020B0503020204020204" charset="-122"/>
              <a:ea typeface="微软雅黑" panose="020B0503020204020204" charset="-122"/>
            </a:endParaRPr>
          </a:p>
        </p:txBody>
      </p:sp>
      <p:sp>
        <p:nvSpPr>
          <p:cNvPr id="12" name="Shape 6926"/>
          <p:cNvSpPr/>
          <p:nvPr/>
        </p:nvSpPr>
        <p:spPr>
          <a:xfrm>
            <a:off x="3667850" y="2349695"/>
            <a:ext cx="1276023" cy="5948"/>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charset="-122"/>
              <a:ea typeface="微软雅黑" panose="020B0503020204020204" charset="-122"/>
            </a:endParaRPr>
          </a:p>
        </p:txBody>
      </p:sp>
      <p:sp>
        <p:nvSpPr>
          <p:cNvPr id="13" name="Shape 6927"/>
          <p:cNvSpPr/>
          <p:nvPr/>
        </p:nvSpPr>
        <p:spPr>
          <a:xfrm>
            <a:off x="3667848" y="4630868"/>
            <a:ext cx="987992" cy="0"/>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charset="-122"/>
              <a:ea typeface="微软雅黑" panose="020B0503020204020204" charset="-122"/>
            </a:endParaRPr>
          </a:p>
        </p:txBody>
      </p:sp>
      <p:sp>
        <p:nvSpPr>
          <p:cNvPr id="14" name="Shape 6928"/>
          <p:cNvSpPr/>
          <p:nvPr/>
        </p:nvSpPr>
        <p:spPr>
          <a:xfrm flipH="1">
            <a:off x="7378506" y="2349725"/>
            <a:ext cx="1172220" cy="1"/>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charset="-122"/>
              <a:ea typeface="微软雅黑" panose="020B0503020204020204" charset="-122"/>
            </a:endParaRPr>
          </a:p>
        </p:txBody>
      </p:sp>
      <p:sp>
        <p:nvSpPr>
          <p:cNvPr id="15" name="Shape 6929"/>
          <p:cNvSpPr/>
          <p:nvPr/>
        </p:nvSpPr>
        <p:spPr>
          <a:xfrm flipH="1">
            <a:off x="7582543" y="4630872"/>
            <a:ext cx="968183" cy="1"/>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charset="-122"/>
              <a:ea typeface="微软雅黑" panose="020B0503020204020204" charset="-122"/>
            </a:endParaRPr>
          </a:p>
        </p:txBody>
      </p:sp>
      <p:sp>
        <p:nvSpPr>
          <p:cNvPr id="16" name="Freeform 41"/>
          <p:cNvSpPr>
            <a:spLocks noEditPoints="1"/>
          </p:cNvSpPr>
          <p:nvPr/>
        </p:nvSpPr>
        <p:spPr bwMode="auto">
          <a:xfrm>
            <a:off x="5615947" y="3279623"/>
            <a:ext cx="960107" cy="8733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rgbClr val="7D5850"/>
          </a:solidFill>
          <a:ln w="9525">
            <a:noFill/>
            <a:round/>
          </a:ln>
        </p:spPr>
        <p:txBody>
          <a:bodyPr/>
          <a:lstStyle/>
          <a:p>
            <a:pPr>
              <a:defRPr/>
            </a:pPr>
            <a:endParaRPr lang="en-US" sz="2400" kern="0" dirty="0">
              <a:solidFill>
                <a:schemeClr val="tx1">
                  <a:lumMod val="75000"/>
                  <a:lumOff val="25000"/>
                </a:schemeClr>
              </a:solidFill>
              <a:latin typeface="微软雅黑" panose="020B0503020204020204" charset="-122"/>
              <a:ea typeface="微软雅黑" panose="020B0503020204020204" charset="-122"/>
            </a:endParaRPr>
          </a:p>
        </p:txBody>
      </p:sp>
      <p:sp>
        <p:nvSpPr>
          <p:cNvPr id="17" name="Content Placeholder 2"/>
          <p:cNvSpPr txBox="1"/>
          <p:nvPr/>
        </p:nvSpPr>
        <p:spPr>
          <a:xfrm>
            <a:off x="1003747" y="1892829"/>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2135"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填加标题</a:t>
            </a:r>
          </a:p>
          <a:p>
            <a:pPr>
              <a:lnSpc>
                <a:spcPct val="12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a:t>
            </a:r>
          </a:p>
        </p:txBody>
      </p:sp>
      <p:sp>
        <p:nvSpPr>
          <p:cNvPr id="18" name="Content Placeholder 2"/>
          <p:cNvSpPr txBox="1"/>
          <p:nvPr/>
        </p:nvSpPr>
        <p:spPr>
          <a:xfrm>
            <a:off x="962195" y="4201723"/>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2135"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填加标题</a:t>
            </a:r>
          </a:p>
          <a:p>
            <a:pPr>
              <a:lnSpc>
                <a:spcPct val="12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a:t>
            </a:r>
          </a:p>
        </p:txBody>
      </p:sp>
      <p:sp>
        <p:nvSpPr>
          <p:cNvPr id="19" name="Content Placeholder 2"/>
          <p:cNvSpPr txBox="1"/>
          <p:nvPr/>
        </p:nvSpPr>
        <p:spPr>
          <a:xfrm>
            <a:off x="8646736" y="1906928"/>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135"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填加标题</a:t>
            </a:r>
          </a:p>
          <a:p>
            <a:pPr algn="l">
              <a:lnSpc>
                <a:spcPct val="12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a:t>
            </a:r>
          </a:p>
        </p:txBody>
      </p:sp>
      <p:sp>
        <p:nvSpPr>
          <p:cNvPr id="2" name="Content Placeholder 2"/>
          <p:cNvSpPr txBox="1"/>
          <p:nvPr/>
        </p:nvSpPr>
        <p:spPr>
          <a:xfrm>
            <a:off x="8646736" y="4197893"/>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135" b="1"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填加标题</a:t>
            </a:r>
          </a:p>
          <a:p>
            <a:pPr algn="l">
              <a:lnSpc>
                <a:spcPct val="12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p:bldP spid="18" grpId="0"/>
      <p:bldP spid="1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75000"/>
                    <a:lumOff val="25000"/>
                  </a:schemeClr>
                </a:solidFill>
                <a:latin typeface="微软雅黑" panose="020B0503020204020204" charset="-122"/>
                <a:ea typeface="微软雅黑" panose="020B0503020204020204" charset="-122"/>
              </a:rPr>
              <a:t>此处添加标题文本</a:t>
            </a:r>
          </a:p>
        </p:txBody>
      </p:sp>
      <p:graphicFrame>
        <p:nvGraphicFramePr>
          <p:cNvPr id="8" name="图表 7"/>
          <p:cNvGraphicFramePr/>
          <p:nvPr/>
        </p:nvGraphicFramePr>
        <p:xfrm>
          <a:off x="1085666" y="2243284"/>
          <a:ext cx="3708605" cy="21153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p:nvPr/>
        </p:nvGraphicFramePr>
        <p:xfrm>
          <a:off x="3204928" y="2242649"/>
          <a:ext cx="3708605" cy="21153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p:nvPr/>
        </p:nvGraphicFramePr>
        <p:xfrm>
          <a:off x="5300695" y="2269954"/>
          <a:ext cx="3708605" cy="21153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图表 10"/>
          <p:cNvGraphicFramePr/>
          <p:nvPr/>
        </p:nvGraphicFramePr>
        <p:xfrm>
          <a:off x="7418688" y="2269954"/>
          <a:ext cx="3708605" cy="2115346"/>
        </p:xfrm>
        <a:graphic>
          <a:graphicData uri="http://schemas.openxmlformats.org/drawingml/2006/chart">
            <c:chart xmlns:c="http://schemas.openxmlformats.org/drawingml/2006/chart" xmlns:r="http://schemas.openxmlformats.org/officeDocument/2006/relationships" r:id="rId6"/>
          </a:graphicData>
        </a:graphic>
      </p:graphicFrame>
      <p:sp>
        <p:nvSpPr>
          <p:cNvPr id="12" name="文本框 32"/>
          <p:cNvSpPr txBox="1"/>
          <p:nvPr/>
        </p:nvSpPr>
        <p:spPr>
          <a:xfrm>
            <a:off x="2293147" y="4259041"/>
            <a:ext cx="1131008" cy="455903"/>
          </a:xfrm>
          <a:prstGeom prst="rect">
            <a:avLst/>
          </a:prstGeom>
          <a:noFill/>
        </p:spPr>
        <p:txBody>
          <a:bodyPr wrap="square" lIns="90305" tIns="45153" rIns="90305" bIns="45153" rtlCol="0">
            <a:spAutoFit/>
          </a:bodyPr>
          <a:lstStyle/>
          <a:p>
            <a:pPr algn="ctr"/>
            <a:r>
              <a:rPr lang="en-US" altLang="zh-CN" sz="23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30</a:t>
            </a:r>
            <a:r>
              <a:rPr lang="en-US" altLang="zh-CN"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a:t>
            </a:r>
          </a:p>
        </p:txBody>
      </p:sp>
      <p:grpSp>
        <p:nvGrpSpPr>
          <p:cNvPr id="13" name="Group 8"/>
          <p:cNvGrpSpPr>
            <a:grpSpLocks noChangeAspect="1"/>
          </p:cNvGrpSpPr>
          <p:nvPr/>
        </p:nvGrpSpPr>
        <p:grpSpPr bwMode="auto">
          <a:xfrm>
            <a:off x="2626512" y="2980014"/>
            <a:ext cx="435070" cy="476718"/>
            <a:chOff x="3437" y="2282"/>
            <a:chExt cx="679" cy="744"/>
          </a:xfrm>
          <a:solidFill>
            <a:srgbClr val="7D5850"/>
          </a:solidFill>
        </p:grpSpPr>
        <p:sp>
          <p:nvSpPr>
            <p:cNvPr id="14"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15"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grpSp>
        <p:nvGrpSpPr>
          <p:cNvPr id="16" name="Group 13"/>
          <p:cNvGrpSpPr>
            <a:grpSpLocks noChangeAspect="1"/>
          </p:cNvGrpSpPr>
          <p:nvPr/>
        </p:nvGrpSpPr>
        <p:grpSpPr bwMode="auto">
          <a:xfrm>
            <a:off x="4727507" y="3049440"/>
            <a:ext cx="477084" cy="482718"/>
            <a:chOff x="2426" y="2781"/>
            <a:chExt cx="593" cy="600"/>
          </a:xfrm>
          <a:solidFill>
            <a:srgbClr val="7C8937"/>
          </a:solidFill>
        </p:grpSpPr>
        <p:sp>
          <p:nvSpPr>
            <p:cNvPr id="1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1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grpSp>
        <p:nvGrpSpPr>
          <p:cNvPr id="19" name="Group 18"/>
          <p:cNvGrpSpPr>
            <a:grpSpLocks noChangeAspect="1"/>
          </p:cNvGrpSpPr>
          <p:nvPr/>
        </p:nvGrpSpPr>
        <p:grpSpPr bwMode="auto">
          <a:xfrm>
            <a:off x="6846297" y="3045426"/>
            <a:ext cx="495591" cy="461800"/>
            <a:chOff x="3802" y="2858"/>
            <a:chExt cx="616" cy="574"/>
          </a:xfrm>
          <a:solidFill>
            <a:srgbClr val="7D5850"/>
          </a:solidFill>
        </p:grpSpPr>
        <p:sp>
          <p:nvSpPr>
            <p:cNvPr id="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2"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3"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4"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grpSp>
        <p:nvGrpSpPr>
          <p:cNvPr id="25" name="Group 26"/>
          <p:cNvGrpSpPr>
            <a:grpSpLocks noChangeAspect="1"/>
          </p:cNvGrpSpPr>
          <p:nvPr/>
        </p:nvGrpSpPr>
        <p:grpSpPr bwMode="auto">
          <a:xfrm>
            <a:off x="8856596" y="3159055"/>
            <a:ext cx="705460" cy="349740"/>
            <a:chOff x="5676" y="2597"/>
            <a:chExt cx="1061" cy="526"/>
          </a:xfrm>
          <a:solidFill>
            <a:srgbClr val="7C8937"/>
          </a:solidFill>
        </p:grpSpPr>
        <p:sp>
          <p:nvSpPr>
            <p:cNvPr id="26"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7"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8"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29"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0"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1"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2"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3"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4"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5"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6"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7"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8"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9"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0"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0407" tIns="60203" rIns="120407" bIns="60203" numCol="1" anchor="t" anchorCtr="0" compatLnSpc="1"/>
            <a:lstStyle/>
            <a:p>
              <a:endParaRPr lang="zh-CN" altLang="en-US" sz="237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41" name="文本框 73"/>
          <p:cNvSpPr txBox="1"/>
          <p:nvPr/>
        </p:nvSpPr>
        <p:spPr>
          <a:xfrm>
            <a:off x="4406984" y="4259041"/>
            <a:ext cx="1131008" cy="455903"/>
          </a:xfrm>
          <a:prstGeom prst="rect">
            <a:avLst/>
          </a:prstGeom>
          <a:noFill/>
        </p:spPr>
        <p:txBody>
          <a:bodyPr wrap="square" lIns="90305" tIns="45153" rIns="90305" bIns="45153" rtlCol="0">
            <a:spAutoFit/>
          </a:bodyPr>
          <a:lstStyle/>
          <a:p>
            <a:pPr algn="ctr"/>
            <a:r>
              <a:rPr lang="en-US" altLang="zh-CN" sz="23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50</a:t>
            </a:r>
            <a:r>
              <a:rPr lang="en-US" altLang="zh-CN"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a:t>
            </a:r>
          </a:p>
        </p:txBody>
      </p:sp>
      <p:sp>
        <p:nvSpPr>
          <p:cNvPr id="42" name="文本框 74"/>
          <p:cNvSpPr txBox="1"/>
          <p:nvPr/>
        </p:nvSpPr>
        <p:spPr>
          <a:xfrm>
            <a:off x="6595767" y="4259041"/>
            <a:ext cx="1131008" cy="455903"/>
          </a:xfrm>
          <a:prstGeom prst="rect">
            <a:avLst/>
          </a:prstGeom>
          <a:noFill/>
        </p:spPr>
        <p:txBody>
          <a:bodyPr wrap="square" lIns="90305" tIns="45153" rIns="90305" bIns="45153" rtlCol="0">
            <a:spAutoFit/>
          </a:bodyPr>
          <a:lstStyle/>
          <a:p>
            <a:pPr algn="ctr"/>
            <a:r>
              <a:rPr lang="en-US" altLang="zh-CN" sz="23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80</a:t>
            </a:r>
            <a:r>
              <a:rPr lang="en-US" altLang="zh-CN"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a:t>
            </a:r>
          </a:p>
        </p:txBody>
      </p:sp>
      <p:sp>
        <p:nvSpPr>
          <p:cNvPr id="43" name="文本框 75"/>
          <p:cNvSpPr txBox="1"/>
          <p:nvPr/>
        </p:nvSpPr>
        <p:spPr>
          <a:xfrm>
            <a:off x="8729254" y="4259041"/>
            <a:ext cx="1131008" cy="455903"/>
          </a:xfrm>
          <a:prstGeom prst="rect">
            <a:avLst/>
          </a:prstGeom>
          <a:noFill/>
        </p:spPr>
        <p:txBody>
          <a:bodyPr wrap="square" lIns="90305" tIns="45153" rIns="90305" bIns="45153" rtlCol="0">
            <a:spAutoFit/>
          </a:bodyPr>
          <a:lstStyle/>
          <a:p>
            <a:pPr algn="ctr"/>
            <a:r>
              <a:rPr lang="en-US" altLang="zh-CN" sz="237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100</a:t>
            </a:r>
            <a:r>
              <a:rPr lang="en-US" altLang="zh-CN"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a:t>
            </a:r>
          </a:p>
        </p:txBody>
      </p:sp>
      <p:grpSp>
        <p:nvGrpSpPr>
          <p:cNvPr id="44" name="组合 43"/>
          <p:cNvGrpSpPr/>
          <p:nvPr/>
        </p:nvGrpSpPr>
        <p:grpSpPr>
          <a:xfrm>
            <a:off x="2153936" y="4631866"/>
            <a:ext cx="1571586" cy="991772"/>
            <a:chOff x="3457192" y="3881040"/>
            <a:chExt cx="1591334" cy="1004231"/>
          </a:xfrm>
        </p:grpSpPr>
        <p:sp>
          <p:nvSpPr>
            <p:cNvPr id="45" name="文本框 77"/>
            <p:cNvSpPr txBox="1"/>
            <p:nvPr/>
          </p:nvSpPr>
          <p:spPr>
            <a:xfrm>
              <a:off x="3457511" y="3881040"/>
              <a:ext cx="1591015" cy="339691"/>
            </a:xfrm>
            <a:prstGeom prst="rect">
              <a:avLst/>
            </a:prstGeom>
            <a:noFill/>
          </p:spPr>
          <p:txBody>
            <a:bodyPr wrap="square" rtlCol="0">
              <a:spAutoFit/>
            </a:bodyPr>
            <a:lstStyle/>
            <a:p>
              <a:r>
                <a:rPr lang="zh-CN" altLang="en-US"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在此添加标题</a:t>
              </a:r>
            </a:p>
          </p:txBody>
        </p:sp>
        <p:sp>
          <p:nvSpPr>
            <p:cNvPr id="46" name="文本框 78"/>
            <p:cNvSpPr txBox="1"/>
            <p:nvPr/>
          </p:nvSpPr>
          <p:spPr>
            <a:xfrm>
              <a:off x="3457192" y="4135510"/>
              <a:ext cx="1398251" cy="749761"/>
            </a:xfrm>
            <a:prstGeom prst="rect">
              <a:avLst/>
            </a:prstGeom>
            <a:noFill/>
          </p:spPr>
          <p:txBody>
            <a:bodyPr wrap="square" rtlCol="0">
              <a:spAutoFit/>
            </a:bodyPr>
            <a:lstStyle/>
            <a:p>
              <a:pPr algn="just"/>
              <a:r>
                <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替换你的文字替换你的文字</a:t>
              </a:r>
            </a:p>
            <a:p>
              <a:pPr algn="just"/>
              <a:r>
                <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a:t>
              </a:r>
            </a:p>
            <a:p>
              <a:pPr algn="just"/>
              <a:endPar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grpSp>
        <p:nvGrpSpPr>
          <p:cNvPr id="47" name="组合 46"/>
          <p:cNvGrpSpPr/>
          <p:nvPr/>
        </p:nvGrpSpPr>
        <p:grpSpPr>
          <a:xfrm>
            <a:off x="4307046" y="4631866"/>
            <a:ext cx="1504497" cy="991772"/>
            <a:chOff x="3457192" y="3881040"/>
            <a:chExt cx="1523402" cy="1004231"/>
          </a:xfrm>
        </p:grpSpPr>
        <p:sp>
          <p:nvSpPr>
            <p:cNvPr id="48" name="文本框 80"/>
            <p:cNvSpPr txBox="1"/>
            <p:nvPr/>
          </p:nvSpPr>
          <p:spPr>
            <a:xfrm>
              <a:off x="3457511" y="3881040"/>
              <a:ext cx="1523083" cy="339691"/>
            </a:xfrm>
            <a:prstGeom prst="rect">
              <a:avLst/>
            </a:prstGeom>
            <a:noFill/>
          </p:spPr>
          <p:txBody>
            <a:bodyPr wrap="square" rtlCol="0">
              <a:spAutoFit/>
            </a:bodyPr>
            <a:lstStyle/>
            <a:p>
              <a:r>
                <a:rPr lang="zh-CN" altLang="en-US"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在此添加标题</a:t>
              </a:r>
            </a:p>
          </p:txBody>
        </p:sp>
        <p:sp>
          <p:nvSpPr>
            <p:cNvPr id="49" name="文本框 81"/>
            <p:cNvSpPr txBox="1"/>
            <p:nvPr/>
          </p:nvSpPr>
          <p:spPr>
            <a:xfrm>
              <a:off x="3457192" y="4135510"/>
              <a:ext cx="1398252" cy="749761"/>
            </a:xfrm>
            <a:prstGeom prst="rect">
              <a:avLst/>
            </a:prstGeom>
            <a:noFill/>
          </p:spPr>
          <p:txBody>
            <a:bodyPr wrap="square" rtlCol="0">
              <a:spAutoFit/>
            </a:bodyPr>
            <a:lstStyle/>
            <a:p>
              <a:pPr algn="just"/>
              <a:r>
                <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替换你的文字替换你的文字</a:t>
              </a:r>
            </a:p>
            <a:p>
              <a:pPr algn="just"/>
              <a:r>
                <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a:t>
              </a:r>
            </a:p>
            <a:p>
              <a:pPr algn="just"/>
              <a:endPar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grpSp>
        <p:nvGrpSpPr>
          <p:cNvPr id="50" name="组合 49"/>
          <p:cNvGrpSpPr/>
          <p:nvPr/>
        </p:nvGrpSpPr>
        <p:grpSpPr>
          <a:xfrm>
            <a:off x="6460161" y="4631866"/>
            <a:ext cx="1532226" cy="991772"/>
            <a:chOff x="3457192" y="3881040"/>
            <a:chExt cx="1551480" cy="1004231"/>
          </a:xfrm>
        </p:grpSpPr>
        <p:sp>
          <p:nvSpPr>
            <p:cNvPr id="51" name="文本框 83"/>
            <p:cNvSpPr txBox="1"/>
            <p:nvPr/>
          </p:nvSpPr>
          <p:spPr>
            <a:xfrm>
              <a:off x="3457511" y="3881040"/>
              <a:ext cx="1551161" cy="339691"/>
            </a:xfrm>
            <a:prstGeom prst="rect">
              <a:avLst/>
            </a:prstGeom>
            <a:noFill/>
          </p:spPr>
          <p:txBody>
            <a:bodyPr wrap="square" rtlCol="0">
              <a:spAutoFit/>
            </a:bodyPr>
            <a:lstStyle/>
            <a:p>
              <a:r>
                <a:rPr lang="zh-CN" altLang="en-US"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在此添加标题</a:t>
              </a:r>
            </a:p>
          </p:txBody>
        </p:sp>
        <p:sp>
          <p:nvSpPr>
            <p:cNvPr id="52" name="文本框 84"/>
            <p:cNvSpPr txBox="1"/>
            <p:nvPr/>
          </p:nvSpPr>
          <p:spPr>
            <a:xfrm>
              <a:off x="3457192" y="4135510"/>
              <a:ext cx="1398251" cy="749761"/>
            </a:xfrm>
            <a:prstGeom prst="rect">
              <a:avLst/>
            </a:prstGeom>
            <a:noFill/>
          </p:spPr>
          <p:txBody>
            <a:bodyPr wrap="square" rtlCol="0">
              <a:spAutoFit/>
            </a:bodyPr>
            <a:lstStyle/>
            <a:p>
              <a:pPr algn="just"/>
              <a:r>
                <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替换你的文字替换你的文字</a:t>
              </a:r>
            </a:p>
            <a:p>
              <a:pPr algn="just"/>
              <a:r>
                <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a:t>
              </a:r>
            </a:p>
            <a:p>
              <a:pPr algn="just"/>
              <a:endPar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grpSp>
        <p:nvGrpSpPr>
          <p:cNvPr id="53" name="组合 52"/>
          <p:cNvGrpSpPr/>
          <p:nvPr/>
        </p:nvGrpSpPr>
        <p:grpSpPr>
          <a:xfrm>
            <a:off x="8613268" y="4631866"/>
            <a:ext cx="1651942" cy="991772"/>
            <a:chOff x="3457192" y="3881040"/>
            <a:chExt cx="1672700" cy="1004231"/>
          </a:xfrm>
        </p:grpSpPr>
        <p:sp>
          <p:nvSpPr>
            <p:cNvPr id="54" name="文本框 86"/>
            <p:cNvSpPr txBox="1"/>
            <p:nvPr/>
          </p:nvSpPr>
          <p:spPr>
            <a:xfrm>
              <a:off x="3457511" y="3881040"/>
              <a:ext cx="1672381" cy="339691"/>
            </a:xfrm>
            <a:prstGeom prst="rect">
              <a:avLst/>
            </a:prstGeom>
            <a:noFill/>
          </p:spPr>
          <p:txBody>
            <a:bodyPr wrap="square" rtlCol="0">
              <a:spAutoFit/>
            </a:bodyPr>
            <a:lstStyle/>
            <a:p>
              <a:r>
                <a:rPr lang="zh-CN" altLang="en-US"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在此添加标题</a:t>
              </a:r>
            </a:p>
          </p:txBody>
        </p:sp>
        <p:sp>
          <p:nvSpPr>
            <p:cNvPr id="55" name="文本框 87"/>
            <p:cNvSpPr txBox="1"/>
            <p:nvPr/>
          </p:nvSpPr>
          <p:spPr>
            <a:xfrm>
              <a:off x="3457192" y="4135510"/>
              <a:ext cx="1398251" cy="749761"/>
            </a:xfrm>
            <a:prstGeom prst="rect">
              <a:avLst/>
            </a:prstGeom>
            <a:noFill/>
          </p:spPr>
          <p:txBody>
            <a:bodyPr wrap="square" rtlCol="0">
              <a:spAutoFit/>
            </a:bodyPr>
            <a:lstStyle/>
            <a:p>
              <a:pPr algn="just"/>
              <a:r>
                <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替换你的文字替换你的文字</a:t>
              </a:r>
            </a:p>
            <a:p>
              <a:pPr algn="just"/>
              <a:r>
                <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a:t>
              </a:r>
            </a:p>
            <a:p>
              <a:pPr algn="just"/>
              <a:endParaRPr lang="zh-CN" altLang="en-US" sz="1055"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grpSp>
      <p:grpSp>
        <p:nvGrpSpPr>
          <p:cNvPr id="56" name="组合 55"/>
          <p:cNvGrpSpPr/>
          <p:nvPr/>
        </p:nvGrpSpPr>
        <p:grpSpPr>
          <a:xfrm>
            <a:off x="1764621" y="1550275"/>
            <a:ext cx="8662764" cy="1064907"/>
            <a:chOff x="1710190" y="814753"/>
            <a:chExt cx="8771621" cy="1078291"/>
          </a:xfrm>
        </p:grpSpPr>
        <p:cxnSp>
          <p:nvCxnSpPr>
            <p:cNvPr id="57" name="直接连接符 56"/>
            <p:cNvCxnSpPr/>
            <p:nvPr/>
          </p:nvCxnSpPr>
          <p:spPr>
            <a:xfrm>
              <a:off x="1710190" y="1543518"/>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文本框 90"/>
            <p:cNvSpPr txBox="1"/>
            <p:nvPr/>
          </p:nvSpPr>
          <p:spPr>
            <a:xfrm>
              <a:off x="1874403" y="814753"/>
              <a:ext cx="8443194" cy="1078291"/>
            </a:xfrm>
            <a:prstGeom prst="rect">
              <a:avLst/>
            </a:prstGeom>
            <a:noFill/>
          </p:spPr>
          <p:txBody>
            <a:bodyPr wrap="square" rtlCol="0">
              <a:spAutoFit/>
            </a:bodyPr>
            <a:lstStyle/>
            <a:p>
              <a:pPr algn="just"/>
              <a:r>
                <a:rPr lang="zh-CN" altLang="en-US"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替换你的文字替换你的文字替换你的文字替换你的文字替换你的文字替换你的文字替换你的</a:t>
              </a:r>
            </a:p>
            <a:p>
              <a:pPr algn="just"/>
              <a:r>
                <a:rPr lang="zh-CN" altLang="en-US"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替换你的文字替换你的文字替换你的文字替换你的文字替换你的文字替换你的文字替换你的</a:t>
              </a:r>
            </a:p>
            <a:p>
              <a:pPr algn="just"/>
              <a:endParaRPr lang="zh-CN" altLang="en-US" sz="158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a:p>
              <a:pPr algn="just"/>
              <a:endParaRPr lang="zh-CN" altLang="en-US" sz="1580" dirty="0">
                <a:solidFill>
                  <a:prstClr val="black">
                    <a:lumMod val="50000"/>
                    <a:lumOff val="50000"/>
                  </a:prstClr>
                </a:solidFill>
                <a:latin typeface="微软雅黑" panose="020B0503020204020204" charset="-122"/>
                <a:ea typeface="微软雅黑" panose="020B0503020204020204" charset="-122"/>
                <a:sym typeface="Arial" panose="020B0604020202020204" pitchFamily="34" charset="0"/>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000"/>
                                        <p:tgtEl>
                                          <p:spTgt spid="1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par>
                          <p:cTn id="15" fill="hold">
                            <p:stCondLst>
                              <p:cond delay="1500"/>
                            </p:stCondLst>
                            <p:childTnLst>
                              <p:par>
                                <p:cTn id="16" presetID="21"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1000"/>
                                        <p:tgtEl>
                                          <p:spTgt spid="16"/>
                                        </p:tgtEl>
                                      </p:cBhvr>
                                    </p:animEffect>
                                  </p:childTnLst>
                                </p:cTn>
                              </p:par>
                            </p:childTnLst>
                          </p:cTn>
                        </p:par>
                        <p:par>
                          <p:cTn id="19" fill="hold">
                            <p:stCondLst>
                              <p:cond delay="2500"/>
                            </p:stCondLst>
                            <p:childTnLst>
                              <p:par>
                                <p:cTn id="20" presetID="16" presetClass="entr" presetSubtype="21"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inVertical)">
                                      <p:cBhvr>
                                        <p:cTn id="22" dur="500"/>
                                        <p:tgtEl>
                                          <p:spTgt spid="4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cTn>
                              </p:par>
                            </p:childTnLst>
                          </p:cTn>
                        </p:par>
                        <p:par>
                          <p:cTn id="26" fill="hold">
                            <p:stCondLst>
                              <p:cond delay="3000"/>
                            </p:stCondLst>
                            <p:childTnLst>
                              <p:par>
                                <p:cTn id="27" presetID="21"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1000"/>
                                        <p:tgtEl>
                                          <p:spTgt spid="19"/>
                                        </p:tgtEl>
                                      </p:cBhvr>
                                    </p:animEffect>
                                  </p:childTnLst>
                                </p:cTn>
                              </p:par>
                            </p:childTnLst>
                          </p:cTn>
                        </p:par>
                        <p:par>
                          <p:cTn id="30" fill="hold">
                            <p:stCondLst>
                              <p:cond delay="4000"/>
                            </p:stCondLst>
                            <p:childTnLst>
                              <p:par>
                                <p:cTn id="31" presetID="16" presetClass="entr" presetSubtype="21"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par>
                                <p:cTn id="34" presetID="16" presetClass="entr" presetSubtype="2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childTnLst>
                          </p:cTn>
                        </p:par>
                        <p:par>
                          <p:cTn id="37" fill="hold">
                            <p:stCondLst>
                              <p:cond delay="4500"/>
                            </p:stCondLst>
                            <p:childTnLst>
                              <p:par>
                                <p:cTn id="38" presetID="21" presetClass="entr" presetSubtype="1" fill="hold"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heel(1)">
                                      <p:cBhvr>
                                        <p:cTn id="40" dur="1000"/>
                                        <p:tgtEl>
                                          <p:spTgt spid="25"/>
                                        </p:tgtEl>
                                      </p:cBhvr>
                                    </p:animEffect>
                                  </p:childTnLst>
                                </p:cTn>
                              </p:par>
                            </p:childTnLst>
                          </p:cTn>
                        </p:par>
                        <p:par>
                          <p:cTn id="41" fill="hold">
                            <p:stCondLst>
                              <p:cond delay="5500"/>
                            </p:stCondLst>
                            <p:childTnLst>
                              <p:par>
                                <p:cTn id="42" presetID="16" presetClass="entr" presetSubtype="21" fill="hold" grpId="0" nodeType="after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barn(inVertical)">
                                      <p:cBhvr>
                                        <p:cTn id="44" dur="500"/>
                                        <p:tgtEl>
                                          <p:spTgt spid="43"/>
                                        </p:tgtEl>
                                      </p:cBhvr>
                                    </p:animEffect>
                                  </p:childTnLst>
                                </p:cTn>
                              </p:par>
                              <p:par>
                                <p:cTn id="45" presetID="16" presetClass="entr" presetSubtype="21"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arn(inVertical)">
                                      <p:cBhvr>
                                        <p:cTn id="47" dur="500"/>
                                        <p:tgtEl>
                                          <p:spTgt spid="53"/>
                                        </p:tgtEl>
                                      </p:cBhvr>
                                    </p:animEffect>
                                  </p:childTnLst>
                                </p:cTn>
                              </p:par>
                            </p:childTnLst>
                          </p:cTn>
                        </p:par>
                        <p:par>
                          <p:cTn id="48" fill="hold">
                            <p:stCondLst>
                              <p:cond delay="6000"/>
                            </p:stCondLst>
                            <p:childTnLst>
                              <p:par>
                                <p:cTn id="49" presetID="16" presetClass="entr" presetSubtype="21"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barn(inVertical)">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Graphic spid="11" grpId="0">
        <p:bldAsOne/>
      </p:bldGraphic>
      <p:bldP spid="12"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819554" y="3639126"/>
            <a:ext cx="2773515" cy="707886"/>
          </a:xfrm>
          <a:prstGeom prst="rect">
            <a:avLst/>
          </a:prstGeom>
          <a:noFill/>
        </p:spPr>
        <p:txBody>
          <a:bodyPr wrap="none" rtlCol="0">
            <a:spAutoFit/>
          </a:bodyPr>
          <a:lstStyle/>
          <a:p>
            <a:pPr algn="ctr"/>
            <a:r>
              <a:rPr kumimoji="1" lang="en-US" altLang="zh-CN" sz="4000" dirty="0">
                <a:solidFill>
                  <a:schemeClr val="tx1">
                    <a:lumMod val="75000"/>
                    <a:lumOff val="25000"/>
                  </a:schemeClr>
                </a:solidFill>
              </a:rPr>
              <a:t>CONTENTS</a:t>
            </a:r>
          </a:p>
        </p:txBody>
      </p:sp>
      <p:sp>
        <p:nvSpPr>
          <p:cNvPr id="3" name="文本框 2"/>
          <p:cNvSpPr txBox="1"/>
          <p:nvPr/>
        </p:nvSpPr>
        <p:spPr>
          <a:xfrm>
            <a:off x="6731319" y="1622861"/>
            <a:ext cx="2082800" cy="396240"/>
          </a:xfrm>
          <a:prstGeom prst="rect">
            <a:avLst/>
          </a:prstGeom>
          <a:noFill/>
        </p:spPr>
        <p:txBody>
          <a:bodyPr wrap="none" rtlCol="0">
            <a:spAutoFit/>
          </a:bodyPr>
          <a:lstStyle/>
          <a:p>
            <a:pPr marL="0" marR="0" lvl="0" indent="0" algn="l" defTabSz="608965" eaLnBrk="1" fontAlgn="auto" latinLnBrk="0" hangingPunct="1">
              <a:lnSpc>
                <a:spcPct val="100000"/>
              </a:lnSpc>
              <a:spcBef>
                <a:spcPts val="0"/>
              </a:spcBef>
              <a:spcAft>
                <a:spcPts val="0"/>
              </a:spcAft>
              <a:buClrTx/>
              <a:buSzTx/>
              <a:buFontTx/>
              <a:buNone/>
              <a:defRPr/>
            </a:pPr>
            <a:r>
              <a:rPr kumimoji="1" lang="zh-CN" altLang="en-US" sz="1865" b="1" i="0" u="none" strike="noStrike" kern="0" cap="none" spc="0" normalizeH="0" baseline="0" noProof="0" dirty="0">
                <a:ln>
                  <a:noFill/>
                </a:ln>
                <a:solidFill>
                  <a:schemeClr val="tx1">
                    <a:lumMod val="75000"/>
                    <a:lumOff val="25000"/>
                  </a:schemeClr>
                </a:solidFill>
                <a:effectLst/>
                <a:uLnTx/>
                <a:uFillTx/>
                <a:ea typeface="微软雅黑" panose="020B0503020204020204" charset="-122"/>
              </a:rPr>
              <a:t>单击此处添加名称</a:t>
            </a:r>
          </a:p>
        </p:txBody>
      </p:sp>
      <p:sp>
        <p:nvSpPr>
          <p:cNvPr id="4" name="文本框 3"/>
          <p:cNvSpPr txBox="1"/>
          <p:nvPr/>
        </p:nvSpPr>
        <p:spPr>
          <a:xfrm>
            <a:off x="6731319" y="2013157"/>
            <a:ext cx="3872455" cy="332399"/>
          </a:xfrm>
          <a:prstGeom prst="rect">
            <a:avLst/>
          </a:prstGeom>
          <a:noFill/>
        </p:spPr>
        <p:txBody>
          <a:bodyPr wrap="square" rtlCol="0">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ea typeface="微软雅黑" panose="020B0503020204020204" charset="-122"/>
              </a:rPr>
              <a:t>点击此处添加文本内容，如关键词、部分简单介绍等。</a:t>
            </a:r>
          </a:p>
        </p:txBody>
      </p:sp>
      <p:sp>
        <p:nvSpPr>
          <p:cNvPr id="5" name="椭圆 4"/>
          <p:cNvSpPr/>
          <p:nvPr/>
        </p:nvSpPr>
        <p:spPr>
          <a:xfrm>
            <a:off x="5936383" y="1688118"/>
            <a:ext cx="639372" cy="639372"/>
          </a:xfrm>
          <a:prstGeom prst="ellipse">
            <a:avLst/>
          </a:prstGeom>
          <a:solidFill>
            <a:srgbClr val="7D5850"/>
          </a:solidFill>
          <a:ln w="28575" cap="flat" cmpd="sng" algn="ctr">
            <a:solidFill>
              <a:srgbClr val="FFFFFF"/>
            </a:solidFill>
            <a:prstDash val="solid"/>
          </a:ln>
          <a:effectLst/>
        </p:spPr>
        <p:txBody>
          <a:bodyPr rtlCol="0" anchor="ctr"/>
          <a:lstStyle/>
          <a:p>
            <a:pPr marL="0" marR="0" lvl="0" indent="0" algn="ctr" defTabSz="608965"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Century Gothic" panose="020B0502020202020204"/>
                <a:ea typeface="微软雅黑" panose="020B0503020204020204" charset="-122"/>
              </a:rPr>
              <a:t>1</a:t>
            </a:r>
          </a:p>
        </p:txBody>
      </p:sp>
      <p:sp>
        <p:nvSpPr>
          <p:cNvPr id="6" name="文本框 5"/>
          <p:cNvSpPr txBox="1"/>
          <p:nvPr/>
        </p:nvSpPr>
        <p:spPr>
          <a:xfrm>
            <a:off x="6731319" y="2508062"/>
            <a:ext cx="2082800" cy="396240"/>
          </a:xfrm>
          <a:prstGeom prst="rect">
            <a:avLst/>
          </a:prstGeom>
          <a:noFill/>
        </p:spPr>
        <p:txBody>
          <a:bodyPr wrap="none" rtlCol="0">
            <a:spAutoFit/>
          </a:bodyPr>
          <a:lstStyle/>
          <a:p>
            <a:pPr marL="0" marR="0" lvl="0" indent="0" algn="l" defTabSz="608965" eaLnBrk="1" fontAlgn="auto" latinLnBrk="0" hangingPunct="1">
              <a:lnSpc>
                <a:spcPct val="100000"/>
              </a:lnSpc>
              <a:spcBef>
                <a:spcPts val="0"/>
              </a:spcBef>
              <a:spcAft>
                <a:spcPts val="0"/>
              </a:spcAft>
              <a:buClrTx/>
              <a:buSzTx/>
              <a:buFontTx/>
              <a:buNone/>
              <a:defRPr/>
            </a:pPr>
            <a:r>
              <a:rPr kumimoji="1" lang="zh-CN" altLang="en-US" sz="1865" b="1" i="0" u="none" strike="noStrike" kern="0" cap="none" spc="0" normalizeH="0" baseline="0" noProof="0" dirty="0">
                <a:ln>
                  <a:noFill/>
                </a:ln>
                <a:solidFill>
                  <a:schemeClr val="tx1">
                    <a:lumMod val="75000"/>
                    <a:lumOff val="25000"/>
                  </a:schemeClr>
                </a:solidFill>
                <a:effectLst/>
                <a:uLnTx/>
                <a:uFillTx/>
                <a:ea typeface="微软雅黑" panose="020B0503020204020204" charset="-122"/>
              </a:rPr>
              <a:t>单击此处添加名称</a:t>
            </a:r>
          </a:p>
        </p:txBody>
      </p:sp>
      <p:sp>
        <p:nvSpPr>
          <p:cNvPr id="7" name="文本框 6"/>
          <p:cNvSpPr txBox="1"/>
          <p:nvPr/>
        </p:nvSpPr>
        <p:spPr>
          <a:xfrm>
            <a:off x="6731319" y="2898358"/>
            <a:ext cx="3872455" cy="332399"/>
          </a:xfrm>
          <a:prstGeom prst="rect">
            <a:avLst/>
          </a:prstGeom>
          <a:noFill/>
        </p:spPr>
        <p:txBody>
          <a:bodyPr wrap="square" rtlCol="0">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ea typeface="微软雅黑" panose="020B0503020204020204" charset="-122"/>
              </a:rPr>
              <a:t>点击此处添加文本内容，如关键词、部分简单介绍等。</a:t>
            </a:r>
          </a:p>
        </p:txBody>
      </p:sp>
      <p:sp>
        <p:nvSpPr>
          <p:cNvPr id="8" name="椭圆 7"/>
          <p:cNvSpPr/>
          <p:nvPr/>
        </p:nvSpPr>
        <p:spPr>
          <a:xfrm>
            <a:off x="5936383" y="2573321"/>
            <a:ext cx="639372" cy="639372"/>
          </a:xfrm>
          <a:prstGeom prst="ellipse">
            <a:avLst/>
          </a:prstGeom>
          <a:solidFill>
            <a:srgbClr val="7C8937"/>
          </a:solidFill>
          <a:ln w="28575" cap="flat" cmpd="sng" algn="ctr">
            <a:solidFill>
              <a:srgbClr val="FFFFFF"/>
            </a:solidFill>
            <a:prstDash val="solid"/>
          </a:ln>
          <a:effectLst/>
        </p:spPr>
        <p:txBody>
          <a:bodyPr rtlCol="0" anchor="ctr"/>
          <a:lstStyle/>
          <a:p>
            <a:pPr marL="0" marR="0" lvl="0" indent="0" algn="ctr" defTabSz="608965"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Century Gothic" panose="020B0502020202020204"/>
                <a:ea typeface="微软雅黑" panose="020B0503020204020204" charset="-122"/>
              </a:rPr>
              <a:t>2</a:t>
            </a:r>
          </a:p>
        </p:txBody>
      </p:sp>
      <p:sp>
        <p:nvSpPr>
          <p:cNvPr id="9" name="文本框 8"/>
          <p:cNvSpPr txBox="1"/>
          <p:nvPr/>
        </p:nvSpPr>
        <p:spPr>
          <a:xfrm>
            <a:off x="6731319" y="3421256"/>
            <a:ext cx="2082800" cy="396240"/>
          </a:xfrm>
          <a:prstGeom prst="rect">
            <a:avLst/>
          </a:prstGeom>
          <a:noFill/>
        </p:spPr>
        <p:txBody>
          <a:bodyPr wrap="none" rtlCol="0">
            <a:spAutoFit/>
          </a:bodyPr>
          <a:lstStyle/>
          <a:p>
            <a:pPr marL="0" marR="0" lvl="0" indent="0" algn="l" defTabSz="608965" eaLnBrk="1" fontAlgn="auto" latinLnBrk="0" hangingPunct="1">
              <a:lnSpc>
                <a:spcPct val="100000"/>
              </a:lnSpc>
              <a:spcBef>
                <a:spcPts val="0"/>
              </a:spcBef>
              <a:spcAft>
                <a:spcPts val="0"/>
              </a:spcAft>
              <a:buClrTx/>
              <a:buSzTx/>
              <a:buFontTx/>
              <a:buNone/>
              <a:defRPr/>
            </a:pPr>
            <a:r>
              <a:rPr kumimoji="1" lang="zh-CN" altLang="en-US" sz="1865" b="1" i="0" u="none" strike="noStrike" kern="0" cap="none" spc="0" normalizeH="0" baseline="0" noProof="0" dirty="0">
                <a:ln>
                  <a:noFill/>
                </a:ln>
                <a:solidFill>
                  <a:schemeClr val="tx1">
                    <a:lumMod val="75000"/>
                    <a:lumOff val="25000"/>
                  </a:schemeClr>
                </a:solidFill>
                <a:effectLst/>
                <a:uLnTx/>
                <a:uFillTx/>
                <a:ea typeface="微软雅黑" panose="020B0503020204020204" charset="-122"/>
              </a:rPr>
              <a:t>单击此处添加名称</a:t>
            </a:r>
          </a:p>
        </p:txBody>
      </p:sp>
      <p:sp>
        <p:nvSpPr>
          <p:cNvPr id="10" name="文本框 9"/>
          <p:cNvSpPr txBox="1"/>
          <p:nvPr/>
        </p:nvSpPr>
        <p:spPr>
          <a:xfrm>
            <a:off x="6731319" y="3811552"/>
            <a:ext cx="3872455" cy="332399"/>
          </a:xfrm>
          <a:prstGeom prst="rect">
            <a:avLst/>
          </a:prstGeom>
          <a:noFill/>
        </p:spPr>
        <p:txBody>
          <a:bodyPr wrap="square" rtlCol="0">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ea typeface="微软雅黑" panose="020B0503020204020204" charset="-122"/>
              </a:rPr>
              <a:t>点击此处添加文本内容，如关键词、部分简单介绍等。</a:t>
            </a:r>
          </a:p>
        </p:txBody>
      </p:sp>
      <p:sp>
        <p:nvSpPr>
          <p:cNvPr id="11" name="椭圆 10"/>
          <p:cNvSpPr/>
          <p:nvPr/>
        </p:nvSpPr>
        <p:spPr>
          <a:xfrm>
            <a:off x="5936383" y="3486513"/>
            <a:ext cx="639372" cy="639372"/>
          </a:xfrm>
          <a:prstGeom prst="ellipse">
            <a:avLst/>
          </a:prstGeom>
          <a:solidFill>
            <a:srgbClr val="7D5850"/>
          </a:solidFill>
          <a:ln w="28575" cap="flat" cmpd="sng" algn="ctr">
            <a:solidFill>
              <a:srgbClr val="FFFFFF"/>
            </a:solidFill>
            <a:prstDash val="solid"/>
          </a:ln>
          <a:effectLst/>
        </p:spPr>
        <p:txBody>
          <a:bodyPr rtlCol="0" anchor="ctr"/>
          <a:lstStyle/>
          <a:p>
            <a:pPr marL="0" marR="0" lvl="0" indent="0" algn="ctr" defTabSz="608965"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Century Gothic" panose="020B0502020202020204"/>
                <a:ea typeface="微软雅黑" panose="020B0503020204020204" charset="-122"/>
              </a:rPr>
              <a:t>3</a:t>
            </a:r>
          </a:p>
        </p:txBody>
      </p:sp>
      <p:sp>
        <p:nvSpPr>
          <p:cNvPr id="12" name="文本框 11"/>
          <p:cNvSpPr txBox="1"/>
          <p:nvPr/>
        </p:nvSpPr>
        <p:spPr>
          <a:xfrm>
            <a:off x="6731319" y="4306457"/>
            <a:ext cx="2082800" cy="396240"/>
          </a:xfrm>
          <a:prstGeom prst="rect">
            <a:avLst/>
          </a:prstGeom>
          <a:noFill/>
        </p:spPr>
        <p:txBody>
          <a:bodyPr wrap="none" rtlCol="0">
            <a:spAutoFit/>
          </a:bodyPr>
          <a:lstStyle/>
          <a:p>
            <a:pPr marL="0" marR="0" lvl="0" indent="0" algn="l" defTabSz="608965" eaLnBrk="1" fontAlgn="auto" latinLnBrk="0" hangingPunct="1">
              <a:lnSpc>
                <a:spcPct val="100000"/>
              </a:lnSpc>
              <a:spcBef>
                <a:spcPts val="0"/>
              </a:spcBef>
              <a:spcAft>
                <a:spcPts val="0"/>
              </a:spcAft>
              <a:buClrTx/>
              <a:buSzTx/>
              <a:buFontTx/>
              <a:buNone/>
              <a:defRPr/>
            </a:pPr>
            <a:r>
              <a:rPr kumimoji="1" lang="zh-CN" altLang="en-US" sz="1865" b="1" i="0" u="none" strike="noStrike" kern="0" cap="none" spc="0" normalizeH="0" baseline="0" noProof="0" dirty="0">
                <a:ln>
                  <a:noFill/>
                </a:ln>
                <a:solidFill>
                  <a:schemeClr val="tx1">
                    <a:lumMod val="75000"/>
                    <a:lumOff val="25000"/>
                  </a:schemeClr>
                </a:solidFill>
                <a:effectLst/>
                <a:uLnTx/>
                <a:uFillTx/>
                <a:ea typeface="微软雅黑" panose="020B0503020204020204" charset="-122"/>
              </a:rPr>
              <a:t>单击此处添加名称</a:t>
            </a:r>
          </a:p>
        </p:txBody>
      </p:sp>
      <p:sp>
        <p:nvSpPr>
          <p:cNvPr id="13" name="文本框 12"/>
          <p:cNvSpPr txBox="1"/>
          <p:nvPr/>
        </p:nvSpPr>
        <p:spPr>
          <a:xfrm>
            <a:off x="6731319" y="4696753"/>
            <a:ext cx="3872455" cy="332399"/>
          </a:xfrm>
          <a:prstGeom prst="rect">
            <a:avLst/>
          </a:prstGeom>
          <a:noFill/>
        </p:spPr>
        <p:txBody>
          <a:bodyPr wrap="square" rtlCol="0">
            <a:spAutoFit/>
          </a:bodyPr>
          <a:lstStyle/>
          <a:p>
            <a:pPr marL="0" marR="0" lvl="0" indent="0" defTabSz="608965"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ea typeface="微软雅黑" panose="020B0503020204020204" charset="-122"/>
              </a:rPr>
              <a:t>点击此处添加文本内容，如关键词、部分简单介绍等。</a:t>
            </a:r>
          </a:p>
        </p:txBody>
      </p:sp>
      <p:sp>
        <p:nvSpPr>
          <p:cNvPr id="14" name="椭圆 13"/>
          <p:cNvSpPr/>
          <p:nvPr/>
        </p:nvSpPr>
        <p:spPr>
          <a:xfrm>
            <a:off x="5936383" y="4371714"/>
            <a:ext cx="639372" cy="639372"/>
          </a:xfrm>
          <a:prstGeom prst="ellipse">
            <a:avLst/>
          </a:prstGeom>
          <a:solidFill>
            <a:srgbClr val="7C8937"/>
          </a:solidFill>
          <a:ln w="28575" cap="flat" cmpd="sng" algn="ctr">
            <a:solidFill>
              <a:srgbClr val="FFFFFF"/>
            </a:solidFill>
            <a:prstDash val="solid"/>
          </a:ln>
          <a:effectLst/>
        </p:spPr>
        <p:txBody>
          <a:bodyPr rtlCol="0" anchor="ctr"/>
          <a:lstStyle/>
          <a:p>
            <a:pPr marL="0" marR="0" lvl="0" indent="0" algn="ctr" defTabSz="608965" eaLnBrk="1" fontAlgn="auto" latinLnBrk="0" hangingPunct="1">
              <a:lnSpc>
                <a:spcPct val="100000"/>
              </a:lnSpc>
              <a:spcBef>
                <a:spcPts val="0"/>
              </a:spcBef>
              <a:spcAft>
                <a:spcPts val="0"/>
              </a:spcAft>
              <a:buClrTx/>
              <a:buSzTx/>
              <a:buFontTx/>
              <a:buNone/>
              <a:defRPr/>
            </a:pPr>
            <a:r>
              <a:rPr kumimoji="1" lang="en-US" altLang="zh-CN" sz="3200" b="1" i="0" u="none" strike="noStrike" kern="0" cap="none" spc="0" normalizeH="0" baseline="0" noProof="0" dirty="0">
                <a:ln>
                  <a:noFill/>
                </a:ln>
                <a:solidFill>
                  <a:schemeClr val="bg1"/>
                </a:solidFill>
                <a:effectLst/>
                <a:uLnTx/>
                <a:uFillTx/>
                <a:latin typeface="Century Gothic" panose="020B0502020202020204"/>
                <a:ea typeface="微软雅黑" panose="020B0503020204020204" charset="-122"/>
              </a:rPr>
              <a:t>4</a:t>
            </a:r>
          </a:p>
        </p:txBody>
      </p:sp>
      <p:sp>
        <p:nvSpPr>
          <p:cNvPr id="18" name="文本框 17"/>
          <p:cNvSpPr txBox="1"/>
          <p:nvPr/>
        </p:nvSpPr>
        <p:spPr>
          <a:xfrm>
            <a:off x="3035372" y="2312680"/>
            <a:ext cx="2341880" cy="1478280"/>
          </a:xfrm>
          <a:prstGeom prst="rect">
            <a:avLst/>
          </a:prstGeom>
          <a:noFill/>
        </p:spPr>
        <p:txBody>
          <a:bodyPr wrap="none" rtlCol="0">
            <a:spAutoFit/>
          </a:bodyPr>
          <a:lstStyle/>
          <a:p>
            <a:pPr algn="ctr"/>
            <a:r>
              <a:rPr kumimoji="1" lang="zh-CN" altLang="en-US" sz="85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目录</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1500"/>
                            </p:stCondLst>
                            <p:childTnLst>
                              <p:par>
                                <p:cTn id="37" presetID="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0-#ppt_w/2"/>
                                          </p:val>
                                        </p:tav>
                                        <p:tav tm="100000">
                                          <p:val>
                                            <p:strVal val="#ppt_x"/>
                                          </p:val>
                                        </p:tav>
                                      </p:tavLst>
                                    </p:anim>
                                    <p:anim calcmode="lin" valueType="num">
                                      <p:cBhvr additive="base">
                                        <p:cTn id="49" dur="500" fill="hold"/>
                                        <p:tgtEl>
                                          <p:spTgt spid="6"/>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2500"/>
                            </p:stCondLst>
                            <p:childTnLst>
                              <p:par>
                                <p:cTn id="55" presetID="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0-#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par>
                          <p:cTn id="63" fill="hold">
                            <p:stCondLst>
                              <p:cond delay="3000"/>
                            </p:stCondLst>
                            <p:childTnLst>
                              <p:par>
                                <p:cTn id="64" presetID="2" presetClass="entr" presetSubtype="8"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0-#ppt_w/2"/>
                                          </p:val>
                                        </p:tav>
                                        <p:tav tm="100000">
                                          <p:val>
                                            <p:strVal val="#ppt_x"/>
                                          </p:val>
                                        </p:tav>
                                      </p:tavLst>
                                    </p:anim>
                                    <p:anim calcmode="lin" valueType="num">
                                      <p:cBhvr additive="base">
                                        <p:cTn id="67" dur="500" fill="hold"/>
                                        <p:tgtEl>
                                          <p:spTgt spid="12"/>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0-#ppt_w/2"/>
                                          </p:val>
                                        </p:tav>
                                        <p:tav tm="100000">
                                          <p:val>
                                            <p:strVal val="#ppt_x"/>
                                          </p:val>
                                        </p:tav>
                                      </p:tavLst>
                                    </p:anim>
                                    <p:anim calcmode="lin" valueType="num">
                                      <p:cBhvr additive="base">
                                        <p:cTn id="7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p:bldP spid="7" grpId="0"/>
      <p:bldP spid="8" grpId="0" animBg="1"/>
      <p:bldP spid="9" grpId="0"/>
      <p:bldP spid="10" grpId="0"/>
      <p:bldP spid="11" grpId="0" animBg="1"/>
      <p:bldP spid="12" grpId="0"/>
      <p:bldP spid="13" grpId="0"/>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pic>
        <p:nvPicPr>
          <p:cNvPr id="6" name="图片 5" descr="C:\Users\Administrator\Desktop\QQ截图20170514215706.jpgQQ截图20170514215706"/>
          <p:cNvPicPr>
            <a:picLocks noChangeAspect="1"/>
          </p:cNvPicPr>
          <p:nvPr/>
        </p:nvPicPr>
        <p:blipFill>
          <a:blip r:embed="rId3"/>
          <a:srcRect/>
          <a:stretch>
            <a:fillRect/>
          </a:stretch>
        </p:blipFill>
        <p:spPr>
          <a:xfrm>
            <a:off x="0" y="1591374"/>
            <a:ext cx="6633019" cy="4063365"/>
          </a:xfrm>
          <a:prstGeom prst="rect">
            <a:avLst/>
          </a:prstGeom>
        </p:spPr>
      </p:pic>
      <p:sp>
        <p:nvSpPr>
          <p:cNvPr id="9" name="矩形: 圆角 8"/>
          <p:cNvSpPr/>
          <p:nvPr/>
        </p:nvSpPr>
        <p:spPr>
          <a:xfrm>
            <a:off x="5519936" y="1614894"/>
            <a:ext cx="6009626" cy="914400"/>
          </a:xfrm>
          <a:prstGeom prst="roundRect">
            <a:avLst>
              <a:gd name="adj" fmla="val 50000"/>
            </a:avLst>
          </a:prstGeom>
          <a:solidFill>
            <a:srgbClr val="7C893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 name="矩形: 圆角 9"/>
          <p:cNvSpPr/>
          <p:nvPr/>
        </p:nvSpPr>
        <p:spPr>
          <a:xfrm>
            <a:off x="5531927" y="2979132"/>
            <a:ext cx="6009626" cy="914400"/>
          </a:xfrm>
          <a:prstGeom prst="roundRect">
            <a:avLst>
              <a:gd name="adj" fmla="val 50000"/>
            </a:avLst>
          </a:prstGeom>
          <a:solidFill>
            <a:srgbClr val="7D58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 name="矩形: 圆角 10"/>
          <p:cNvSpPr/>
          <p:nvPr/>
        </p:nvSpPr>
        <p:spPr>
          <a:xfrm>
            <a:off x="5531853" y="4346545"/>
            <a:ext cx="6009626" cy="914400"/>
          </a:xfrm>
          <a:prstGeom prst="roundRect">
            <a:avLst>
              <a:gd name="adj" fmla="val 50000"/>
            </a:avLst>
          </a:prstGeom>
          <a:solidFill>
            <a:srgbClr val="7C893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4" cstate="screen"/>
          <a:stretch>
            <a:fillRect/>
          </a:stretch>
        </p:blipFill>
        <p:spPr>
          <a:xfrm>
            <a:off x="5691758" y="3081367"/>
            <a:ext cx="808484" cy="808484"/>
          </a:xfrm>
          <a:prstGeom prst="rect">
            <a:avLst/>
          </a:prstGeom>
        </p:spPr>
      </p:pic>
      <p:pic>
        <p:nvPicPr>
          <p:cNvPr id="14" name="图片 13"/>
          <p:cNvPicPr>
            <a:picLocks noChangeAspect="1"/>
          </p:cNvPicPr>
          <p:nvPr/>
        </p:nvPicPr>
        <p:blipFill>
          <a:blip r:embed="rId5" cstate="screen"/>
          <a:stretch>
            <a:fillRect/>
          </a:stretch>
        </p:blipFill>
        <p:spPr>
          <a:xfrm>
            <a:off x="5573496" y="1567378"/>
            <a:ext cx="1005458" cy="1005458"/>
          </a:xfrm>
          <a:prstGeom prst="rect">
            <a:avLst/>
          </a:prstGeom>
        </p:spPr>
      </p:pic>
      <p:pic>
        <p:nvPicPr>
          <p:cNvPr id="15" name="图片 14"/>
          <p:cNvPicPr>
            <a:picLocks noChangeAspect="1"/>
          </p:cNvPicPr>
          <p:nvPr/>
        </p:nvPicPr>
        <p:blipFill>
          <a:blip r:embed="rId6" cstate="screen"/>
          <a:stretch>
            <a:fillRect/>
          </a:stretch>
        </p:blipFill>
        <p:spPr>
          <a:xfrm>
            <a:off x="5733264" y="4426773"/>
            <a:ext cx="754499" cy="754499"/>
          </a:xfrm>
          <a:prstGeom prst="rect">
            <a:avLst/>
          </a:prstGeom>
        </p:spPr>
      </p:pic>
      <p:sp>
        <p:nvSpPr>
          <p:cNvPr id="16" name="矩形 15"/>
          <p:cNvSpPr/>
          <p:nvPr/>
        </p:nvSpPr>
        <p:spPr>
          <a:xfrm>
            <a:off x="6578954" y="1762194"/>
            <a:ext cx="4950608" cy="659130"/>
          </a:xfrm>
          <a:prstGeom prst="rect">
            <a:avLst/>
          </a:prstGeom>
        </p:spPr>
        <p:txBody>
          <a:bodyPr wrap="square">
            <a:spAutoFit/>
          </a:bodyPr>
          <a:lstStyle/>
          <a:p>
            <a:r>
              <a:rPr lang="en-US" altLang="zh-CN"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sp>
        <p:nvSpPr>
          <p:cNvPr id="17" name="矩形 16"/>
          <p:cNvSpPr/>
          <p:nvPr/>
        </p:nvSpPr>
        <p:spPr>
          <a:xfrm>
            <a:off x="6633019" y="3136413"/>
            <a:ext cx="4950608" cy="659130"/>
          </a:xfrm>
          <a:prstGeom prst="rect">
            <a:avLst/>
          </a:prstGeom>
        </p:spPr>
        <p:txBody>
          <a:bodyPr wrap="square">
            <a:spAutoFit/>
          </a:bodyPr>
          <a:lstStyle/>
          <a:p>
            <a:r>
              <a:rPr lang="en-US" altLang="zh-CN"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sp>
        <p:nvSpPr>
          <p:cNvPr id="18" name="矩形 17"/>
          <p:cNvSpPr/>
          <p:nvPr/>
        </p:nvSpPr>
        <p:spPr>
          <a:xfrm>
            <a:off x="6687084" y="4510632"/>
            <a:ext cx="4950608" cy="659130"/>
          </a:xfrm>
          <a:prstGeom prst="rect">
            <a:avLst/>
          </a:prstGeom>
        </p:spPr>
        <p:txBody>
          <a:bodyPr wrap="square">
            <a:spAutoFit/>
          </a:bodyPr>
          <a:lstStyle/>
          <a:p>
            <a:r>
              <a:rPr lang="en-US" altLang="zh-CN"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15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right)">
                                      <p:cBhvr>
                                        <p:cTn id="12" dur="500"/>
                                        <p:tgtEl>
                                          <p:spTgt spid="14"/>
                                        </p:tgtEl>
                                      </p:cBhvr>
                                    </p:animEffect>
                                  </p:childTnLst>
                                </p:cTn>
                              </p:par>
                              <p:par>
                                <p:cTn id="13" presetID="12" presetClass="entr" presetSubtype="8" fill="hold"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ppt_x</p:attrName>
                                        </p:attrNameLst>
                                      </p:cBhvr>
                                      <p:tavLst>
                                        <p:tav tm="0">
                                          <p:val>
                                            <p:strVal val="#ppt_x-#ppt_w*1.125000"/>
                                          </p:val>
                                        </p:tav>
                                        <p:tav tm="100000">
                                          <p:val>
                                            <p:strVal val="#ppt_x"/>
                                          </p:val>
                                        </p:tav>
                                      </p:tavLst>
                                    </p:anim>
                                    <p:animEffect transition="in" filter="wipe(right)">
                                      <p:cBhvr>
                                        <p:cTn id="16" dur="500"/>
                                        <p:tgtEl>
                                          <p:spTgt spid="12"/>
                                        </p:tgtEl>
                                      </p:cBhvr>
                                    </p:animEffect>
                                  </p:childTnLst>
                                </p:cTn>
                              </p:par>
                              <p:par>
                                <p:cTn id="17" presetID="12" presetClass="entr" presetSubtype="8" fill="hold" nodeType="withEffect">
                                  <p:stCondLst>
                                    <p:cond delay="2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par>
                                <p:cTn id="21" presetID="17" presetClass="entr" presetSubtype="8" fill="hold" grpId="0" nodeType="withEffect">
                                  <p:stCondLst>
                                    <p:cond delay="17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ppt_w/2"/>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par>
                                <p:cTn id="27" presetID="17" presetClass="entr" presetSubtype="8" fill="hold" grpId="0" nodeType="withEffect">
                                  <p:stCondLst>
                                    <p:cond delay="2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ppt_w/2"/>
                                          </p:val>
                                        </p:tav>
                                        <p:tav tm="100000">
                                          <p:val>
                                            <p:strVal val="#ppt_x"/>
                                          </p:val>
                                        </p:tav>
                                      </p:tavLst>
                                    </p:anim>
                                    <p:anim calcmode="lin" valueType="num">
                                      <p:cBhvr>
                                        <p:cTn id="30" dur="500" fill="hold"/>
                                        <p:tgtEl>
                                          <p:spTgt spid="10"/>
                                        </p:tgtEl>
                                        <p:attrNameLst>
                                          <p:attrName>ppt_y</p:attrName>
                                        </p:attrNameLst>
                                      </p:cBhvr>
                                      <p:tavLst>
                                        <p:tav tm="0">
                                          <p:val>
                                            <p:strVal val="#ppt_y"/>
                                          </p:val>
                                        </p:tav>
                                        <p:tav tm="100000">
                                          <p:val>
                                            <p:strVal val="#ppt_y"/>
                                          </p:val>
                                        </p:tav>
                                      </p:tavLst>
                                    </p:anim>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childTnLst>
                                </p:cTn>
                              </p:par>
                              <p:par>
                                <p:cTn id="33" presetID="17" presetClass="entr" presetSubtype="8" fill="hold" grpId="0" nodeType="withEffect">
                                  <p:stCondLst>
                                    <p:cond delay="225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ppt_x</p:attrName>
                                        </p:attrNameLst>
                                      </p:cBhvr>
                                      <p:tavLst>
                                        <p:tav tm="0">
                                          <p:val>
                                            <p:strVal val="#ppt_x-#ppt_w/2"/>
                                          </p:val>
                                        </p:tav>
                                        <p:tav tm="100000">
                                          <p:val>
                                            <p:strVal val="#ppt_x"/>
                                          </p:val>
                                        </p:tav>
                                      </p:tavLst>
                                    </p:anim>
                                    <p:anim calcmode="lin" valueType="num">
                                      <p:cBhvr>
                                        <p:cTn id="36" dur="500" fill="hold"/>
                                        <p:tgtEl>
                                          <p:spTgt spid="11"/>
                                        </p:tgtEl>
                                        <p:attrNameLst>
                                          <p:attrName>ppt_y</p:attrName>
                                        </p:attrNameLst>
                                      </p:cBhvr>
                                      <p:tavLst>
                                        <p:tav tm="0">
                                          <p:val>
                                            <p:strVal val="#ppt_y"/>
                                          </p:val>
                                        </p:tav>
                                        <p:tav tm="100000">
                                          <p:val>
                                            <p:strVal val="#ppt_y"/>
                                          </p:val>
                                        </p:tav>
                                      </p:tavLst>
                                    </p:anim>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strVal val="#ppt_h"/>
                                          </p:val>
                                        </p:tav>
                                        <p:tav tm="100000">
                                          <p:val>
                                            <p:strVal val="#ppt_h"/>
                                          </p:val>
                                        </p:tav>
                                      </p:tavLst>
                                    </p:anim>
                                  </p:childTnLst>
                                </p:cTn>
                              </p:par>
                              <p:par>
                                <p:cTn id="39" presetID="16" presetClass="entr" presetSubtype="42" fill="hold" grpId="0" nodeType="withEffect">
                                  <p:stCondLst>
                                    <p:cond delay="2000"/>
                                  </p:stCondLst>
                                  <p:childTnLst>
                                    <p:set>
                                      <p:cBhvr>
                                        <p:cTn id="40" dur="1" fill="hold">
                                          <p:stCondLst>
                                            <p:cond delay="0"/>
                                          </p:stCondLst>
                                        </p:cTn>
                                        <p:tgtEl>
                                          <p:spTgt spid="16"/>
                                        </p:tgtEl>
                                        <p:attrNameLst>
                                          <p:attrName>style.visibility</p:attrName>
                                        </p:attrNameLst>
                                      </p:cBhvr>
                                      <p:to>
                                        <p:strVal val="visible"/>
                                      </p:to>
                                    </p:set>
                                    <p:animEffect transition="in" filter="barn(outHorizontal)">
                                      <p:cBhvr>
                                        <p:cTn id="41" dur="500"/>
                                        <p:tgtEl>
                                          <p:spTgt spid="16"/>
                                        </p:tgtEl>
                                      </p:cBhvr>
                                    </p:animEffect>
                                  </p:childTnLst>
                                </p:cTn>
                              </p:par>
                              <p:par>
                                <p:cTn id="42" presetID="16" presetClass="entr" presetSubtype="42" fill="hold" grpId="0" nodeType="withEffect">
                                  <p:stCondLst>
                                    <p:cond delay="2250"/>
                                  </p:stCondLst>
                                  <p:childTnLst>
                                    <p:set>
                                      <p:cBhvr>
                                        <p:cTn id="43" dur="1" fill="hold">
                                          <p:stCondLst>
                                            <p:cond delay="0"/>
                                          </p:stCondLst>
                                        </p:cTn>
                                        <p:tgtEl>
                                          <p:spTgt spid="17"/>
                                        </p:tgtEl>
                                        <p:attrNameLst>
                                          <p:attrName>style.visibility</p:attrName>
                                        </p:attrNameLst>
                                      </p:cBhvr>
                                      <p:to>
                                        <p:strVal val="visible"/>
                                      </p:to>
                                    </p:set>
                                    <p:animEffect transition="in" filter="barn(outHorizontal)">
                                      <p:cBhvr>
                                        <p:cTn id="44" dur="500"/>
                                        <p:tgtEl>
                                          <p:spTgt spid="17"/>
                                        </p:tgtEl>
                                      </p:cBhvr>
                                    </p:animEffect>
                                  </p:childTnLst>
                                </p:cTn>
                              </p:par>
                              <p:par>
                                <p:cTn id="45" presetID="16" presetClass="entr" presetSubtype="42" fill="hold" grpId="0" nodeType="withEffect">
                                  <p:stCondLst>
                                    <p:cond delay="2500"/>
                                  </p:stCondLst>
                                  <p:childTnLst>
                                    <p:set>
                                      <p:cBhvr>
                                        <p:cTn id="46" dur="1" fill="hold">
                                          <p:stCondLst>
                                            <p:cond delay="0"/>
                                          </p:stCondLst>
                                        </p:cTn>
                                        <p:tgtEl>
                                          <p:spTgt spid="18"/>
                                        </p:tgtEl>
                                        <p:attrNameLst>
                                          <p:attrName>style.visibility</p:attrName>
                                        </p:attrNameLst>
                                      </p:cBhvr>
                                      <p:to>
                                        <p:strVal val="visible"/>
                                      </p:to>
                                    </p:set>
                                    <p:animEffect transition="in" filter="barn(out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7" name="TextBox 50"/>
          <p:cNvSpPr txBox="1"/>
          <p:nvPr/>
        </p:nvSpPr>
        <p:spPr>
          <a:xfrm>
            <a:off x="4848995" y="3934649"/>
            <a:ext cx="3507868" cy="1129030"/>
          </a:xfrm>
          <a:prstGeom prst="rect">
            <a:avLst/>
          </a:prstGeom>
          <a:noFill/>
        </p:spPr>
        <p:txBody>
          <a:bodyPr wrap="square" rtlCol="0">
            <a:spAutoFit/>
          </a:bodyPr>
          <a:lstStyle/>
          <a:p>
            <a:pPr algn="ctr">
              <a:lnSpc>
                <a:spcPct val="150000"/>
              </a:lnSpc>
            </a:pPr>
            <a:r>
              <a:rPr lang="zh-CN" altLang="en-US" sz="2665" b="1" spc="100" dirty="0">
                <a:solidFill>
                  <a:schemeClr val="tx1">
                    <a:lumMod val="75000"/>
                    <a:lumOff val="25000"/>
                  </a:schemeClr>
                </a:solidFill>
                <a:latin typeface="华文细黑" panose="02010600040101010101" pitchFamily="2" charset="-122"/>
                <a:ea typeface="华文细黑" panose="02010600040101010101" pitchFamily="2" charset="-122"/>
              </a:rPr>
              <a:t>点击添加章节标题</a:t>
            </a:r>
            <a:r>
              <a:rPr lang="zh-CN" altLang="en-US" sz="1865" spc="100" dirty="0">
                <a:solidFill>
                  <a:schemeClr val="tx1">
                    <a:lumMod val="75000"/>
                    <a:lumOff val="25000"/>
                  </a:schemeClr>
                </a:solidFill>
                <a:latin typeface="华文细黑" panose="02010600040101010101" pitchFamily="2" charset="-122"/>
                <a:ea typeface="华文细黑" panose="02010600040101010101" pitchFamily="2" charset="-122"/>
              </a:rPr>
              <a:t>（</a:t>
            </a:r>
            <a:r>
              <a:rPr lang="en-US" altLang="zh-CN" sz="1865" spc="100" dirty="0">
                <a:solidFill>
                  <a:schemeClr val="tx1">
                    <a:lumMod val="75000"/>
                    <a:lumOff val="25000"/>
                  </a:schemeClr>
                </a:solidFill>
                <a:latin typeface="华文细黑" panose="02010600040101010101" pitchFamily="2" charset="-122"/>
                <a:ea typeface="华文细黑" panose="02010600040101010101" pitchFamily="2" charset="-122"/>
              </a:rPr>
              <a:t>Lorem ipsum dolor sit </a:t>
            </a:r>
            <a:r>
              <a:rPr lang="zh-CN" altLang="en-US" sz="1865" spc="100" dirty="0">
                <a:solidFill>
                  <a:prstClr val="black">
                    <a:lumMod val="75000"/>
                    <a:lumOff val="25000"/>
                  </a:prstClr>
                </a:solidFill>
                <a:latin typeface="华文细黑" panose="02010600040101010101" pitchFamily="2" charset="-122"/>
                <a:ea typeface="华文细黑" panose="02010600040101010101" pitchFamily="2" charset="-122"/>
              </a:rPr>
              <a:t>）</a:t>
            </a:r>
            <a:endParaRPr lang="zh-CN" altLang="en-US" sz="2665" b="1" spc="100" dirty="0">
              <a:solidFill>
                <a:schemeClr val="tx1">
                  <a:lumMod val="75000"/>
                  <a:lumOff val="25000"/>
                </a:schemeClr>
              </a:solidFill>
              <a:latin typeface="华文细黑" panose="02010600040101010101" pitchFamily="2" charset="-122"/>
              <a:ea typeface="华文细黑" panose="02010600040101010101" pitchFamily="2" charset="-122"/>
            </a:endParaRPr>
          </a:p>
        </p:txBody>
      </p:sp>
      <p:pic>
        <p:nvPicPr>
          <p:cNvPr id="2" name="图片 1" descr="8bbe75a623f30b86f855849a3dbef3a6"/>
          <p:cNvPicPr>
            <a:picLocks noChangeAspect="1"/>
          </p:cNvPicPr>
          <p:nvPr/>
        </p:nvPicPr>
        <p:blipFill>
          <a:blip r:embed="rId4" cstate="screen"/>
          <a:stretch>
            <a:fillRect/>
          </a:stretch>
        </p:blipFill>
        <p:spPr>
          <a:xfrm>
            <a:off x="4461510" y="966470"/>
            <a:ext cx="3765550" cy="3221990"/>
          </a:xfrm>
          <a:prstGeom prst="rect">
            <a:avLst/>
          </a:prstGeom>
        </p:spPr>
      </p:pic>
      <p:sp>
        <p:nvSpPr>
          <p:cNvPr id="3" name="TextBox 50"/>
          <p:cNvSpPr txBox="1"/>
          <p:nvPr/>
        </p:nvSpPr>
        <p:spPr>
          <a:xfrm>
            <a:off x="6903720" y="2206625"/>
            <a:ext cx="729615" cy="777240"/>
          </a:xfrm>
          <a:prstGeom prst="rect">
            <a:avLst/>
          </a:prstGeom>
          <a:noFill/>
        </p:spPr>
        <p:txBody>
          <a:bodyPr wrap="square" rtlCol="0">
            <a:spAutoFit/>
          </a:bodyPr>
          <a:lstStyle/>
          <a:p>
            <a:pPr algn="l">
              <a:lnSpc>
                <a:spcPct val="150000"/>
              </a:lnSpc>
            </a:pPr>
            <a:r>
              <a:rPr lang="en-US" altLang="zh-CN" sz="3000" b="1" spc="100" dirty="0">
                <a:solidFill>
                  <a:schemeClr val="bg1"/>
                </a:solidFill>
                <a:effectLst>
                  <a:outerShdw blurRad="38100" dist="38100" dir="2700000" algn="tl">
                    <a:srgbClr val="000000">
                      <a:alpha val="43137"/>
                    </a:srgbClr>
                  </a:outerShdw>
                </a:effectLst>
                <a:latin typeface="微软简中圆" charset="0"/>
                <a:ea typeface="微软简中圆" charset="0"/>
              </a:rPr>
              <a:t>04</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1000"/>
                                        <p:tgtEl>
                                          <p:spTgt spid="107"/>
                                        </p:tgtEl>
                                      </p:cBhvr>
                                    </p:animEffect>
                                    <p:anim calcmode="lin" valueType="num">
                                      <p:cBhvr>
                                        <p:cTn id="19" dur="1000" fill="hold"/>
                                        <p:tgtEl>
                                          <p:spTgt spid="107"/>
                                        </p:tgtEl>
                                        <p:attrNameLst>
                                          <p:attrName>ppt_x</p:attrName>
                                        </p:attrNameLst>
                                      </p:cBhvr>
                                      <p:tavLst>
                                        <p:tav tm="0">
                                          <p:val>
                                            <p:strVal val="#ppt_x"/>
                                          </p:val>
                                        </p:tav>
                                        <p:tav tm="100000">
                                          <p:val>
                                            <p:strVal val="#ppt_x"/>
                                          </p:val>
                                        </p:tav>
                                      </p:tavLst>
                                    </p:anim>
                                    <p:anim calcmode="lin" valueType="num">
                                      <p:cBhvr>
                                        <p:cTn id="20"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sp>
        <p:nvSpPr>
          <p:cNvPr id="6" name="矩形 5"/>
          <p:cNvSpPr/>
          <p:nvPr/>
        </p:nvSpPr>
        <p:spPr>
          <a:xfrm>
            <a:off x="0" y="3501008"/>
            <a:ext cx="12192000" cy="3356992"/>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7" name="图片 6" descr="C:\Users\Administrator\Desktop\QQ截图20170514215632.jpgQQ截图20170514215632"/>
          <p:cNvPicPr>
            <a:picLocks noChangeAspect="1"/>
          </p:cNvPicPr>
          <p:nvPr/>
        </p:nvPicPr>
        <p:blipFill>
          <a:blip r:embed="rId3" cstate="screen"/>
          <a:srcRect/>
          <a:stretch>
            <a:fillRect/>
          </a:stretch>
        </p:blipFill>
        <p:spPr>
          <a:xfrm>
            <a:off x="6816080" y="2038645"/>
            <a:ext cx="4171392" cy="2592070"/>
          </a:xfrm>
          <a:prstGeom prst="rect">
            <a:avLst/>
          </a:prstGeom>
        </p:spPr>
      </p:pic>
      <p:sp>
        <p:nvSpPr>
          <p:cNvPr id="8" name="矩形 7"/>
          <p:cNvSpPr/>
          <p:nvPr/>
        </p:nvSpPr>
        <p:spPr>
          <a:xfrm>
            <a:off x="537017" y="1658101"/>
            <a:ext cx="2621280" cy="483235"/>
          </a:xfrm>
          <a:prstGeom prst="rect">
            <a:avLst/>
          </a:prstGeom>
        </p:spPr>
        <p:txBody>
          <a:bodyPr wrap="none">
            <a:spAutoFit/>
          </a:bodyPr>
          <a:lstStyle/>
          <a:p>
            <a:pPr algn="l"/>
            <a:r>
              <a:rPr lang="en-US" altLang="zh-CN" sz="2400"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9" name="矩形 8"/>
          <p:cNvSpPr/>
          <p:nvPr/>
        </p:nvSpPr>
        <p:spPr>
          <a:xfrm>
            <a:off x="537016" y="2207766"/>
            <a:ext cx="5558984" cy="108394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您的内容打在这里，或者通过复制您的文本后，在此框中选择粘贴。您的内容打在这里，或者通过复制您的文本后，在此框中选择粘贴。您的内容打在这里，或者通过复制您的文本后，在此框中选择粘贴。</a:t>
            </a:r>
          </a:p>
        </p:txBody>
      </p:sp>
      <p:sp>
        <p:nvSpPr>
          <p:cNvPr id="12" name="文本框 11"/>
          <p:cNvSpPr txBox="1"/>
          <p:nvPr/>
        </p:nvSpPr>
        <p:spPr>
          <a:xfrm>
            <a:off x="839416" y="5178781"/>
            <a:ext cx="1808480" cy="352425"/>
          </a:xfrm>
          <a:prstGeom prst="rect">
            <a:avLst/>
          </a:prstGeom>
          <a:noFill/>
        </p:spPr>
        <p:txBody>
          <a:bodyPr wrap="none" rtlCol="0">
            <a:spAutoFit/>
          </a:bodyPr>
          <a:lstStyle/>
          <a:p>
            <a:pPr algn="l"/>
            <a:r>
              <a:rPr lang="en-US" altLang="zh-CN" sz="1600" dirty="0">
                <a:solidFill>
                  <a:schemeClr val="bg1"/>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3" name="矩形 12"/>
          <p:cNvSpPr/>
          <p:nvPr/>
        </p:nvSpPr>
        <p:spPr>
          <a:xfrm>
            <a:off x="839417" y="5571340"/>
            <a:ext cx="2520279" cy="746125"/>
          </a:xfrm>
          <a:prstGeom prst="rect">
            <a:avLst/>
          </a:prstGeom>
        </p:spPr>
        <p:txBody>
          <a:bodyPr wrap="square">
            <a:spAutoFit/>
          </a:bodyPr>
          <a:lstStyle/>
          <a:p>
            <a:r>
              <a:rPr lang="en-US" altLang="zh-CN" sz="1400" dirty="0">
                <a:solidFill>
                  <a:schemeClr val="bg1">
                    <a:lumMod val="9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14" name="文本框 13"/>
          <p:cNvSpPr txBox="1"/>
          <p:nvPr/>
        </p:nvSpPr>
        <p:spPr>
          <a:xfrm>
            <a:off x="3863752" y="5158481"/>
            <a:ext cx="1808480" cy="352425"/>
          </a:xfrm>
          <a:prstGeom prst="rect">
            <a:avLst/>
          </a:prstGeom>
          <a:noFill/>
        </p:spPr>
        <p:txBody>
          <a:bodyPr wrap="none" rtlCol="0">
            <a:spAutoFit/>
          </a:bodyPr>
          <a:lstStyle/>
          <a:p>
            <a:pPr algn="l"/>
            <a:r>
              <a:rPr lang="en-US" altLang="zh-CN" sz="1600" dirty="0">
                <a:solidFill>
                  <a:schemeClr val="bg1"/>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5" name="矩形 14"/>
          <p:cNvSpPr/>
          <p:nvPr/>
        </p:nvSpPr>
        <p:spPr>
          <a:xfrm>
            <a:off x="3863753" y="5551040"/>
            <a:ext cx="2520279" cy="746125"/>
          </a:xfrm>
          <a:prstGeom prst="rect">
            <a:avLst/>
          </a:prstGeom>
        </p:spPr>
        <p:txBody>
          <a:bodyPr wrap="square">
            <a:spAutoFit/>
          </a:bodyPr>
          <a:lstStyle/>
          <a:p>
            <a:r>
              <a:rPr lang="en-US" altLang="zh-CN" sz="1400" dirty="0">
                <a:solidFill>
                  <a:schemeClr val="bg1">
                    <a:lumMod val="95000"/>
                  </a:schemeClr>
                </a:solidFill>
                <a:latin typeface="微软雅黑" panose="020B0503020204020204" charset="-122"/>
                <a:ea typeface="微软雅黑" panose="020B0503020204020204" charset="-122"/>
              </a:rPr>
              <a:t>您的内容打在这里，或者通过复制您的文本后，在此框中选择粘贴。</a:t>
            </a:r>
          </a:p>
        </p:txBody>
      </p:sp>
      <p:grpSp>
        <p:nvGrpSpPr>
          <p:cNvPr id="2" name="组合 1"/>
          <p:cNvGrpSpPr/>
          <p:nvPr/>
        </p:nvGrpSpPr>
        <p:grpSpPr>
          <a:xfrm>
            <a:off x="839416" y="4029244"/>
            <a:ext cx="959855" cy="959855"/>
            <a:chOff x="839416" y="4029244"/>
            <a:chExt cx="959855" cy="959855"/>
          </a:xfrm>
        </p:grpSpPr>
        <p:sp>
          <p:nvSpPr>
            <p:cNvPr id="10" name="椭圆 9"/>
            <p:cNvSpPr/>
            <p:nvPr/>
          </p:nvSpPr>
          <p:spPr>
            <a:xfrm>
              <a:off x="839416" y="4029244"/>
              <a:ext cx="959855" cy="959855"/>
            </a:xfrm>
            <a:prstGeom prst="ellipse">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4" cstate="screen"/>
            <a:stretch>
              <a:fillRect/>
            </a:stretch>
          </p:blipFill>
          <p:spPr>
            <a:xfrm>
              <a:off x="966991" y="4110033"/>
              <a:ext cx="746733" cy="746733"/>
            </a:xfrm>
            <a:prstGeom prst="rect">
              <a:avLst/>
            </a:prstGeom>
            <a:ln>
              <a:noFill/>
            </a:ln>
          </p:spPr>
        </p:pic>
      </p:grpSp>
      <p:grpSp>
        <p:nvGrpSpPr>
          <p:cNvPr id="3" name="组合 2"/>
          <p:cNvGrpSpPr/>
          <p:nvPr/>
        </p:nvGrpSpPr>
        <p:grpSpPr>
          <a:xfrm>
            <a:off x="3863752" y="4053321"/>
            <a:ext cx="959855" cy="959855"/>
            <a:chOff x="3863752" y="4053321"/>
            <a:chExt cx="959855" cy="959855"/>
          </a:xfrm>
        </p:grpSpPr>
        <p:sp>
          <p:nvSpPr>
            <p:cNvPr id="11" name="椭圆 10"/>
            <p:cNvSpPr/>
            <p:nvPr/>
          </p:nvSpPr>
          <p:spPr>
            <a:xfrm>
              <a:off x="3863752" y="4053321"/>
              <a:ext cx="959855" cy="959855"/>
            </a:xfrm>
            <a:prstGeom prst="ellipse">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17" name="图片 16"/>
            <p:cNvPicPr>
              <a:picLocks noChangeAspect="1"/>
            </p:cNvPicPr>
            <p:nvPr/>
          </p:nvPicPr>
          <p:blipFill>
            <a:blip r:embed="rId5" cstate="screen"/>
            <a:stretch>
              <a:fillRect/>
            </a:stretch>
          </p:blipFill>
          <p:spPr>
            <a:xfrm>
              <a:off x="4000841" y="4205942"/>
              <a:ext cx="680399" cy="680399"/>
            </a:xfrm>
            <a:prstGeom prst="rect">
              <a:avLst/>
            </a:prstGeom>
            <a:ln>
              <a:noFill/>
            </a:ln>
          </p:spPr>
        </p:pic>
      </p:grpSp>
      <p:sp>
        <p:nvSpPr>
          <p:cNvPr id="18" name="等腰三角形 17"/>
          <p:cNvSpPr/>
          <p:nvPr/>
        </p:nvSpPr>
        <p:spPr>
          <a:xfrm rot="10800000">
            <a:off x="8869637" y="4870090"/>
            <a:ext cx="216024" cy="1862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 name="矩形 3"/>
          <p:cNvSpPr/>
          <p:nvPr/>
        </p:nvSpPr>
        <p:spPr>
          <a:xfrm>
            <a:off x="8009085" y="5199583"/>
            <a:ext cx="2621280" cy="483235"/>
          </a:xfrm>
          <a:prstGeom prst="rect">
            <a:avLst/>
          </a:prstGeom>
        </p:spPr>
        <p:txBody>
          <a:bodyPr wrap="none">
            <a:spAutoFit/>
          </a:bodyPr>
          <a:lstStyle/>
          <a:p>
            <a:pPr algn="l"/>
            <a:r>
              <a:rPr lang="en-US" altLang="zh-CN" sz="2400" dirty="0">
                <a:solidFill>
                  <a:schemeClr val="bg1"/>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5" name="矩形 4"/>
          <p:cNvSpPr/>
          <p:nvPr/>
        </p:nvSpPr>
        <p:spPr>
          <a:xfrm>
            <a:off x="6672064" y="5733256"/>
            <a:ext cx="4824537" cy="596265"/>
          </a:xfrm>
          <a:prstGeom prst="rect">
            <a:avLst/>
          </a:prstGeom>
        </p:spPr>
        <p:txBody>
          <a:bodyPr wrap="square">
            <a:spAutoFit/>
          </a:bodyPr>
          <a:lstStyle/>
          <a:p>
            <a:pPr algn="ctr"/>
            <a:r>
              <a:rPr lang="en-US" altLang="zh-CN" sz="1600" dirty="0">
                <a:solidFill>
                  <a:schemeClr val="bg1">
                    <a:lumMod val="85000"/>
                  </a:schemeClr>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100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17" presetClass="entr" presetSubtype="4" fill="hold" grpId="0" nodeType="withEffect">
                                  <p:stCondLst>
                                    <p:cond delay="125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ppt_h/2"/>
                                          </p:val>
                                        </p:tav>
                                        <p:tav tm="100000">
                                          <p:val>
                                            <p:strVal val="#ppt_y"/>
                                          </p:val>
                                        </p:tav>
                                      </p:tavLst>
                                    </p:anim>
                                    <p:anim calcmode="lin" valueType="num">
                                      <p:cBhvr>
                                        <p:cTn id="17" dur="500" fill="hold"/>
                                        <p:tgtEl>
                                          <p:spTgt spid="6"/>
                                        </p:tgtEl>
                                        <p:attrNameLst>
                                          <p:attrName>ppt_w</p:attrName>
                                        </p:attrNameLst>
                                      </p:cBhvr>
                                      <p:tavLst>
                                        <p:tav tm="0">
                                          <p:val>
                                            <p:strVal val="#ppt_w"/>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par>
                                <p:cTn id="19" presetID="47" presetClass="entr" presetSubtype="0" fill="hold" nodeType="withEffect">
                                  <p:stCondLst>
                                    <p:cond delay="175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175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75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75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75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75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30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16" presetClass="entr" presetSubtype="21" fill="hold" grpId="0" nodeType="withEffect">
                                  <p:stCondLst>
                                    <p:cond delay="375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1000"/>
                                        <p:tgtEl>
                                          <p:spTgt spid="4"/>
                                        </p:tgtEl>
                                      </p:cBhvr>
                                    </p:animEffect>
                                  </p:childTnLst>
                                </p:cTn>
                              </p:par>
                              <p:par>
                                <p:cTn id="62" presetID="16" presetClass="entr" presetSubtype="37" fill="hold" grpId="0" nodeType="withEffect">
                                  <p:stCondLst>
                                    <p:cond delay="4500"/>
                                  </p:stCondLst>
                                  <p:childTnLst>
                                    <p:set>
                                      <p:cBhvr>
                                        <p:cTn id="63" dur="1" fill="hold">
                                          <p:stCondLst>
                                            <p:cond delay="0"/>
                                          </p:stCondLst>
                                        </p:cTn>
                                        <p:tgtEl>
                                          <p:spTgt spid="5"/>
                                        </p:tgtEl>
                                        <p:attrNameLst>
                                          <p:attrName>style.visibility</p:attrName>
                                        </p:attrNameLst>
                                      </p:cBhvr>
                                      <p:to>
                                        <p:strVal val="visible"/>
                                      </p:to>
                                    </p:set>
                                    <p:animEffect transition="in" filter="barn(outVertical)">
                                      <p:cBhvr>
                                        <p:cTn id="6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P spid="9" grpId="0"/>
      <p:bldP spid="12" grpId="0"/>
      <p:bldP spid="13" grpId="0"/>
      <p:bldP spid="14" grpId="0"/>
      <p:bldP spid="15" grpId="0"/>
      <p:bldP spid="18" grpId="0" bldLvl="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pic>
        <p:nvPicPr>
          <p:cNvPr id="6" name="图片 5"/>
          <p:cNvPicPr>
            <a:picLocks noChangeAspect="1"/>
          </p:cNvPicPr>
          <p:nvPr/>
        </p:nvPicPr>
        <p:blipFill>
          <a:blip r:embed="rId3"/>
          <a:stretch>
            <a:fillRect/>
          </a:stretch>
        </p:blipFill>
        <p:spPr>
          <a:xfrm>
            <a:off x="4772608" y="1772816"/>
            <a:ext cx="2646785" cy="3830204"/>
          </a:xfrm>
          <a:prstGeom prst="rect">
            <a:avLst/>
          </a:prstGeom>
        </p:spPr>
      </p:pic>
      <p:sp>
        <p:nvSpPr>
          <p:cNvPr id="7" name="椭圆 6"/>
          <p:cNvSpPr/>
          <p:nvPr/>
        </p:nvSpPr>
        <p:spPr>
          <a:xfrm>
            <a:off x="650640" y="1988840"/>
            <a:ext cx="720080" cy="720080"/>
          </a:xfrm>
          <a:prstGeom prst="ellipse">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1</a:t>
            </a:r>
          </a:p>
        </p:txBody>
      </p:sp>
      <p:sp>
        <p:nvSpPr>
          <p:cNvPr id="8" name="椭圆 7"/>
          <p:cNvSpPr/>
          <p:nvPr/>
        </p:nvSpPr>
        <p:spPr>
          <a:xfrm>
            <a:off x="650640" y="3327878"/>
            <a:ext cx="720080" cy="720080"/>
          </a:xfrm>
          <a:prstGeom prst="ellipse">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2</a:t>
            </a:r>
          </a:p>
        </p:txBody>
      </p:sp>
      <p:sp>
        <p:nvSpPr>
          <p:cNvPr id="9" name="椭圆 8"/>
          <p:cNvSpPr/>
          <p:nvPr/>
        </p:nvSpPr>
        <p:spPr>
          <a:xfrm>
            <a:off x="650640" y="4666916"/>
            <a:ext cx="720080" cy="720080"/>
          </a:xfrm>
          <a:prstGeom prst="ellipse">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3</a:t>
            </a:r>
          </a:p>
        </p:txBody>
      </p:sp>
      <p:sp>
        <p:nvSpPr>
          <p:cNvPr id="10" name="椭圆 9"/>
          <p:cNvSpPr/>
          <p:nvPr/>
        </p:nvSpPr>
        <p:spPr>
          <a:xfrm>
            <a:off x="10776520" y="1844824"/>
            <a:ext cx="720080" cy="720080"/>
          </a:xfrm>
          <a:prstGeom prst="ellipse">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4</a:t>
            </a:r>
          </a:p>
        </p:txBody>
      </p:sp>
      <p:sp>
        <p:nvSpPr>
          <p:cNvPr id="11" name="椭圆 10"/>
          <p:cNvSpPr/>
          <p:nvPr/>
        </p:nvSpPr>
        <p:spPr>
          <a:xfrm>
            <a:off x="10776520" y="3183862"/>
            <a:ext cx="720080" cy="720080"/>
          </a:xfrm>
          <a:prstGeom prst="ellipse">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5</a:t>
            </a:r>
          </a:p>
        </p:txBody>
      </p:sp>
      <p:sp>
        <p:nvSpPr>
          <p:cNvPr id="12" name="椭圆 11"/>
          <p:cNvSpPr/>
          <p:nvPr/>
        </p:nvSpPr>
        <p:spPr>
          <a:xfrm>
            <a:off x="10776520" y="4522900"/>
            <a:ext cx="720080" cy="720080"/>
          </a:xfrm>
          <a:prstGeom prst="ellipse">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6</a:t>
            </a:r>
          </a:p>
        </p:txBody>
      </p:sp>
      <p:sp>
        <p:nvSpPr>
          <p:cNvPr id="13" name="文本框 12"/>
          <p:cNvSpPr txBox="1"/>
          <p:nvPr/>
        </p:nvSpPr>
        <p:spPr>
          <a:xfrm>
            <a:off x="1370720" y="1988840"/>
            <a:ext cx="1808480" cy="352425"/>
          </a:xfrm>
          <a:prstGeom prst="rect">
            <a:avLst/>
          </a:prstGeom>
          <a:noFill/>
        </p:spPr>
        <p:txBody>
          <a:bodyPr wrap="none" rtlCol="0">
            <a:spAutoFit/>
          </a:bodyPr>
          <a:lstStyle/>
          <a:p>
            <a:pPr algn="l"/>
            <a:r>
              <a:rPr lang="en-US" altLang="zh-CN" sz="1600"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4" name="矩形 13"/>
          <p:cNvSpPr/>
          <p:nvPr/>
        </p:nvSpPr>
        <p:spPr>
          <a:xfrm>
            <a:off x="1370720" y="2391235"/>
            <a:ext cx="3213112" cy="469900"/>
          </a:xfrm>
          <a:prstGeom prst="rect">
            <a:avLst/>
          </a:prstGeom>
        </p:spPr>
        <p:txBody>
          <a:bodyPr wrap="square">
            <a:spAutoFit/>
          </a:bodyPr>
          <a:lstStyle/>
          <a:p>
            <a:r>
              <a:rPr lang="en-US" altLang="zh-CN" sz="12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15" name="文本框 14"/>
          <p:cNvSpPr txBox="1"/>
          <p:nvPr/>
        </p:nvSpPr>
        <p:spPr>
          <a:xfrm>
            <a:off x="1370720" y="3310503"/>
            <a:ext cx="1808480" cy="352425"/>
          </a:xfrm>
          <a:prstGeom prst="rect">
            <a:avLst/>
          </a:prstGeom>
          <a:noFill/>
        </p:spPr>
        <p:txBody>
          <a:bodyPr wrap="none" rtlCol="0">
            <a:spAutoFit/>
          </a:bodyPr>
          <a:lstStyle/>
          <a:p>
            <a:pPr algn="l"/>
            <a:r>
              <a:rPr lang="en-US" altLang="zh-CN" sz="1600"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6" name="矩形 15"/>
          <p:cNvSpPr/>
          <p:nvPr/>
        </p:nvSpPr>
        <p:spPr>
          <a:xfrm>
            <a:off x="1370720" y="3712898"/>
            <a:ext cx="3096344" cy="469900"/>
          </a:xfrm>
          <a:prstGeom prst="rect">
            <a:avLst/>
          </a:prstGeom>
        </p:spPr>
        <p:txBody>
          <a:bodyPr wrap="square">
            <a:spAutoFit/>
          </a:bodyPr>
          <a:lstStyle/>
          <a:p>
            <a:r>
              <a:rPr lang="en-US" altLang="zh-CN" sz="12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17" name="文本框 16"/>
          <p:cNvSpPr txBox="1"/>
          <p:nvPr/>
        </p:nvSpPr>
        <p:spPr>
          <a:xfrm>
            <a:off x="1370720" y="4653136"/>
            <a:ext cx="1808480" cy="352425"/>
          </a:xfrm>
          <a:prstGeom prst="rect">
            <a:avLst/>
          </a:prstGeom>
          <a:noFill/>
        </p:spPr>
        <p:txBody>
          <a:bodyPr wrap="none" rtlCol="0">
            <a:spAutoFit/>
          </a:bodyPr>
          <a:lstStyle/>
          <a:p>
            <a:pPr algn="l"/>
            <a:r>
              <a:rPr lang="en-US" altLang="zh-CN" sz="1600"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8" name="矩形 17"/>
          <p:cNvSpPr/>
          <p:nvPr/>
        </p:nvSpPr>
        <p:spPr>
          <a:xfrm>
            <a:off x="1370720" y="5055531"/>
            <a:ext cx="3096344" cy="469900"/>
          </a:xfrm>
          <a:prstGeom prst="rect">
            <a:avLst/>
          </a:prstGeom>
        </p:spPr>
        <p:txBody>
          <a:bodyPr wrap="square">
            <a:spAutoFit/>
          </a:bodyPr>
          <a:lstStyle/>
          <a:p>
            <a:r>
              <a:rPr lang="en-US" altLang="zh-CN" sz="12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2" name="文本框 1"/>
          <p:cNvSpPr txBox="1"/>
          <p:nvPr/>
        </p:nvSpPr>
        <p:spPr>
          <a:xfrm>
            <a:off x="8752016" y="1988840"/>
            <a:ext cx="1808480" cy="352425"/>
          </a:xfrm>
          <a:prstGeom prst="rect">
            <a:avLst/>
          </a:prstGeom>
          <a:noFill/>
        </p:spPr>
        <p:txBody>
          <a:bodyPr wrap="none" rtlCol="0">
            <a:spAutoFit/>
          </a:bodyPr>
          <a:lstStyle/>
          <a:p>
            <a:pPr algn="r"/>
            <a:r>
              <a:rPr lang="en-US" altLang="zh-CN" sz="1600"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22" name="矩形 21"/>
          <p:cNvSpPr/>
          <p:nvPr/>
        </p:nvSpPr>
        <p:spPr>
          <a:xfrm>
            <a:off x="7608168" y="2391235"/>
            <a:ext cx="2952328" cy="469900"/>
          </a:xfrm>
          <a:prstGeom prst="rect">
            <a:avLst/>
          </a:prstGeom>
        </p:spPr>
        <p:txBody>
          <a:bodyPr wrap="square">
            <a:spAutoFit/>
          </a:bodyPr>
          <a:lstStyle/>
          <a:p>
            <a:pPr algn="r"/>
            <a:r>
              <a:rPr lang="en-US" altLang="zh-CN" sz="12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23" name="文本框 22"/>
          <p:cNvSpPr txBox="1"/>
          <p:nvPr/>
        </p:nvSpPr>
        <p:spPr>
          <a:xfrm>
            <a:off x="8752016" y="3183898"/>
            <a:ext cx="1808480" cy="352425"/>
          </a:xfrm>
          <a:prstGeom prst="rect">
            <a:avLst/>
          </a:prstGeom>
          <a:noFill/>
        </p:spPr>
        <p:txBody>
          <a:bodyPr wrap="none" rtlCol="0">
            <a:spAutoFit/>
          </a:bodyPr>
          <a:lstStyle/>
          <a:p>
            <a:pPr algn="r"/>
            <a:r>
              <a:rPr lang="en-US" altLang="zh-CN" sz="1600"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24" name="矩形 23"/>
          <p:cNvSpPr/>
          <p:nvPr/>
        </p:nvSpPr>
        <p:spPr>
          <a:xfrm>
            <a:off x="7608168" y="3586293"/>
            <a:ext cx="2952328" cy="469900"/>
          </a:xfrm>
          <a:prstGeom prst="rect">
            <a:avLst/>
          </a:prstGeom>
        </p:spPr>
        <p:txBody>
          <a:bodyPr wrap="square">
            <a:spAutoFit/>
          </a:bodyPr>
          <a:lstStyle/>
          <a:p>
            <a:pPr algn="r"/>
            <a:r>
              <a:rPr lang="en-US" altLang="zh-CN" sz="12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25" name="文本框 24"/>
          <p:cNvSpPr txBox="1"/>
          <p:nvPr/>
        </p:nvSpPr>
        <p:spPr>
          <a:xfrm>
            <a:off x="8752016" y="4437148"/>
            <a:ext cx="1808480" cy="352425"/>
          </a:xfrm>
          <a:prstGeom prst="rect">
            <a:avLst/>
          </a:prstGeom>
          <a:noFill/>
        </p:spPr>
        <p:txBody>
          <a:bodyPr wrap="none" rtlCol="0">
            <a:spAutoFit/>
          </a:bodyPr>
          <a:lstStyle/>
          <a:p>
            <a:pPr algn="r"/>
            <a:r>
              <a:rPr lang="en-US" altLang="zh-CN" sz="1600"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26" name="矩形 25"/>
          <p:cNvSpPr/>
          <p:nvPr/>
        </p:nvSpPr>
        <p:spPr>
          <a:xfrm>
            <a:off x="7608168" y="4839543"/>
            <a:ext cx="2952328" cy="469900"/>
          </a:xfrm>
          <a:prstGeom prst="rect">
            <a:avLst/>
          </a:prstGeom>
        </p:spPr>
        <p:txBody>
          <a:bodyPr wrap="square">
            <a:spAutoFit/>
          </a:bodyPr>
          <a:lstStyle/>
          <a:p>
            <a:pPr algn="r"/>
            <a:r>
              <a:rPr lang="en-US" altLang="zh-CN" sz="12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3" name="矩形 2"/>
          <p:cNvSpPr/>
          <p:nvPr/>
        </p:nvSpPr>
        <p:spPr>
          <a:xfrm>
            <a:off x="4965700" y="2197735"/>
            <a:ext cx="2259965" cy="2980055"/>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2" presetClass="entr" presetSubtype="8" fill="hold" grpId="0" nodeType="withEffect">
                                  <p:stCondLst>
                                    <p:cond delay="15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ppt_x</p:attrName>
                                        </p:attrNameLst>
                                      </p:cBhvr>
                                      <p:tavLst>
                                        <p:tav tm="0">
                                          <p:val>
                                            <p:strVal val="#ppt_x-#ppt_w*1.125000"/>
                                          </p:val>
                                        </p:tav>
                                        <p:tav tm="100000">
                                          <p:val>
                                            <p:strVal val="#ppt_x"/>
                                          </p:val>
                                        </p:tav>
                                      </p:tavLst>
                                    </p:anim>
                                    <p:animEffect transition="in" filter="wipe(right)">
                                      <p:cBhvr>
                                        <p:cTn id="14" dur="500"/>
                                        <p:tgtEl>
                                          <p:spTgt spid="7"/>
                                        </p:tgtEl>
                                      </p:cBhvr>
                                    </p:animEffect>
                                  </p:childTnLst>
                                </p:cTn>
                              </p:par>
                              <p:par>
                                <p:cTn id="15" presetID="12" presetClass="entr" presetSubtype="8" fill="hold" grpId="0" nodeType="withEffect">
                                  <p:stCondLst>
                                    <p:cond delay="15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ppt_x</p:attrName>
                                        </p:attrNameLst>
                                      </p:cBhvr>
                                      <p:tavLst>
                                        <p:tav tm="0">
                                          <p:val>
                                            <p:strVal val="#ppt_x-#ppt_w*1.125000"/>
                                          </p:val>
                                        </p:tav>
                                        <p:tav tm="100000">
                                          <p:val>
                                            <p:strVal val="#ppt_x"/>
                                          </p:val>
                                        </p:tav>
                                      </p:tavLst>
                                    </p:anim>
                                    <p:animEffect transition="in" filter="wipe(right)">
                                      <p:cBhvr>
                                        <p:cTn id="18" dur="500"/>
                                        <p:tgtEl>
                                          <p:spTgt spid="8"/>
                                        </p:tgtEl>
                                      </p:cBhvr>
                                    </p:animEffect>
                                  </p:childTnLst>
                                </p:cTn>
                              </p:par>
                              <p:par>
                                <p:cTn id="19" presetID="12" presetClass="entr" presetSubtype="8" fill="hold" grpId="0" nodeType="withEffect">
                                  <p:stCondLst>
                                    <p:cond delay="15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ppt_x</p:attrName>
                                        </p:attrNameLst>
                                      </p:cBhvr>
                                      <p:tavLst>
                                        <p:tav tm="0">
                                          <p:val>
                                            <p:strVal val="#ppt_x-#ppt_w*1.125000"/>
                                          </p:val>
                                        </p:tav>
                                        <p:tav tm="100000">
                                          <p:val>
                                            <p:strVal val="#ppt_x"/>
                                          </p:val>
                                        </p:tav>
                                      </p:tavLst>
                                    </p:anim>
                                    <p:animEffect transition="in" filter="wipe(right)">
                                      <p:cBhvr>
                                        <p:cTn id="22" dur="500"/>
                                        <p:tgtEl>
                                          <p:spTgt spid="9"/>
                                        </p:tgtEl>
                                      </p:cBhvr>
                                    </p:animEffect>
                                  </p:childTnLst>
                                </p:cTn>
                              </p:par>
                              <p:par>
                                <p:cTn id="23" presetID="12" presetClass="entr" presetSubtype="8" fill="hold" grpId="0" nodeType="withEffect">
                                  <p:stCondLst>
                                    <p:cond delay="15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ppt_x</p:attrName>
                                        </p:attrNameLst>
                                      </p:cBhvr>
                                      <p:tavLst>
                                        <p:tav tm="0">
                                          <p:val>
                                            <p:strVal val="#ppt_x-#ppt_w*1.125000"/>
                                          </p:val>
                                        </p:tav>
                                        <p:tav tm="100000">
                                          <p:val>
                                            <p:strVal val="#ppt_x"/>
                                          </p:val>
                                        </p:tav>
                                      </p:tavLst>
                                    </p:anim>
                                    <p:animEffect transition="in" filter="wipe(right)">
                                      <p:cBhvr>
                                        <p:cTn id="26" dur="500"/>
                                        <p:tgtEl>
                                          <p:spTgt spid="13"/>
                                        </p:tgtEl>
                                      </p:cBhvr>
                                    </p:animEffect>
                                  </p:childTnLst>
                                </p:cTn>
                              </p:par>
                              <p:par>
                                <p:cTn id="27" presetID="12" presetClass="entr" presetSubtype="8" fill="hold" grpId="0" nodeType="withEffect">
                                  <p:stCondLst>
                                    <p:cond delay="150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p:tgtEl>
                                          <p:spTgt spid="14"/>
                                        </p:tgtEl>
                                        <p:attrNameLst>
                                          <p:attrName>ppt_x</p:attrName>
                                        </p:attrNameLst>
                                      </p:cBhvr>
                                      <p:tavLst>
                                        <p:tav tm="0">
                                          <p:val>
                                            <p:strVal val="#ppt_x-#ppt_w*1.125000"/>
                                          </p:val>
                                        </p:tav>
                                        <p:tav tm="100000">
                                          <p:val>
                                            <p:strVal val="#ppt_x"/>
                                          </p:val>
                                        </p:tav>
                                      </p:tavLst>
                                    </p:anim>
                                    <p:animEffect transition="in" filter="wipe(right)">
                                      <p:cBhvr>
                                        <p:cTn id="30" dur="500"/>
                                        <p:tgtEl>
                                          <p:spTgt spid="14"/>
                                        </p:tgtEl>
                                      </p:cBhvr>
                                    </p:animEffect>
                                  </p:childTnLst>
                                </p:cTn>
                              </p:par>
                              <p:par>
                                <p:cTn id="31" presetID="12" presetClass="entr" presetSubtype="8" fill="hold" grpId="0" nodeType="withEffect">
                                  <p:stCondLst>
                                    <p:cond delay="15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ppt_x</p:attrName>
                                        </p:attrNameLst>
                                      </p:cBhvr>
                                      <p:tavLst>
                                        <p:tav tm="0">
                                          <p:val>
                                            <p:strVal val="#ppt_x-#ppt_w*1.125000"/>
                                          </p:val>
                                        </p:tav>
                                        <p:tav tm="100000">
                                          <p:val>
                                            <p:strVal val="#ppt_x"/>
                                          </p:val>
                                        </p:tav>
                                      </p:tavLst>
                                    </p:anim>
                                    <p:animEffect transition="in" filter="wipe(right)">
                                      <p:cBhvr>
                                        <p:cTn id="34" dur="500"/>
                                        <p:tgtEl>
                                          <p:spTgt spid="15"/>
                                        </p:tgtEl>
                                      </p:cBhvr>
                                    </p:animEffect>
                                  </p:childTnLst>
                                </p:cTn>
                              </p:par>
                              <p:par>
                                <p:cTn id="35" presetID="12" presetClass="entr" presetSubtype="8" fill="hold" grpId="0" nodeType="withEffect">
                                  <p:stCondLst>
                                    <p:cond delay="1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ppt_x</p:attrName>
                                        </p:attrNameLst>
                                      </p:cBhvr>
                                      <p:tavLst>
                                        <p:tav tm="0">
                                          <p:val>
                                            <p:strVal val="#ppt_x-#ppt_w*1.125000"/>
                                          </p:val>
                                        </p:tav>
                                        <p:tav tm="100000">
                                          <p:val>
                                            <p:strVal val="#ppt_x"/>
                                          </p:val>
                                        </p:tav>
                                      </p:tavLst>
                                    </p:anim>
                                    <p:animEffect transition="in" filter="wipe(right)">
                                      <p:cBhvr>
                                        <p:cTn id="38" dur="500"/>
                                        <p:tgtEl>
                                          <p:spTgt spid="16"/>
                                        </p:tgtEl>
                                      </p:cBhvr>
                                    </p:animEffect>
                                  </p:childTnLst>
                                </p:cTn>
                              </p:par>
                              <p:par>
                                <p:cTn id="39" presetID="12" presetClass="entr" presetSubtype="8" fill="hold" grpId="0" nodeType="withEffect">
                                  <p:stCondLst>
                                    <p:cond delay="15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ppt_x</p:attrName>
                                        </p:attrNameLst>
                                      </p:cBhvr>
                                      <p:tavLst>
                                        <p:tav tm="0">
                                          <p:val>
                                            <p:strVal val="#ppt_x-#ppt_w*1.125000"/>
                                          </p:val>
                                        </p:tav>
                                        <p:tav tm="100000">
                                          <p:val>
                                            <p:strVal val="#ppt_x"/>
                                          </p:val>
                                        </p:tav>
                                      </p:tavLst>
                                    </p:anim>
                                    <p:animEffect transition="in" filter="wipe(right)">
                                      <p:cBhvr>
                                        <p:cTn id="42" dur="500"/>
                                        <p:tgtEl>
                                          <p:spTgt spid="17"/>
                                        </p:tgtEl>
                                      </p:cBhvr>
                                    </p:animEffect>
                                  </p:childTnLst>
                                </p:cTn>
                              </p:par>
                              <p:par>
                                <p:cTn id="43" presetID="12" presetClass="entr" presetSubtype="8" fill="hold" grpId="0" nodeType="withEffect">
                                  <p:stCondLst>
                                    <p:cond delay="150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p:tgtEl>
                                          <p:spTgt spid="18"/>
                                        </p:tgtEl>
                                        <p:attrNameLst>
                                          <p:attrName>ppt_x</p:attrName>
                                        </p:attrNameLst>
                                      </p:cBhvr>
                                      <p:tavLst>
                                        <p:tav tm="0">
                                          <p:val>
                                            <p:strVal val="#ppt_x-#ppt_w*1.125000"/>
                                          </p:val>
                                        </p:tav>
                                        <p:tav tm="100000">
                                          <p:val>
                                            <p:strVal val="#ppt_x"/>
                                          </p:val>
                                        </p:tav>
                                      </p:tavLst>
                                    </p:anim>
                                    <p:animEffect transition="in" filter="wipe(right)">
                                      <p:cBhvr>
                                        <p:cTn id="46" dur="500"/>
                                        <p:tgtEl>
                                          <p:spTgt spid="18"/>
                                        </p:tgtEl>
                                      </p:cBhvr>
                                    </p:animEffect>
                                  </p:childTnLst>
                                </p:cTn>
                              </p:par>
                              <p:par>
                                <p:cTn id="47" presetID="12" presetClass="entr" presetSubtype="2" fill="hold" grpId="0" nodeType="withEffect">
                                  <p:stCondLst>
                                    <p:cond delay="200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p:tgtEl>
                                          <p:spTgt spid="10"/>
                                        </p:tgtEl>
                                        <p:attrNameLst>
                                          <p:attrName>ppt_x</p:attrName>
                                        </p:attrNameLst>
                                      </p:cBhvr>
                                      <p:tavLst>
                                        <p:tav tm="0">
                                          <p:val>
                                            <p:strVal val="#ppt_x+#ppt_w*1.125000"/>
                                          </p:val>
                                        </p:tav>
                                        <p:tav tm="100000">
                                          <p:val>
                                            <p:strVal val="#ppt_x"/>
                                          </p:val>
                                        </p:tav>
                                      </p:tavLst>
                                    </p:anim>
                                    <p:animEffect transition="in" filter="wipe(left)">
                                      <p:cBhvr>
                                        <p:cTn id="50" dur="500"/>
                                        <p:tgtEl>
                                          <p:spTgt spid="10"/>
                                        </p:tgtEl>
                                      </p:cBhvr>
                                    </p:animEffect>
                                  </p:childTnLst>
                                </p:cTn>
                              </p:par>
                              <p:par>
                                <p:cTn id="51" presetID="12" presetClass="entr" presetSubtype="2" fill="hold" grpId="0" nodeType="withEffect">
                                  <p:stCondLst>
                                    <p:cond delay="200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p:tgtEl>
                                          <p:spTgt spid="11"/>
                                        </p:tgtEl>
                                        <p:attrNameLst>
                                          <p:attrName>ppt_x</p:attrName>
                                        </p:attrNameLst>
                                      </p:cBhvr>
                                      <p:tavLst>
                                        <p:tav tm="0">
                                          <p:val>
                                            <p:strVal val="#ppt_x+#ppt_w*1.125000"/>
                                          </p:val>
                                        </p:tav>
                                        <p:tav tm="100000">
                                          <p:val>
                                            <p:strVal val="#ppt_x"/>
                                          </p:val>
                                        </p:tav>
                                      </p:tavLst>
                                    </p:anim>
                                    <p:animEffect transition="in" filter="wipe(left)">
                                      <p:cBhvr>
                                        <p:cTn id="54" dur="500"/>
                                        <p:tgtEl>
                                          <p:spTgt spid="11"/>
                                        </p:tgtEl>
                                      </p:cBhvr>
                                    </p:animEffect>
                                  </p:childTnLst>
                                </p:cTn>
                              </p:par>
                              <p:par>
                                <p:cTn id="55" presetID="12" presetClass="entr" presetSubtype="2" fill="hold" grpId="0" nodeType="withEffect">
                                  <p:stCondLst>
                                    <p:cond delay="200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p:tgtEl>
                                          <p:spTgt spid="12"/>
                                        </p:tgtEl>
                                        <p:attrNameLst>
                                          <p:attrName>ppt_x</p:attrName>
                                        </p:attrNameLst>
                                      </p:cBhvr>
                                      <p:tavLst>
                                        <p:tav tm="0">
                                          <p:val>
                                            <p:strVal val="#ppt_x+#ppt_w*1.125000"/>
                                          </p:val>
                                        </p:tav>
                                        <p:tav tm="100000">
                                          <p:val>
                                            <p:strVal val="#ppt_x"/>
                                          </p:val>
                                        </p:tav>
                                      </p:tavLst>
                                    </p:anim>
                                    <p:animEffect transition="in" filter="wipe(left)">
                                      <p:cBhvr>
                                        <p:cTn id="58" dur="500"/>
                                        <p:tgtEl>
                                          <p:spTgt spid="12"/>
                                        </p:tgtEl>
                                      </p:cBhvr>
                                    </p:animEffect>
                                  </p:childTnLst>
                                </p:cTn>
                              </p:par>
                              <p:par>
                                <p:cTn id="59" presetID="12" presetClass="entr" presetSubtype="2" fill="hold" grpId="0" nodeType="withEffect">
                                  <p:stCondLst>
                                    <p:cond delay="200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ppt_x</p:attrName>
                                        </p:attrNameLst>
                                      </p:cBhvr>
                                      <p:tavLst>
                                        <p:tav tm="0">
                                          <p:val>
                                            <p:strVal val="#ppt_x+#ppt_w*1.125000"/>
                                          </p:val>
                                        </p:tav>
                                        <p:tav tm="100000">
                                          <p:val>
                                            <p:strVal val="#ppt_x"/>
                                          </p:val>
                                        </p:tav>
                                      </p:tavLst>
                                    </p:anim>
                                    <p:animEffect transition="in" filter="wipe(left)">
                                      <p:cBhvr>
                                        <p:cTn id="62" dur="500"/>
                                        <p:tgtEl>
                                          <p:spTgt spid="2"/>
                                        </p:tgtEl>
                                      </p:cBhvr>
                                    </p:animEffect>
                                  </p:childTnLst>
                                </p:cTn>
                              </p:par>
                              <p:par>
                                <p:cTn id="63" presetID="12" presetClass="entr" presetSubtype="2" fill="hold" grpId="0" nodeType="withEffect">
                                  <p:stCondLst>
                                    <p:cond delay="200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p:tgtEl>
                                          <p:spTgt spid="22"/>
                                        </p:tgtEl>
                                        <p:attrNameLst>
                                          <p:attrName>ppt_x</p:attrName>
                                        </p:attrNameLst>
                                      </p:cBhvr>
                                      <p:tavLst>
                                        <p:tav tm="0">
                                          <p:val>
                                            <p:strVal val="#ppt_x+#ppt_w*1.125000"/>
                                          </p:val>
                                        </p:tav>
                                        <p:tav tm="100000">
                                          <p:val>
                                            <p:strVal val="#ppt_x"/>
                                          </p:val>
                                        </p:tav>
                                      </p:tavLst>
                                    </p:anim>
                                    <p:animEffect transition="in" filter="wipe(left)">
                                      <p:cBhvr>
                                        <p:cTn id="66" dur="500"/>
                                        <p:tgtEl>
                                          <p:spTgt spid="22"/>
                                        </p:tgtEl>
                                      </p:cBhvr>
                                    </p:animEffect>
                                  </p:childTnLst>
                                </p:cTn>
                              </p:par>
                              <p:par>
                                <p:cTn id="67" presetID="12" presetClass="entr" presetSubtype="2" fill="hold" grpId="0" nodeType="withEffect">
                                  <p:stCondLst>
                                    <p:cond delay="200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p:tgtEl>
                                          <p:spTgt spid="23"/>
                                        </p:tgtEl>
                                        <p:attrNameLst>
                                          <p:attrName>ppt_x</p:attrName>
                                        </p:attrNameLst>
                                      </p:cBhvr>
                                      <p:tavLst>
                                        <p:tav tm="0">
                                          <p:val>
                                            <p:strVal val="#ppt_x+#ppt_w*1.125000"/>
                                          </p:val>
                                        </p:tav>
                                        <p:tav tm="100000">
                                          <p:val>
                                            <p:strVal val="#ppt_x"/>
                                          </p:val>
                                        </p:tav>
                                      </p:tavLst>
                                    </p:anim>
                                    <p:animEffect transition="in" filter="wipe(left)">
                                      <p:cBhvr>
                                        <p:cTn id="70" dur="500"/>
                                        <p:tgtEl>
                                          <p:spTgt spid="23"/>
                                        </p:tgtEl>
                                      </p:cBhvr>
                                    </p:animEffect>
                                  </p:childTnLst>
                                </p:cTn>
                              </p:par>
                              <p:par>
                                <p:cTn id="71" presetID="12" presetClass="entr" presetSubtype="2" fill="hold" grpId="0" nodeType="withEffect">
                                  <p:stCondLst>
                                    <p:cond delay="200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p:tgtEl>
                                          <p:spTgt spid="24"/>
                                        </p:tgtEl>
                                        <p:attrNameLst>
                                          <p:attrName>ppt_x</p:attrName>
                                        </p:attrNameLst>
                                      </p:cBhvr>
                                      <p:tavLst>
                                        <p:tav tm="0">
                                          <p:val>
                                            <p:strVal val="#ppt_x+#ppt_w*1.125000"/>
                                          </p:val>
                                        </p:tav>
                                        <p:tav tm="100000">
                                          <p:val>
                                            <p:strVal val="#ppt_x"/>
                                          </p:val>
                                        </p:tav>
                                      </p:tavLst>
                                    </p:anim>
                                    <p:animEffect transition="in" filter="wipe(left)">
                                      <p:cBhvr>
                                        <p:cTn id="74" dur="500"/>
                                        <p:tgtEl>
                                          <p:spTgt spid="24"/>
                                        </p:tgtEl>
                                      </p:cBhvr>
                                    </p:animEffect>
                                  </p:childTnLst>
                                </p:cTn>
                              </p:par>
                              <p:par>
                                <p:cTn id="75" presetID="12" presetClass="entr" presetSubtype="2" fill="hold" grpId="0" nodeType="withEffect">
                                  <p:stCondLst>
                                    <p:cond delay="200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p:tgtEl>
                                          <p:spTgt spid="25"/>
                                        </p:tgtEl>
                                        <p:attrNameLst>
                                          <p:attrName>ppt_x</p:attrName>
                                        </p:attrNameLst>
                                      </p:cBhvr>
                                      <p:tavLst>
                                        <p:tav tm="0">
                                          <p:val>
                                            <p:strVal val="#ppt_x+#ppt_w*1.125000"/>
                                          </p:val>
                                        </p:tav>
                                        <p:tav tm="100000">
                                          <p:val>
                                            <p:strVal val="#ppt_x"/>
                                          </p:val>
                                        </p:tav>
                                      </p:tavLst>
                                    </p:anim>
                                    <p:animEffect transition="in" filter="wipe(left)">
                                      <p:cBhvr>
                                        <p:cTn id="78" dur="500"/>
                                        <p:tgtEl>
                                          <p:spTgt spid="25"/>
                                        </p:tgtEl>
                                      </p:cBhvr>
                                    </p:animEffect>
                                  </p:childTnLst>
                                </p:cTn>
                              </p:par>
                              <p:par>
                                <p:cTn id="79" presetID="12" presetClass="entr" presetSubtype="2" fill="hold" grpId="0" nodeType="withEffect">
                                  <p:stCondLst>
                                    <p:cond delay="200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p:tgtEl>
                                          <p:spTgt spid="26"/>
                                        </p:tgtEl>
                                        <p:attrNameLst>
                                          <p:attrName>ppt_x</p:attrName>
                                        </p:attrNameLst>
                                      </p:cBhvr>
                                      <p:tavLst>
                                        <p:tav tm="0">
                                          <p:val>
                                            <p:strVal val="#ppt_x+#ppt_w*1.125000"/>
                                          </p:val>
                                        </p:tav>
                                        <p:tav tm="100000">
                                          <p:val>
                                            <p:strVal val="#ppt_x"/>
                                          </p:val>
                                        </p:tav>
                                      </p:tavLst>
                                    </p:anim>
                                    <p:animEffect transition="in" filter="wipe(left)">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13" grpId="0"/>
      <p:bldP spid="14" grpId="0"/>
      <p:bldP spid="15" grpId="0"/>
      <p:bldP spid="16" grpId="0"/>
      <p:bldP spid="17" grpId="0"/>
      <p:bldP spid="18" grpId="0"/>
      <p:bldP spid="2" grpId="0"/>
      <p:bldP spid="22" grpId="0"/>
      <p:bldP spid="23" grpId="0"/>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cxnSp>
        <p:nvCxnSpPr>
          <p:cNvPr id="11" name="直接连接符 10"/>
          <p:cNvCxnSpPr/>
          <p:nvPr/>
        </p:nvCxnSpPr>
        <p:spPr>
          <a:xfrm>
            <a:off x="2063552" y="3645024"/>
            <a:ext cx="10128448"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1955540" y="3537012"/>
            <a:ext cx="216024" cy="216024"/>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4" name="椭圆 13"/>
          <p:cNvSpPr/>
          <p:nvPr/>
        </p:nvSpPr>
        <p:spPr>
          <a:xfrm>
            <a:off x="4439816" y="3537012"/>
            <a:ext cx="216024" cy="216024"/>
          </a:xfrm>
          <a:prstGeom prst="ellipse">
            <a:avLst/>
          </a:prstGeom>
          <a:solidFill>
            <a:srgbClr val="7D58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7" name="椭圆 16"/>
          <p:cNvSpPr/>
          <p:nvPr/>
        </p:nvSpPr>
        <p:spPr>
          <a:xfrm>
            <a:off x="6816080" y="3537012"/>
            <a:ext cx="216024" cy="216024"/>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8" name="椭圆 17"/>
          <p:cNvSpPr/>
          <p:nvPr/>
        </p:nvSpPr>
        <p:spPr>
          <a:xfrm>
            <a:off x="9192344" y="3537012"/>
            <a:ext cx="216024" cy="216024"/>
          </a:xfrm>
          <a:prstGeom prst="ellipse">
            <a:avLst/>
          </a:prstGeom>
          <a:solidFill>
            <a:srgbClr val="7D58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9" name="矩形: 圆角 18"/>
          <p:cNvSpPr/>
          <p:nvPr/>
        </p:nvSpPr>
        <p:spPr>
          <a:xfrm>
            <a:off x="1954496" y="2780928"/>
            <a:ext cx="1333192" cy="436094"/>
          </a:xfrm>
          <a:prstGeom prst="roundRect">
            <a:avLst>
              <a:gd name="adj" fmla="val 12504"/>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微软雅黑" panose="020B0503020204020204" charset="-122"/>
                <a:ea typeface="微软雅黑" panose="020B0503020204020204" charset="-122"/>
                <a:cs typeface="Arial" panose="020B0604020202020204" pitchFamily="34" charset="0"/>
              </a:rPr>
              <a:t>01 TITLE</a:t>
            </a:r>
          </a:p>
        </p:txBody>
      </p:sp>
      <p:sp>
        <p:nvSpPr>
          <p:cNvPr id="2" name="矩形: 圆角 19"/>
          <p:cNvSpPr/>
          <p:nvPr/>
        </p:nvSpPr>
        <p:spPr>
          <a:xfrm>
            <a:off x="4439816" y="2780928"/>
            <a:ext cx="1333192" cy="436094"/>
          </a:xfrm>
          <a:prstGeom prst="roundRect">
            <a:avLst>
              <a:gd name="adj" fmla="val 12504"/>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微软雅黑" panose="020B0503020204020204" charset="-122"/>
                <a:ea typeface="微软雅黑" panose="020B0503020204020204" charset="-122"/>
                <a:cs typeface="Arial" panose="020B0604020202020204" pitchFamily="34" charset="0"/>
              </a:rPr>
              <a:t>02 TITLE</a:t>
            </a:r>
          </a:p>
        </p:txBody>
      </p:sp>
      <p:sp>
        <p:nvSpPr>
          <p:cNvPr id="3" name="矩形: 圆角 20"/>
          <p:cNvSpPr/>
          <p:nvPr/>
        </p:nvSpPr>
        <p:spPr>
          <a:xfrm>
            <a:off x="6816080" y="2780928"/>
            <a:ext cx="1333192" cy="436094"/>
          </a:xfrm>
          <a:prstGeom prst="roundRect">
            <a:avLst>
              <a:gd name="adj" fmla="val 12504"/>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微软雅黑" panose="020B0503020204020204" charset="-122"/>
                <a:ea typeface="微软雅黑" panose="020B0503020204020204" charset="-122"/>
                <a:cs typeface="Arial" panose="020B0604020202020204" pitchFamily="34" charset="0"/>
              </a:rPr>
              <a:t>03TITLE</a:t>
            </a:r>
          </a:p>
        </p:txBody>
      </p:sp>
      <p:sp>
        <p:nvSpPr>
          <p:cNvPr id="22" name="矩形: 圆角 21"/>
          <p:cNvSpPr/>
          <p:nvPr/>
        </p:nvSpPr>
        <p:spPr>
          <a:xfrm>
            <a:off x="9192344" y="2780928"/>
            <a:ext cx="1333192" cy="436094"/>
          </a:xfrm>
          <a:prstGeom prst="roundRect">
            <a:avLst>
              <a:gd name="adj" fmla="val 12504"/>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微软雅黑" panose="020B0503020204020204" charset="-122"/>
                <a:ea typeface="微软雅黑" panose="020B0503020204020204" charset="-122"/>
                <a:cs typeface="Arial" panose="020B0604020202020204" pitchFamily="34" charset="0"/>
              </a:rPr>
              <a:t>04 TITLE</a:t>
            </a:r>
          </a:p>
        </p:txBody>
      </p:sp>
      <p:sp>
        <p:nvSpPr>
          <p:cNvPr id="23" name="矩形 22"/>
          <p:cNvSpPr/>
          <p:nvPr/>
        </p:nvSpPr>
        <p:spPr>
          <a:xfrm>
            <a:off x="1951708" y="5088086"/>
            <a:ext cx="2056060" cy="108394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24" name="矩形 23"/>
          <p:cNvSpPr/>
          <p:nvPr/>
        </p:nvSpPr>
        <p:spPr>
          <a:xfrm>
            <a:off x="4440705" y="5088086"/>
            <a:ext cx="2056060" cy="108394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25" name="矩形 24"/>
          <p:cNvSpPr/>
          <p:nvPr/>
        </p:nvSpPr>
        <p:spPr>
          <a:xfrm>
            <a:off x="6929702" y="5088086"/>
            <a:ext cx="2056060" cy="108394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26" name="矩形 25"/>
          <p:cNvSpPr/>
          <p:nvPr/>
        </p:nvSpPr>
        <p:spPr>
          <a:xfrm>
            <a:off x="9418699" y="5088086"/>
            <a:ext cx="2056060" cy="108394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pic>
        <p:nvPicPr>
          <p:cNvPr id="27" name="图片 26"/>
          <p:cNvPicPr>
            <a:picLocks noChangeAspect="1"/>
          </p:cNvPicPr>
          <p:nvPr/>
        </p:nvPicPr>
        <p:blipFill>
          <a:blip r:embed="rId3" cstate="screen"/>
          <a:stretch>
            <a:fillRect/>
          </a:stretch>
        </p:blipFill>
        <p:spPr>
          <a:xfrm>
            <a:off x="2063552" y="3645024"/>
            <a:ext cx="1263043" cy="1263043"/>
          </a:xfrm>
          <a:prstGeom prst="rect">
            <a:avLst/>
          </a:prstGeom>
        </p:spPr>
      </p:pic>
      <p:pic>
        <p:nvPicPr>
          <p:cNvPr id="28" name="图片 27"/>
          <p:cNvPicPr>
            <a:picLocks noChangeAspect="1"/>
          </p:cNvPicPr>
          <p:nvPr/>
        </p:nvPicPr>
        <p:blipFill>
          <a:blip r:embed="rId4" cstate="screen"/>
          <a:stretch>
            <a:fillRect/>
          </a:stretch>
        </p:blipFill>
        <p:spPr>
          <a:xfrm>
            <a:off x="4665059" y="3933056"/>
            <a:ext cx="975011" cy="975011"/>
          </a:xfrm>
          <a:prstGeom prst="rect">
            <a:avLst/>
          </a:prstGeom>
        </p:spPr>
      </p:pic>
      <p:pic>
        <p:nvPicPr>
          <p:cNvPr id="29" name="图片 28"/>
          <p:cNvPicPr>
            <a:picLocks noChangeAspect="1"/>
          </p:cNvPicPr>
          <p:nvPr/>
        </p:nvPicPr>
        <p:blipFill>
          <a:blip r:embed="rId5" cstate="screen"/>
          <a:stretch>
            <a:fillRect/>
          </a:stretch>
        </p:blipFill>
        <p:spPr>
          <a:xfrm>
            <a:off x="7127776" y="3933056"/>
            <a:ext cx="1083022" cy="1083022"/>
          </a:xfrm>
          <a:prstGeom prst="rect">
            <a:avLst/>
          </a:prstGeom>
        </p:spPr>
      </p:pic>
      <p:pic>
        <p:nvPicPr>
          <p:cNvPr id="31" name="图片 30"/>
          <p:cNvPicPr>
            <a:picLocks noChangeAspect="1"/>
          </p:cNvPicPr>
          <p:nvPr/>
        </p:nvPicPr>
        <p:blipFill>
          <a:blip r:embed="rId6" cstate="screen"/>
          <a:stretch>
            <a:fillRect/>
          </a:stretch>
        </p:blipFill>
        <p:spPr>
          <a:xfrm>
            <a:off x="9698504" y="3979898"/>
            <a:ext cx="928169" cy="928169"/>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ppt_w/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 calcmode="lin" valueType="num">
                                      <p:cBhvr>
                                        <p:cTn id="9" dur="1000" fill="hold"/>
                                        <p:tgtEl>
                                          <p:spTgt spid="11"/>
                                        </p:tgtEl>
                                        <p:attrNameLst>
                                          <p:attrName>ppt_w</p:attrName>
                                        </p:attrNameLst>
                                      </p:cBhvr>
                                      <p:tavLst>
                                        <p:tav tm="0">
                                          <p:val>
                                            <p:fltVal val="0"/>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childTnLst>
                                </p:cTn>
                              </p:par>
                              <p:par>
                                <p:cTn id="11" presetID="53" presetClass="entr" presetSubtype="16"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47" presetClass="entr" presetSubtype="0" fill="hold" grpId="0" nodeType="withEffect">
                                  <p:stCondLst>
                                    <p:cond delay="10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par>
                                <p:cTn id="31" presetID="53" presetClass="entr" presetSubtype="16" fill="hold" grpId="0" nodeType="withEffect">
                                  <p:stCondLst>
                                    <p:cond delay="125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47" presetClass="entr" presetSubtype="0" fill="hold" grpId="0" nodeType="withEffect">
                                  <p:stCondLst>
                                    <p:cond delay="125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125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25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par>
                                <p:cTn id="51" presetID="53" presetClass="entr" presetSubtype="16" fill="hold" grpId="0" nodeType="withEffect">
                                  <p:stCondLst>
                                    <p:cond delay="1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47" presetClass="entr" presetSubtype="0" fill="hold" grpId="0" nodeType="withEffect">
                                  <p:stCondLst>
                                    <p:cond delay="150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150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150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175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par>
                                <p:cTn id="76" presetID="47" presetClass="entr" presetSubtype="0" fill="hold" grpId="0" nodeType="withEffect">
                                  <p:stCondLst>
                                    <p:cond delay="175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1000"/>
                                        <p:tgtEl>
                                          <p:spTgt spid="22"/>
                                        </p:tgtEl>
                                      </p:cBhvr>
                                    </p:animEffect>
                                    <p:anim calcmode="lin" valueType="num">
                                      <p:cBhvr>
                                        <p:cTn id="79" dur="1000" fill="hold"/>
                                        <p:tgtEl>
                                          <p:spTgt spid="22"/>
                                        </p:tgtEl>
                                        <p:attrNameLst>
                                          <p:attrName>ppt_x</p:attrName>
                                        </p:attrNameLst>
                                      </p:cBhvr>
                                      <p:tavLst>
                                        <p:tav tm="0">
                                          <p:val>
                                            <p:strVal val="#ppt_x"/>
                                          </p:val>
                                        </p:tav>
                                        <p:tav tm="100000">
                                          <p:val>
                                            <p:strVal val="#ppt_x"/>
                                          </p:val>
                                        </p:tav>
                                      </p:tavLst>
                                    </p:anim>
                                    <p:anim calcmode="lin" valueType="num">
                                      <p:cBhvr>
                                        <p:cTn id="80" dur="1000" fill="hold"/>
                                        <p:tgtEl>
                                          <p:spTgt spid="22"/>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175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175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7" grpId="0" bldLvl="0" animBg="1"/>
      <p:bldP spid="18" grpId="0" bldLvl="0" animBg="1"/>
      <p:bldP spid="19" grpId="0" bldLvl="0" animBg="1"/>
      <p:bldP spid="2" grpId="0" bldLvl="0" animBg="1"/>
      <p:bldP spid="3" grpId="0" bldLvl="0" animBg="1"/>
      <p:bldP spid="22" grpId="0" bldLvl="0" animBg="1"/>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4606"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46018"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cxnSp>
        <p:nvCxnSpPr>
          <p:cNvPr id="6" name="直接连接符 5"/>
          <p:cNvCxnSpPr/>
          <p:nvPr/>
        </p:nvCxnSpPr>
        <p:spPr>
          <a:xfrm>
            <a:off x="-385" y="3645024"/>
            <a:ext cx="6975086" cy="0"/>
          </a:xfrm>
          <a:prstGeom prst="line">
            <a:avLst/>
          </a:prstGeom>
          <a:ln>
            <a:solidFill>
              <a:srgbClr val="53575A"/>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006149" y="3537012"/>
            <a:ext cx="216024" cy="216024"/>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 name="椭圆 8"/>
          <p:cNvSpPr/>
          <p:nvPr/>
        </p:nvSpPr>
        <p:spPr>
          <a:xfrm>
            <a:off x="4382413" y="3537012"/>
            <a:ext cx="216024" cy="216024"/>
          </a:xfrm>
          <a:prstGeom prst="ellipse">
            <a:avLst/>
          </a:prstGeom>
          <a:solidFill>
            <a:srgbClr val="7D58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 name="椭圆 9"/>
          <p:cNvSpPr/>
          <p:nvPr/>
        </p:nvSpPr>
        <p:spPr>
          <a:xfrm>
            <a:off x="6902693" y="1986887"/>
            <a:ext cx="3316274" cy="3316274"/>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3" name="矩形: 圆角 12"/>
          <p:cNvSpPr/>
          <p:nvPr/>
        </p:nvSpPr>
        <p:spPr>
          <a:xfrm>
            <a:off x="2004061" y="2780928"/>
            <a:ext cx="1333192" cy="436094"/>
          </a:xfrm>
          <a:prstGeom prst="roundRect">
            <a:avLst>
              <a:gd name="adj" fmla="val 12504"/>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微软雅黑" panose="020B0503020204020204" charset="-122"/>
                <a:ea typeface="微软雅黑" panose="020B0503020204020204" charset="-122"/>
                <a:cs typeface="Arial" panose="020B0604020202020204" pitchFamily="34" charset="0"/>
              </a:rPr>
              <a:t>05 TITLE</a:t>
            </a:r>
          </a:p>
        </p:txBody>
      </p:sp>
      <p:sp>
        <p:nvSpPr>
          <p:cNvPr id="14" name="矩形: 圆角 13"/>
          <p:cNvSpPr/>
          <p:nvPr/>
        </p:nvSpPr>
        <p:spPr>
          <a:xfrm>
            <a:off x="4489381" y="2780928"/>
            <a:ext cx="1333192" cy="436094"/>
          </a:xfrm>
          <a:prstGeom prst="roundRect">
            <a:avLst>
              <a:gd name="adj" fmla="val 12504"/>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dirty="0">
                <a:latin typeface="微软雅黑" panose="020B0503020204020204" charset="-122"/>
                <a:ea typeface="微软雅黑" panose="020B0503020204020204" charset="-122"/>
                <a:cs typeface="Arial" panose="020B0604020202020204" pitchFamily="34" charset="0"/>
              </a:rPr>
              <a:t>06 TITLE</a:t>
            </a:r>
          </a:p>
        </p:txBody>
      </p:sp>
      <p:sp>
        <p:nvSpPr>
          <p:cNvPr id="15" name="矩形 14"/>
          <p:cNvSpPr/>
          <p:nvPr/>
        </p:nvSpPr>
        <p:spPr>
          <a:xfrm>
            <a:off x="1997596" y="5013176"/>
            <a:ext cx="2056060" cy="1083945"/>
          </a:xfrm>
          <a:prstGeom prst="rect">
            <a:avLst/>
          </a:prstGeom>
        </p:spPr>
        <p:txBody>
          <a:bodyPr wrap="square">
            <a:spAutoFit/>
          </a:bodyPr>
          <a:lstStyle/>
          <a:p>
            <a:r>
              <a:rPr lang="en-US" altLang="zh-CN"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16" name="矩形 15"/>
          <p:cNvSpPr/>
          <p:nvPr/>
        </p:nvSpPr>
        <p:spPr>
          <a:xfrm>
            <a:off x="4486593" y="5013176"/>
            <a:ext cx="2056060" cy="1083945"/>
          </a:xfrm>
          <a:prstGeom prst="rect">
            <a:avLst/>
          </a:prstGeom>
        </p:spPr>
        <p:txBody>
          <a:bodyPr wrap="square">
            <a:spAutoFit/>
          </a:bodyPr>
          <a:lstStyle/>
          <a:p>
            <a:r>
              <a:rPr lang="en-US" altLang="zh-CN"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pic>
        <p:nvPicPr>
          <p:cNvPr id="17" name="图片 16"/>
          <p:cNvPicPr>
            <a:picLocks noChangeAspect="1"/>
          </p:cNvPicPr>
          <p:nvPr/>
        </p:nvPicPr>
        <p:blipFill>
          <a:blip r:embed="rId3" cstate="screen"/>
          <a:stretch>
            <a:fillRect/>
          </a:stretch>
        </p:blipFill>
        <p:spPr>
          <a:xfrm>
            <a:off x="4662059" y="3838853"/>
            <a:ext cx="1088506" cy="1088506"/>
          </a:xfrm>
          <a:prstGeom prst="rect">
            <a:avLst/>
          </a:prstGeom>
        </p:spPr>
      </p:pic>
      <p:pic>
        <p:nvPicPr>
          <p:cNvPr id="18" name="图片 17"/>
          <p:cNvPicPr>
            <a:picLocks noChangeAspect="1"/>
          </p:cNvPicPr>
          <p:nvPr/>
        </p:nvPicPr>
        <p:blipFill>
          <a:blip r:embed="rId4" cstate="screen"/>
          <a:stretch>
            <a:fillRect/>
          </a:stretch>
        </p:blipFill>
        <p:spPr>
          <a:xfrm>
            <a:off x="2108024" y="3753036"/>
            <a:ext cx="1194269" cy="1194269"/>
          </a:xfrm>
          <a:prstGeom prst="rect">
            <a:avLst/>
          </a:prstGeom>
        </p:spPr>
      </p:pic>
      <p:pic>
        <p:nvPicPr>
          <p:cNvPr id="19" name="图片 18"/>
          <p:cNvPicPr>
            <a:picLocks noChangeAspect="1"/>
          </p:cNvPicPr>
          <p:nvPr/>
        </p:nvPicPr>
        <p:blipFill>
          <a:blip r:embed="rId5"/>
          <a:stretch>
            <a:fillRect/>
          </a:stretch>
        </p:blipFill>
        <p:spPr>
          <a:xfrm>
            <a:off x="7802550" y="2190019"/>
            <a:ext cx="1561981" cy="1561981"/>
          </a:xfrm>
          <a:prstGeom prst="rect">
            <a:avLst/>
          </a:prstGeom>
        </p:spPr>
      </p:pic>
      <p:sp>
        <p:nvSpPr>
          <p:cNvPr id="2" name="矩形 1"/>
          <p:cNvSpPr/>
          <p:nvPr/>
        </p:nvSpPr>
        <p:spPr>
          <a:xfrm>
            <a:off x="7608330" y="3677085"/>
            <a:ext cx="2011680" cy="384810"/>
          </a:xfrm>
          <a:prstGeom prst="rect">
            <a:avLst/>
          </a:prstGeom>
        </p:spPr>
        <p:txBody>
          <a:bodyPr wrap="none">
            <a:spAutoFit/>
          </a:bodyPr>
          <a:lstStyle/>
          <a:p>
            <a:pPr algn="l"/>
            <a:r>
              <a:rPr lang="en-US" altLang="zh-CN" dirty="0">
                <a:solidFill>
                  <a:schemeClr val="bg1"/>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3" name="矩形 2"/>
          <p:cNvSpPr/>
          <p:nvPr/>
        </p:nvSpPr>
        <p:spPr>
          <a:xfrm>
            <a:off x="7334741" y="4077072"/>
            <a:ext cx="2528091" cy="840105"/>
          </a:xfrm>
          <a:prstGeom prst="rect">
            <a:avLst/>
          </a:prstGeom>
        </p:spPr>
        <p:txBody>
          <a:bodyPr wrap="square">
            <a:spAutoFit/>
          </a:bodyPr>
          <a:lstStyle/>
          <a:p>
            <a:pPr algn="ctr"/>
            <a:r>
              <a:rPr lang="en-US" altLang="zh-CN" sz="1600"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47" presetClass="entr" presetSubtype="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47"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5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75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16" presetClass="entr" presetSubtype="37" fill="hold" grpId="0" nodeType="withEffect">
                                  <p:stCondLst>
                                    <p:cond delay="1000"/>
                                  </p:stCondLst>
                                  <p:childTnLst>
                                    <p:set>
                                      <p:cBhvr>
                                        <p:cTn id="51" dur="1" fill="hold">
                                          <p:stCondLst>
                                            <p:cond delay="0"/>
                                          </p:stCondLst>
                                        </p:cTn>
                                        <p:tgtEl>
                                          <p:spTgt spid="2"/>
                                        </p:tgtEl>
                                        <p:attrNameLst>
                                          <p:attrName>style.visibility</p:attrName>
                                        </p:attrNameLst>
                                      </p:cBhvr>
                                      <p:to>
                                        <p:strVal val="visible"/>
                                      </p:to>
                                    </p:set>
                                    <p:animEffect transition="in" filter="barn(outVertical)">
                                      <p:cBhvr>
                                        <p:cTn id="52" dur="500"/>
                                        <p:tgtEl>
                                          <p:spTgt spid="2"/>
                                        </p:tgtEl>
                                      </p:cBhvr>
                                    </p:animEffect>
                                  </p:childTnLst>
                                </p:cTn>
                              </p:par>
                              <p:par>
                                <p:cTn id="53" presetID="22" presetClass="entr" presetSubtype="4" fill="hold" grpId="0" nodeType="withEffect">
                                  <p:stCondLst>
                                    <p:cond delay="1250"/>
                                  </p:stCondLst>
                                  <p:childTnLst>
                                    <p:set>
                                      <p:cBhvr>
                                        <p:cTn id="54" dur="1" fill="hold">
                                          <p:stCondLst>
                                            <p:cond delay="0"/>
                                          </p:stCondLst>
                                        </p:cTn>
                                        <p:tgtEl>
                                          <p:spTgt spid="3"/>
                                        </p:tgtEl>
                                        <p:attrNameLst>
                                          <p:attrName>style.visibility</p:attrName>
                                        </p:attrNameLst>
                                      </p:cBhvr>
                                      <p:to>
                                        <p:strVal val="visible"/>
                                      </p:to>
                                    </p:set>
                                    <p:animEffect transition="in" filter="wipe(down)">
                                      <p:cBhvr>
                                        <p:cTn id="5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3" grpId="0" bldLvl="0" animBg="1"/>
      <p:bldP spid="14" grpId="0" bldLvl="0" animBg="1"/>
      <p:bldP spid="15" grpId="0"/>
      <p:bldP spid="16"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sp>
        <p:nvSpPr>
          <p:cNvPr id="6" name="矩形 5"/>
          <p:cNvSpPr/>
          <p:nvPr/>
        </p:nvSpPr>
        <p:spPr>
          <a:xfrm>
            <a:off x="872378" y="1657623"/>
            <a:ext cx="4863582" cy="1728192"/>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 name="矩形 6"/>
          <p:cNvSpPr/>
          <p:nvPr/>
        </p:nvSpPr>
        <p:spPr>
          <a:xfrm>
            <a:off x="6200970" y="3745855"/>
            <a:ext cx="4863582" cy="1728192"/>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 name="文本框 8"/>
          <p:cNvSpPr txBox="1"/>
          <p:nvPr/>
        </p:nvSpPr>
        <p:spPr>
          <a:xfrm>
            <a:off x="5052897" y="2862595"/>
            <a:ext cx="585417" cy="523220"/>
          </a:xfrm>
          <a:prstGeom prst="rect">
            <a:avLst/>
          </a:prstGeom>
          <a:noFill/>
        </p:spPr>
        <p:txBody>
          <a:bodyPr wrap="none" rtlCol="0">
            <a:spAutoFit/>
          </a:bodyPr>
          <a:lstStyle/>
          <a:p>
            <a:r>
              <a:rPr lang="en-US" altLang="zh-CN" sz="2800" dirty="0">
                <a:solidFill>
                  <a:schemeClr val="bg1"/>
                </a:solidFill>
                <a:latin typeface="微软雅黑" panose="020B0503020204020204" charset="-122"/>
                <a:ea typeface="微软雅黑" panose="020B0503020204020204" charset="-122"/>
                <a:cs typeface="Arial" panose="020B0604020202020204" pitchFamily="34" charset="0"/>
              </a:rPr>
              <a:t>01</a:t>
            </a:r>
          </a:p>
        </p:txBody>
      </p:sp>
      <p:sp>
        <p:nvSpPr>
          <p:cNvPr id="10" name="文本框 9"/>
          <p:cNvSpPr txBox="1"/>
          <p:nvPr/>
        </p:nvSpPr>
        <p:spPr>
          <a:xfrm>
            <a:off x="6216149" y="3763998"/>
            <a:ext cx="585417" cy="523220"/>
          </a:xfrm>
          <a:prstGeom prst="rect">
            <a:avLst/>
          </a:prstGeom>
          <a:noFill/>
        </p:spPr>
        <p:txBody>
          <a:bodyPr wrap="none" rtlCol="0">
            <a:spAutoFit/>
          </a:bodyPr>
          <a:lstStyle/>
          <a:p>
            <a:r>
              <a:rPr lang="en-US" altLang="zh-CN" sz="2800" dirty="0">
                <a:solidFill>
                  <a:schemeClr val="bg1"/>
                </a:solidFill>
                <a:latin typeface="微软雅黑" panose="020B0503020204020204" charset="-122"/>
                <a:ea typeface="微软雅黑" panose="020B0503020204020204" charset="-122"/>
                <a:cs typeface="Arial" panose="020B0604020202020204" pitchFamily="34" charset="0"/>
              </a:rPr>
              <a:t>02</a:t>
            </a:r>
          </a:p>
        </p:txBody>
      </p:sp>
      <p:sp>
        <p:nvSpPr>
          <p:cNvPr id="11" name="文本框 10"/>
          <p:cNvSpPr txBox="1"/>
          <p:nvPr/>
        </p:nvSpPr>
        <p:spPr>
          <a:xfrm>
            <a:off x="6216149" y="2862595"/>
            <a:ext cx="585417" cy="523220"/>
          </a:xfrm>
          <a:prstGeom prst="rect">
            <a:avLst/>
          </a:prstGeom>
          <a:solidFill>
            <a:srgbClr val="7D5850"/>
          </a:solidFill>
        </p:spPr>
        <p:txBody>
          <a:bodyPr wrap="none" rtlCol="0">
            <a:spAutoFit/>
          </a:bodyPr>
          <a:lstStyle/>
          <a:p>
            <a:r>
              <a:rPr lang="en-US" altLang="zh-CN" sz="2800" dirty="0">
                <a:solidFill>
                  <a:schemeClr val="bg1"/>
                </a:solidFill>
                <a:latin typeface="微软雅黑" panose="020B0503020204020204" charset="-122"/>
                <a:ea typeface="微软雅黑" panose="020B0503020204020204" charset="-122"/>
                <a:cs typeface="Arial" panose="020B0604020202020204" pitchFamily="34" charset="0"/>
              </a:rPr>
              <a:t>04</a:t>
            </a:r>
          </a:p>
        </p:txBody>
      </p:sp>
      <p:sp>
        <p:nvSpPr>
          <p:cNvPr id="12" name="文本框 11"/>
          <p:cNvSpPr txBox="1"/>
          <p:nvPr/>
        </p:nvSpPr>
        <p:spPr>
          <a:xfrm>
            <a:off x="5078535" y="3745855"/>
            <a:ext cx="585417" cy="523220"/>
          </a:xfrm>
          <a:prstGeom prst="rect">
            <a:avLst/>
          </a:prstGeom>
          <a:solidFill>
            <a:srgbClr val="7D5850"/>
          </a:solidFill>
        </p:spPr>
        <p:txBody>
          <a:bodyPr wrap="none" rtlCol="0">
            <a:spAutoFit/>
          </a:bodyPr>
          <a:lstStyle/>
          <a:p>
            <a:r>
              <a:rPr lang="en-US" altLang="zh-CN" sz="2800" dirty="0">
                <a:solidFill>
                  <a:schemeClr val="bg1"/>
                </a:solidFill>
                <a:latin typeface="微软雅黑" panose="020B0503020204020204" charset="-122"/>
                <a:ea typeface="微软雅黑" panose="020B0503020204020204" charset="-122"/>
                <a:cs typeface="Arial" panose="020B0604020202020204" pitchFamily="34" charset="0"/>
              </a:rPr>
              <a:t>03</a:t>
            </a:r>
          </a:p>
        </p:txBody>
      </p:sp>
      <p:sp>
        <p:nvSpPr>
          <p:cNvPr id="13" name="文本框 12"/>
          <p:cNvSpPr txBox="1"/>
          <p:nvPr/>
        </p:nvSpPr>
        <p:spPr>
          <a:xfrm>
            <a:off x="6822673" y="3991532"/>
            <a:ext cx="2214880" cy="417830"/>
          </a:xfrm>
          <a:prstGeom prst="rect">
            <a:avLst/>
          </a:prstGeom>
          <a:noFill/>
        </p:spPr>
        <p:txBody>
          <a:bodyPr wrap="none" rtlCol="0">
            <a:spAutoFit/>
          </a:bodyPr>
          <a:lstStyle/>
          <a:p>
            <a:pPr algn="l"/>
            <a:r>
              <a:rPr lang="en-US" altLang="zh-CN" sz="2000" dirty="0">
                <a:solidFill>
                  <a:schemeClr val="bg1"/>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4" name="矩形 13"/>
          <p:cNvSpPr/>
          <p:nvPr/>
        </p:nvSpPr>
        <p:spPr>
          <a:xfrm>
            <a:off x="6822673" y="4393927"/>
            <a:ext cx="4097863" cy="596265"/>
          </a:xfrm>
          <a:prstGeom prst="rect">
            <a:avLst/>
          </a:prstGeom>
        </p:spPr>
        <p:txBody>
          <a:bodyPr wrap="square">
            <a:spAutoFit/>
          </a:bodyPr>
          <a:lstStyle/>
          <a:p>
            <a:r>
              <a:rPr lang="en-US" altLang="zh-CN" sz="1600"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sp>
        <p:nvSpPr>
          <p:cNvPr id="15" name="文本框 14"/>
          <p:cNvSpPr txBox="1"/>
          <p:nvPr/>
        </p:nvSpPr>
        <p:spPr>
          <a:xfrm>
            <a:off x="6801566" y="1836718"/>
            <a:ext cx="2214880" cy="417830"/>
          </a:xfrm>
          <a:prstGeom prst="rect">
            <a:avLst/>
          </a:prstGeom>
          <a:noFill/>
        </p:spPr>
        <p:txBody>
          <a:bodyPr wrap="none" rtlCol="0">
            <a:spAutoFit/>
          </a:bodyPr>
          <a:lstStyle/>
          <a:p>
            <a:pPr algn="l"/>
            <a:r>
              <a:rPr lang="en-US" altLang="zh-CN" sz="2000" dirty="0">
                <a:solidFill>
                  <a:srgbClr val="53575A"/>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6" name="矩形 15"/>
          <p:cNvSpPr/>
          <p:nvPr/>
        </p:nvSpPr>
        <p:spPr>
          <a:xfrm>
            <a:off x="6801566" y="2239113"/>
            <a:ext cx="4097863" cy="596265"/>
          </a:xfrm>
          <a:prstGeom prst="rect">
            <a:avLst/>
          </a:prstGeom>
        </p:spPr>
        <p:txBody>
          <a:bodyPr wrap="square">
            <a:spAutoFit/>
          </a:bodyPr>
          <a:lstStyle/>
          <a:p>
            <a:r>
              <a:rPr lang="en-US" altLang="zh-CN" sz="1600" dirty="0">
                <a:solidFill>
                  <a:srgbClr val="53575A"/>
                </a:solidFill>
                <a:latin typeface="微软雅黑" panose="020B0503020204020204" charset="-122"/>
                <a:ea typeface="微软雅黑" panose="020B0503020204020204" charset="-122"/>
              </a:rPr>
              <a:t>您的内容打在这里，或者通过复制您的文本后，在此框中选择粘贴。</a:t>
            </a:r>
          </a:p>
        </p:txBody>
      </p:sp>
      <p:sp>
        <p:nvSpPr>
          <p:cNvPr id="17" name="文本框 16"/>
          <p:cNvSpPr txBox="1"/>
          <p:nvPr/>
        </p:nvSpPr>
        <p:spPr>
          <a:xfrm>
            <a:off x="1272445" y="1865824"/>
            <a:ext cx="2214880" cy="417830"/>
          </a:xfrm>
          <a:prstGeom prst="rect">
            <a:avLst/>
          </a:prstGeom>
          <a:noFill/>
        </p:spPr>
        <p:txBody>
          <a:bodyPr wrap="none" rtlCol="0">
            <a:spAutoFit/>
          </a:bodyPr>
          <a:lstStyle/>
          <a:p>
            <a:pPr algn="l"/>
            <a:r>
              <a:rPr lang="en-US" altLang="zh-CN" sz="2000" dirty="0">
                <a:solidFill>
                  <a:schemeClr val="bg1"/>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8" name="矩形 17"/>
          <p:cNvSpPr/>
          <p:nvPr/>
        </p:nvSpPr>
        <p:spPr>
          <a:xfrm>
            <a:off x="1272445" y="2268219"/>
            <a:ext cx="4097863" cy="596265"/>
          </a:xfrm>
          <a:prstGeom prst="rect">
            <a:avLst/>
          </a:prstGeom>
        </p:spPr>
        <p:txBody>
          <a:bodyPr wrap="square">
            <a:spAutoFit/>
          </a:bodyPr>
          <a:lstStyle/>
          <a:p>
            <a:r>
              <a:rPr lang="en-US" altLang="zh-CN" sz="1600" dirty="0">
                <a:solidFill>
                  <a:schemeClr val="bg1"/>
                </a:solidFill>
                <a:latin typeface="微软雅黑" panose="020B0503020204020204" charset="-122"/>
                <a:ea typeface="微软雅黑" panose="020B0503020204020204" charset="-122"/>
              </a:rPr>
              <a:t>您的内容打在这里，或者通过复制您的文本后，在此框中选择粘贴。</a:t>
            </a:r>
          </a:p>
        </p:txBody>
      </p:sp>
      <p:sp>
        <p:nvSpPr>
          <p:cNvPr id="19" name="文本框 18"/>
          <p:cNvSpPr txBox="1"/>
          <p:nvPr/>
        </p:nvSpPr>
        <p:spPr>
          <a:xfrm>
            <a:off x="1272445" y="3991532"/>
            <a:ext cx="2214880" cy="417830"/>
          </a:xfrm>
          <a:prstGeom prst="rect">
            <a:avLst/>
          </a:prstGeom>
          <a:noFill/>
        </p:spPr>
        <p:txBody>
          <a:bodyPr wrap="none" rtlCol="0">
            <a:spAutoFit/>
          </a:bodyPr>
          <a:lstStyle/>
          <a:p>
            <a:pPr algn="l"/>
            <a:r>
              <a:rPr lang="en-US" altLang="zh-CN" sz="2000" dirty="0">
                <a:solidFill>
                  <a:srgbClr val="53575A"/>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2" name="矩形 1"/>
          <p:cNvSpPr/>
          <p:nvPr/>
        </p:nvSpPr>
        <p:spPr>
          <a:xfrm>
            <a:off x="1272445" y="4393927"/>
            <a:ext cx="4097863" cy="596265"/>
          </a:xfrm>
          <a:prstGeom prst="rect">
            <a:avLst/>
          </a:prstGeom>
        </p:spPr>
        <p:txBody>
          <a:bodyPr wrap="square">
            <a:spAutoFit/>
          </a:bodyPr>
          <a:lstStyle/>
          <a:p>
            <a:r>
              <a:rPr lang="en-US" altLang="zh-CN" sz="1600" dirty="0">
                <a:solidFill>
                  <a:srgbClr val="53575A"/>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5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0-#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5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1000" fill="hold"/>
                                        <p:tgtEl>
                                          <p:spTgt spid="2"/>
                                        </p:tgtEl>
                                        <p:attrNameLst>
                                          <p:attrName>ppt_x</p:attrName>
                                        </p:attrNameLst>
                                      </p:cBhvr>
                                      <p:tavLst>
                                        <p:tav tm="0">
                                          <p:val>
                                            <p:strVal val="1+#ppt_w/2"/>
                                          </p:val>
                                        </p:tav>
                                        <p:tav tm="100000">
                                          <p:val>
                                            <p:strVal val="#ppt_x"/>
                                          </p:val>
                                        </p:tav>
                                      </p:tavLst>
                                    </p:anim>
                                    <p:anim calcmode="lin" valueType="num">
                                      <p:cBhvr additive="base">
                                        <p:cTn id="28" dur="1000" fill="hold"/>
                                        <p:tgtEl>
                                          <p:spTgt spid="2"/>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125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125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10" presetClass="entr" presetSubtype="0" fill="hold" grpId="0" nodeType="withEffect">
                                  <p:stCondLst>
                                    <p:cond delay="12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125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125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125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p:bldP spid="10" grpId="0"/>
      <p:bldP spid="11" grpId="0" bldLvl="0" animBg="1"/>
      <p:bldP spid="12" grpId="0" bldLvl="0" animBg="1"/>
      <p:bldP spid="13" grpId="0"/>
      <p:bldP spid="14" grpId="0"/>
      <p:bldP spid="15" grpId="0"/>
      <p:bldP spid="16" grpId="0"/>
      <p:bldP spid="17" grpId="0"/>
      <p:bldP spid="18" grpId="0"/>
      <p:bldP spid="19"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8bbe75a623f30b86f855849a3dbef3a6"/>
          <p:cNvPicPr>
            <a:picLocks noChangeAspect="1"/>
          </p:cNvPicPr>
          <p:nvPr/>
        </p:nvPicPr>
        <p:blipFill>
          <a:blip r:embed="rId4" cstate="screen"/>
          <a:stretch>
            <a:fillRect/>
          </a:stretch>
        </p:blipFill>
        <p:spPr>
          <a:xfrm>
            <a:off x="736600" y="666115"/>
            <a:ext cx="5236210" cy="4479925"/>
          </a:xfrm>
          <a:prstGeom prst="rect">
            <a:avLst/>
          </a:prstGeom>
        </p:spPr>
      </p:pic>
      <p:sp>
        <p:nvSpPr>
          <p:cNvPr id="46" name="TextBox 143"/>
          <p:cNvSpPr txBox="1"/>
          <p:nvPr/>
        </p:nvSpPr>
        <p:spPr>
          <a:xfrm>
            <a:off x="5289393" y="2381321"/>
            <a:ext cx="7201509" cy="701040"/>
          </a:xfrm>
          <a:prstGeom prst="rect">
            <a:avLst/>
          </a:prstGeom>
          <a:noFill/>
        </p:spPr>
        <p:txBody>
          <a:bodyPr wrap="square" rtlCol="0">
            <a:spAutoFit/>
          </a:bodyPr>
          <a:lstStyle/>
          <a:p>
            <a:r>
              <a:rPr lang="zh-CN" altLang="en-US" sz="3735" b="1" dirty="0">
                <a:ln w="6350">
                  <a:noFill/>
                </a:ln>
                <a:solidFill>
                  <a:schemeClr val="tx1">
                    <a:lumMod val="75000"/>
                    <a:lumOff val="25000"/>
                  </a:schemeClr>
                </a:solidFill>
                <a:effectLst>
                  <a:outerShdw blurRad="38100" dist="38100" dir="2700000" algn="tl">
                    <a:srgbClr val="000000">
                      <a:alpha val="43137"/>
                    </a:srgbClr>
                  </a:outerShdw>
                </a:effectLst>
                <a:latin typeface="Impact" panose="020B0806030902050204" pitchFamily="34" charset="0"/>
                <a:ea typeface="微软雅黑" panose="020B0503020204020204" charset="-122"/>
              </a:rPr>
              <a:t>谢谢大家的观看</a:t>
            </a:r>
          </a:p>
        </p:txBody>
      </p:sp>
      <p:grpSp>
        <p:nvGrpSpPr>
          <p:cNvPr id="47" name="组合 46"/>
          <p:cNvGrpSpPr/>
          <p:nvPr/>
        </p:nvGrpSpPr>
        <p:grpSpPr>
          <a:xfrm>
            <a:off x="5401956" y="3988147"/>
            <a:ext cx="292491" cy="292491"/>
            <a:chOff x="801291" y="3535885"/>
            <a:chExt cx="219347" cy="219347"/>
          </a:xfrm>
        </p:grpSpPr>
        <p:sp>
          <p:nvSpPr>
            <p:cNvPr id="48" name="Oval 10"/>
            <p:cNvSpPr>
              <a:spLocks noChangeArrowheads="1"/>
            </p:cNvSpPr>
            <p:nvPr/>
          </p:nvSpPr>
          <p:spPr bwMode="auto">
            <a:xfrm>
              <a:off x="801291" y="3535885"/>
              <a:ext cx="219347" cy="219347"/>
            </a:xfrm>
            <a:prstGeom prst="ellipse">
              <a:avLst/>
            </a:prstGeom>
            <a:solidFill>
              <a:srgbClr val="7C8937"/>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a:solidFill>
                  <a:schemeClr val="tx1">
                    <a:lumMod val="75000"/>
                    <a:lumOff val="25000"/>
                  </a:schemeClr>
                </a:solidFill>
                <a:latin typeface="微软雅黑" panose="020B0503020204020204" charset="-122"/>
                <a:ea typeface="微软雅黑" panose="020B0503020204020204" charset="-122"/>
              </a:endParaRPr>
            </a:p>
          </p:txBody>
        </p:sp>
        <p:grpSp>
          <p:nvGrpSpPr>
            <p:cNvPr id="49" name="组合 48"/>
            <p:cNvGrpSpPr/>
            <p:nvPr/>
          </p:nvGrpSpPr>
          <p:grpSpPr>
            <a:xfrm>
              <a:off x="860980" y="3583766"/>
              <a:ext cx="100336" cy="114060"/>
              <a:chOff x="860980" y="3583766"/>
              <a:chExt cx="100336" cy="114060"/>
            </a:xfrm>
          </p:grpSpPr>
          <p:sp>
            <p:nvSpPr>
              <p:cNvPr id="50"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2" tIns="60966" rIns="121932" bIns="60966" numCol="1" spcCol="0" rtlCol="0" fromWordArt="0" anchor="ctr" anchorCtr="0" forceAA="0" compatLnSpc="1">
                <a:noAutofit/>
              </a:bodyPr>
              <a:lstStyle/>
              <a:p>
                <a:pPr algn="dist"/>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51"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2" tIns="60966" rIns="121932" bIns="60966" numCol="1" spcCol="0" rtlCol="0" fromWordArt="0" anchor="ctr" anchorCtr="0" forceAA="0" compatLnSpc="1">
                <a:noAutofit/>
              </a:bodyPr>
              <a:lstStyle/>
              <a:p>
                <a:pPr algn="dist"/>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52" name="Group 14"/>
          <p:cNvGrpSpPr/>
          <p:nvPr/>
        </p:nvGrpSpPr>
        <p:grpSpPr bwMode="auto">
          <a:xfrm>
            <a:off x="7728601" y="3988147"/>
            <a:ext cx="292491" cy="292491"/>
            <a:chOff x="4248" y="3024"/>
            <a:chExt cx="600" cy="599"/>
          </a:xfrm>
        </p:grpSpPr>
        <p:sp>
          <p:nvSpPr>
            <p:cNvPr id="53" name="Oval 15"/>
            <p:cNvSpPr>
              <a:spLocks noChangeArrowheads="1"/>
            </p:cNvSpPr>
            <p:nvPr/>
          </p:nvSpPr>
          <p:spPr bwMode="auto">
            <a:xfrm>
              <a:off x="4248" y="3024"/>
              <a:ext cx="600" cy="599"/>
            </a:xfrm>
            <a:prstGeom prst="ellipse">
              <a:avLst/>
            </a:prstGeom>
            <a:solidFill>
              <a:srgbClr val="7D5850"/>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en-US" sz="1065">
                <a:solidFill>
                  <a:schemeClr val="tx1">
                    <a:lumMod val="75000"/>
                    <a:lumOff val="25000"/>
                  </a:schemeClr>
                </a:solidFill>
                <a:latin typeface="微软雅黑" panose="020B0503020204020204" charset="-122"/>
                <a:ea typeface="微软雅黑" panose="020B0503020204020204" charset="-122"/>
              </a:endParaRPr>
            </a:p>
          </p:txBody>
        </p:sp>
        <p:grpSp>
          <p:nvGrpSpPr>
            <p:cNvPr id="54" name="Group 16"/>
            <p:cNvGrpSpPr/>
            <p:nvPr/>
          </p:nvGrpSpPr>
          <p:grpSpPr bwMode="auto">
            <a:xfrm>
              <a:off x="4441" y="3144"/>
              <a:ext cx="215" cy="345"/>
              <a:chOff x="4441" y="3144"/>
              <a:chExt cx="215" cy="345"/>
            </a:xfrm>
          </p:grpSpPr>
          <p:sp>
            <p:nvSpPr>
              <p:cNvPr id="55"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2" tIns="60966" rIns="121932" bIns="60966" numCol="1" spcCol="0" rtlCol="0" fromWordArt="0" anchor="ctr" anchorCtr="0" forceAA="0" compatLnSpc="1">
                <a:noAutofit/>
              </a:bodyPr>
              <a:lstStyle/>
              <a:p>
                <a:pPr algn="dist"/>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sp>
            <p:nvSpPr>
              <p:cNvPr id="56"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32" tIns="60966" rIns="121932" bIns="60966" numCol="1" spcCol="0" rtlCol="0" fromWordArt="0" anchor="ctr" anchorCtr="0" forceAA="0" compatLnSpc="1">
                <a:noAutofit/>
              </a:bodyPr>
              <a:lstStyle/>
              <a:p>
                <a:pPr algn="dist"/>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grpSp>
      </p:grpSp>
      <p:sp>
        <p:nvSpPr>
          <p:cNvPr id="57" name="Text Box 20"/>
          <p:cNvSpPr txBox="1">
            <a:spLocks noChangeArrowheads="1"/>
          </p:cNvSpPr>
          <p:nvPr/>
        </p:nvSpPr>
        <p:spPr bwMode="auto">
          <a:xfrm>
            <a:off x="8029560" y="3949710"/>
            <a:ext cx="177304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日期：</a:t>
            </a:r>
            <a:r>
              <a:rPr lang="en-US" altLang="zh-CN" sz="1600" dirty="0" smtClean="0">
                <a:solidFill>
                  <a:schemeClr val="tx1">
                    <a:lumMod val="75000"/>
                    <a:lumOff val="25000"/>
                  </a:schemeClr>
                </a:solidFill>
                <a:latin typeface="微软雅黑" panose="020B0503020204020204" charset="-122"/>
                <a:ea typeface="微软雅黑" panose="020B0503020204020204" charset="-122"/>
              </a:rPr>
              <a:t>20XX.7.30</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58" name="矩形 57"/>
          <p:cNvSpPr/>
          <p:nvPr/>
        </p:nvSpPr>
        <p:spPr>
          <a:xfrm>
            <a:off x="5694265" y="3958044"/>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汇报人</a:t>
            </a:r>
            <a:r>
              <a:rPr lang="zh-CN" altLang="en-US" sz="1600" dirty="0" smtClean="0">
                <a:solidFill>
                  <a:schemeClr val="tx1">
                    <a:lumMod val="75000"/>
                    <a:lumOff val="25000"/>
                  </a:schemeClr>
                </a:solidFill>
                <a:latin typeface="微软雅黑" panose="020B0503020204020204" charset="-122"/>
                <a:ea typeface="微软雅黑" panose="020B0503020204020204" charset="-122"/>
              </a:rPr>
              <a:t>：第一</a:t>
            </a:r>
            <a:r>
              <a:rPr lang="en-US" altLang="zh-CN" sz="1600" dirty="0" smtClean="0">
                <a:solidFill>
                  <a:schemeClr val="tx1">
                    <a:lumMod val="75000"/>
                    <a:lumOff val="25000"/>
                  </a:schemeClr>
                </a:solidFill>
                <a:latin typeface="微软雅黑" panose="020B0503020204020204" charset="-122"/>
                <a:ea typeface="微软雅黑" panose="020B0503020204020204" charset="-122"/>
              </a:rPr>
              <a:t>PPT</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60" name="文本占位符 2"/>
          <p:cNvSpPr txBox="1"/>
          <p:nvPr/>
        </p:nvSpPr>
        <p:spPr>
          <a:xfrm>
            <a:off x="5289393" y="3157320"/>
            <a:ext cx="6629331" cy="494030"/>
          </a:xfrm>
          <a:prstGeom prst="rect">
            <a:avLst/>
          </a:prstGeom>
          <a:noFill/>
        </p:spPr>
        <p:txBody>
          <a:bodyPr vert="horz" wrap="square" lIns="121932" tIns="60966" rIns="121932" bIns="60966"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30000"/>
              </a:lnSpc>
              <a:buFont typeface="Arial" panose="020B0604020202020204" pitchFamily="34" charset="0"/>
              <a:buNone/>
            </a:pPr>
            <a:r>
              <a:rPr lang="en-US" sz="935"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CSASAADAstudio</a:t>
            </a:r>
            <a:r>
              <a:rPr lang="en-US" sz="935"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sales template, a more beautiful template please magic </a:t>
            </a:r>
            <a:r>
              <a:rPr lang="en-US" sz="935"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rainMagic</a:t>
            </a:r>
            <a:r>
              <a:rPr lang="en-US" sz="935"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a:t>
            </a:r>
            <a:r>
              <a:rPr lang="en-US" sz="935" b="0" dirty="0" err="1">
                <a:solidFill>
                  <a:schemeClr val="tx1">
                    <a:lumMod val="75000"/>
                    <a:lumOff val="25000"/>
                  </a:schemeClr>
                </a:solidFill>
                <a:effectLst/>
                <a:latin typeface="华文细黑" panose="02010600040101010101" pitchFamily="2" charset="-122"/>
                <a:ea typeface="华文细黑" panose="02010600040101010101" pitchFamily="2" charset="-122"/>
                <a:sym typeface="+mn-lt"/>
              </a:rPr>
              <a:t>moreMagic</a:t>
            </a:r>
            <a:r>
              <a:rPr lang="en-US" sz="935" b="0" dirty="0">
                <a:solidFill>
                  <a:schemeClr val="tx1">
                    <a:lumMod val="75000"/>
                    <a:lumOff val="25000"/>
                  </a:schemeClr>
                </a:solidFill>
                <a:effectLst/>
                <a:latin typeface="华文细黑" panose="02010600040101010101" pitchFamily="2" charset="-122"/>
                <a:ea typeface="华文细黑" panose="02010600040101010101" pitchFamily="2" charset="-122"/>
                <a:sym typeface="+mn-lt"/>
              </a:rPr>
              <a:t> rain studio sales template, a more beautiful template please magic</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by="(-#ppt_w*2)" calcmode="lin" valueType="num">
                                      <p:cBhvr rctx="PPT">
                                        <p:cTn id="13" dur="500" autoRev="1" fill="hold">
                                          <p:stCondLst>
                                            <p:cond delay="0"/>
                                          </p:stCondLst>
                                        </p:cTn>
                                        <p:tgtEl>
                                          <p:spTgt spid="46"/>
                                        </p:tgtEl>
                                        <p:attrNameLst>
                                          <p:attrName>ppt_w</p:attrName>
                                        </p:attrNameLst>
                                      </p:cBhvr>
                                    </p:anim>
                                    <p:anim by="(#ppt_w*0.50)" calcmode="lin" valueType="num">
                                      <p:cBhvr>
                                        <p:cTn id="14" dur="500" decel="50000" autoRev="1" fill="hold">
                                          <p:stCondLst>
                                            <p:cond delay="0"/>
                                          </p:stCondLst>
                                        </p:cTn>
                                        <p:tgtEl>
                                          <p:spTgt spid="46"/>
                                        </p:tgtEl>
                                        <p:attrNameLst>
                                          <p:attrName>ppt_x</p:attrName>
                                        </p:attrNameLst>
                                      </p:cBhvr>
                                    </p:anim>
                                    <p:anim from="(-#ppt_h/2)" to="(#ppt_y)" calcmode="lin" valueType="num">
                                      <p:cBhvr>
                                        <p:cTn id="15" dur="1000" fill="hold">
                                          <p:stCondLst>
                                            <p:cond delay="0"/>
                                          </p:stCondLst>
                                        </p:cTn>
                                        <p:tgtEl>
                                          <p:spTgt spid="46"/>
                                        </p:tgtEl>
                                        <p:attrNameLst>
                                          <p:attrName>ppt_y</p:attrName>
                                        </p:attrNameLst>
                                      </p:cBhvr>
                                    </p:anim>
                                    <p:animRot by="21600000">
                                      <p:cBhvr>
                                        <p:cTn id="16" dur="1000" fill="hold">
                                          <p:stCondLst>
                                            <p:cond delay="0"/>
                                          </p:stCondLst>
                                        </p:cTn>
                                        <p:tgtEl>
                                          <p:spTgt spid="46"/>
                                        </p:tgtEl>
                                        <p:attrNameLst>
                                          <p:attrName>r</p:attrName>
                                        </p:attrNameLst>
                                      </p:cBhvr>
                                    </p:animRot>
                                  </p:childTnLst>
                                </p:cTn>
                              </p:par>
                            </p:childTnLst>
                          </p:cTn>
                        </p:par>
                        <p:par>
                          <p:cTn id="17" fill="hold">
                            <p:stCondLst>
                              <p:cond delay="2099"/>
                            </p:stCondLst>
                            <p:childTnLst>
                              <p:par>
                                <p:cTn id="18" presetID="47"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3099"/>
                            </p:stCondLst>
                            <p:childTnLst>
                              <p:par>
                                <p:cTn id="24" presetID="2" presetClass="entr" presetSubtype="8"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0-#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fill="hold"/>
                                        <p:tgtEl>
                                          <p:spTgt spid="52"/>
                                        </p:tgtEl>
                                        <p:attrNameLst>
                                          <p:attrName>ppt_x</p:attrName>
                                        </p:attrNameLst>
                                      </p:cBhvr>
                                      <p:tavLst>
                                        <p:tav tm="0">
                                          <p:val>
                                            <p:strVal val="0-#ppt_w/2"/>
                                          </p:val>
                                        </p:tav>
                                        <p:tav tm="100000">
                                          <p:val>
                                            <p:strVal val="#ppt_x"/>
                                          </p:val>
                                        </p:tav>
                                      </p:tavLst>
                                    </p:anim>
                                    <p:anim calcmode="lin" valueType="num">
                                      <p:cBhvr additive="base">
                                        <p:cTn id="31" dur="500" fill="hold"/>
                                        <p:tgtEl>
                                          <p:spTgt spid="5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additive="base">
                                        <p:cTn id="38" dur="500" fill="hold"/>
                                        <p:tgtEl>
                                          <p:spTgt spid="58"/>
                                        </p:tgtEl>
                                        <p:attrNameLst>
                                          <p:attrName>ppt_x</p:attrName>
                                        </p:attrNameLst>
                                      </p:cBhvr>
                                      <p:tavLst>
                                        <p:tav tm="0">
                                          <p:val>
                                            <p:strVal val="0-#ppt_w/2"/>
                                          </p:val>
                                        </p:tav>
                                        <p:tav tm="100000">
                                          <p:val>
                                            <p:strVal val="#ppt_x"/>
                                          </p:val>
                                        </p:tav>
                                      </p:tavLst>
                                    </p:anim>
                                    <p:anim calcmode="lin" valueType="num">
                                      <p:cBhvr additive="base">
                                        <p:cTn id="39"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7" grpId="0" animBg="1"/>
      <p:bldP spid="58"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7" name="TextBox 50"/>
          <p:cNvSpPr txBox="1"/>
          <p:nvPr/>
        </p:nvSpPr>
        <p:spPr>
          <a:xfrm>
            <a:off x="4848995" y="3934649"/>
            <a:ext cx="3507868" cy="1129030"/>
          </a:xfrm>
          <a:prstGeom prst="rect">
            <a:avLst/>
          </a:prstGeom>
          <a:noFill/>
        </p:spPr>
        <p:txBody>
          <a:bodyPr wrap="square" rtlCol="0">
            <a:spAutoFit/>
          </a:bodyPr>
          <a:lstStyle/>
          <a:p>
            <a:pPr algn="ctr">
              <a:lnSpc>
                <a:spcPct val="150000"/>
              </a:lnSpc>
            </a:pPr>
            <a:r>
              <a:rPr lang="zh-CN" altLang="en-US" sz="2665" b="1" spc="100" dirty="0">
                <a:solidFill>
                  <a:schemeClr val="tx1">
                    <a:lumMod val="75000"/>
                    <a:lumOff val="25000"/>
                  </a:schemeClr>
                </a:solidFill>
                <a:latin typeface="华文细黑" panose="02010600040101010101" pitchFamily="2" charset="-122"/>
                <a:ea typeface="华文细黑" panose="02010600040101010101" pitchFamily="2" charset="-122"/>
              </a:rPr>
              <a:t>点击添加章节标题</a:t>
            </a:r>
            <a:r>
              <a:rPr lang="zh-CN" altLang="en-US" sz="1865" spc="100" dirty="0">
                <a:solidFill>
                  <a:schemeClr val="tx1">
                    <a:lumMod val="75000"/>
                    <a:lumOff val="25000"/>
                  </a:schemeClr>
                </a:solidFill>
                <a:latin typeface="华文细黑" panose="02010600040101010101" pitchFamily="2" charset="-122"/>
                <a:ea typeface="华文细黑" panose="02010600040101010101" pitchFamily="2" charset="-122"/>
              </a:rPr>
              <a:t>（</a:t>
            </a:r>
            <a:r>
              <a:rPr lang="en-US" altLang="zh-CN" sz="1865" spc="100" dirty="0">
                <a:solidFill>
                  <a:schemeClr val="tx1">
                    <a:lumMod val="75000"/>
                    <a:lumOff val="25000"/>
                  </a:schemeClr>
                </a:solidFill>
                <a:latin typeface="华文细黑" panose="02010600040101010101" pitchFamily="2" charset="-122"/>
                <a:ea typeface="华文细黑" panose="02010600040101010101" pitchFamily="2" charset="-122"/>
              </a:rPr>
              <a:t>Lorem ipsum dolor sit </a:t>
            </a:r>
            <a:r>
              <a:rPr lang="zh-CN" altLang="en-US" sz="1865" spc="100" dirty="0">
                <a:solidFill>
                  <a:prstClr val="black">
                    <a:lumMod val="75000"/>
                    <a:lumOff val="25000"/>
                  </a:prstClr>
                </a:solidFill>
                <a:latin typeface="华文细黑" panose="02010600040101010101" pitchFamily="2" charset="-122"/>
                <a:ea typeface="华文细黑" panose="02010600040101010101" pitchFamily="2" charset="-122"/>
              </a:rPr>
              <a:t>）</a:t>
            </a:r>
            <a:endParaRPr lang="zh-CN" altLang="en-US" sz="2665" b="1" spc="100" dirty="0">
              <a:solidFill>
                <a:schemeClr val="tx1">
                  <a:lumMod val="75000"/>
                  <a:lumOff val="25000"/>
                </a:schemeClr>
              </a:solidFill>
              <a:latin typeface="华文细黑" panose="02010600040101010101" pitchFamily="2" charset="-122"/>
              <a:ea typeface="华文细黑" panose="02010600040101010101" pitchFamily="2" charset="-122"/>
            </a:endParaRPr>
          </a:p>
        </p:txBody>
      </p:sp>
      <p:pic>
        <p:nvPicPr>
          <p:cNvPr id="2" name="图片 1" descr="8bbe75a623f30b86f855849a3dbef3a6"/>
          <p:cNvPicPr>
            <a:picLocks noChangeAspect="1"/>
          </p:cNvPicPr>
          <p:nvPr/>
        </p:nvPicPr>
        <p:blipFill>
          <a:blip r:embed="rId4" cstate="screen"/>
          <a:stretch>
            <a:fillRect/>
          </a:stretch>
        </p:blipFill>
        <p:spPr>
          <a:xfrm>
            <a:off x="4461510" y="966470"/>
            <a:ext cx="3765550" cy="3221990"/>
          </a:xfrm>
          <a:prstGeom prst="rect">
            <a:avLst/>
          </a:prstGeom>
        </p:spPr>
      </p:pic>
      <p:sp>
        <p:nvSpPr>
          <p:cNvPr id="3" name="TextBox 50"/>
          <p:cNvSpPr txBox="1"/>
          <p:nvPr/>
        </p:nvSpPr>
        <p:spPr>
          <a:xfrm>
            <a:off x="6903720" y="2206625"/>
            <a:ext cx="729615" cy="777240"/>
          </a:xfrm>
          <a:prstGeom prst="rect">
            <a:avLst/>
          </a:prstGeom>
          <a:noFill/>
        </p:spPr>
        <p:txBody>
          <a:bodyPr wrap="square" rtlCol="0">
            <a:spAutoFit/>
          </a:bodyPr>
          <a:lstStyle/>
          <a:p>
            <a:pPr algn="l">
              <a:lnSpc>
                <a:spcPct val="150000"/>
              </a:lnSpc>
            </a:pPr>
            <a:r>
              <a:rPr lang="en-US" altLang="zh-CN" sz="3000" b="1" spc="100" dirty="0">
                <a:solidFill>
                  <a:schemeClr val="bg1"/>
                </a:solidFill>
                <a:effectLst>
                  <a:outerShdw blurRad="38100" dist="38100" dir="2700000" algn="tl">
                    <a:srgbClr val="000000">
                      <a:alpha val="43137"/>
                    </a:srgbClr>
                  </a:outerShdw>
                </a:effectLst>
                <a:latin typeface="微软简中圆" charset="0"/>
                <a:ea typeface="微软简中圆" charset="0"/>
              </a:rPr>
              <a:t>01</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1000"/>
                                        <p:tgtEl>
                                          <p:spTgt spid="107"/>
                                        </p:tgtEl>
                                      </p:cBhvr>
                                    </p:animEffect>
                                    <p:anim calcmode="lin" valueType="num">
                                      <p:cBhvr>
                                        <p:cTn id="19" dur="1000" fill="hold"/>
                                        <p:tgtEl>
                                          <p:spTgt spid="107"/>
                                        </p:tgtEl>
                                        <p:attrNameLst>
                                          <p:attrName>ppt_x</p:attrName>
                                        </p:attrNameLst>
                                      </p:cBhvr>
                                      <p:tavLst>
                                        <p:tav tm="0">
                                          <p:val>
                                            <p:strVal val="#ppt_x"/>
                                          </p:val>
                                        </p:tav>
                                        <p:tav tm="100000">
                                          <p:val>
                                            <p:strVal val="#ppt_x"/>
                                          </p:val>
                                        </p:tav>
                                      </p:tavLst>
                                    </p:anim>
                                    <p:anim calcmode="lin" valueType="num">
                                      <p:cBhvr>
                                        <p:cTn id="20"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pic>
        <p:nvPicPr>
          <p:cNvPr id="36" name="图片 35" descr="C:\Users\Administrator\Desktop\QQ截图20170514225230.jpgQQ截图20170514225230"/>
          <p:cNvPicPr>
            <a:picLocks noChangeAspect="1"/>
          </p:cNvPicPr>
          <p:nvPr/>
        </p:nvPicPr>
        <p:blipFill>
          <a:blip r:embed="rId3" cstate="screen"/>
          <a:srcRect/>
          <a:stretch>
            <a:fillRect/>
          </a:stretch>
        </p:blipFill>
        <p:spPr>
          <a:xfrm>
            <a:off x="-34925" y="1916430"/>
            <a:ext cx="2971165" cy="1927860"/>
          </a:xfrm>
          <a:prstGeom prst="rect">
            <a:avLst/>
          </a:prstGeom>
        </p:spPr>
      </p:pic>
      <p:sp>
        <p:nvSpPr>
          <p:cNvPr id="37" name="矩形 36"/>
          <p:cNvSpPr/>
          <p:nvPr/>
        </p:nvSpPr>
        <p:spPr>
          <a:xfrm>
            <a:off x="2936435" y="1916832"/>
            <a:ext cx="3303581" cy="1978947"/>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8" name="矩形 37"/>
          <p:cNvSpPr/>
          <p:nvPr/>
        </p:nvSpPr>
        <p:spPr>
          <a:xfrm>
            <a:off x="9136429" y="1916832"/>
            <a:ext cx="3055571" cy="1978947"/>
          </a:xfrm>
          <a:prstGeom prst="rect">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39" name="图片 38"/>
          <p:cNvPicPr>
            <a:picLocks noChangeAspect="1"/>
          </p:cNvPicPr>
          <p:nvPr/>
        </p:nvPicPr>
        <p:blipFill>
          <a:blip r:embed="rId4" cstate="screen"/>
          <a:stretch>
            <a:fillRect/>
          </a:stretch>
        </p:blipFill>
        <p:spPr>
          <a:xfrm>
            <a:off x="4154955" y="2097821"/>
            <a:ext cx="808484" cy="808484"/>
          </a:xfrm>
          <a:prstGeom prst="rect">
            <a:avLst/>
          </a:prstGeom>
        </p:spPr>
      </p:pic>
      <p:pic>
        <p:nvPicPr>
          <p:cNvPr id="40" name="图片 39"/>
          <p:cNvPicPr>
            <a:picLocks noChangeAspect="1"/>
          </p:cNvPicPr>
          <p:nvPr/>
        </p:nvPicPr>
        <p:blipFill>
          <a:blip r:embed="rId5" cstate="screen"/>
          <a:stretch>
            <a:fillRect/>
          </a:stretch>
        </p:blipFill>
        <p:spPr>
          <a:xfrm>
            <a:off x="10340998" y="2127976"/>
            <a:ext cx="713524" cy="713524"/>
          </a:xfrm>
          <a:prstGeom prst="rect">
            <a:avLst/>
          </a:prstGeom>
        </p:spPr>
      </p:pic>
      <p:sp>
        <p:nvSpPr>
          <p:cNvPr id="41" name="矩形 40"/>
          <p:cNvSpPr/>
          <p:nvPr/>
        </p:nvSpPr>
        <p:spPr>
          <a:xfrm>
            <a:off x="3949671" y="2933912"/>
            <a:ext cx="1198880" cy="417830"/>
          </a:xfrm>
          <a:prstGeom prst="rect">
            <a:avLst/>
          </a:prstGeom>
        </p:spPr>
        <p:txBody>
          <a:bodyPr wrap="none">
            <a:spAutoFit/>
          </a:bodyPr>
          <a:lstStyle/>
          <a:p>
            <a:pPr algn="ctr"/>
            <a:r>
              <a:rPr lang="en-US" altLang="zh-CN" sz="200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42" name="矩形 41"/>
          <p:cNvSpPr/>
          <p:nvPr/>
        </p:nvSpPr>
        <p:spPr>
          <a:xfrm>
            <a:off x="2895067" y="3334022"/>
            <a:ext cx="3315921" cy="532765"/>
          </a:xfrm>
          <a:prstGeom prst="rect">
            <a:avLst/>
          </a:prstGeom>
        </p:spPr>
        <p:txBody>
          <a:bodyPr wrap="square">
            <a:spAutoFit/>
          </a:bodyPr>
          <a:lstStyle/>
          <a:p>
            <a:pPr algn="ctr"/>
            <a:r>
              <a:rPr lang="en-US" altLang="zh-CN" sz="1400" dirty="0">
                <a:solidFill>
                  <a:schemeClr val="bg1">
                    <a:lumMod val="9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43" name="矩形 42"/>
          <p:cNvSpPr/>
          <p:nvPr/>
        </p:nvSpPr>
        <p:spPr>
          <a:xfrm>
            <a:off x="10089108" y="2911329"/>
            <a:ext cx="1198880" cy="417830"/>
          </a:xfrm>
          <a:prstGeom prst="rect">
            <a:avLst/>
          </a:prstGeom>
        </p:spPr>
        <p:txBody>
          <a:bodyPr wrap="none">
            <a:spAutoFit/>
          </a:bodyPr>
          <a:lstStyle/>
          <a:p>
            <a:pPr algn="ctr"/>
            <a:r>
              <a:rPr lang="en-US" altLang="zh-CN" sz="200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44" name="矩形 43"/>
          <p:cNvSpPr/>
          <p:nvPr/>
        </p:nvSpPr>
        <p:spPr>
          <a:xfrm>
            <a:off x="9048328" y="3311439"/>
            <a:ext cx="3157495" cy="532765"/>
          </a:xfrm>
          <a:prstGeom prst="rect">
            <a:avLst/>
          </a:prstGeom>
        </p:spPr>
        <p:txBody>
          <a:bodyPr wrap="square">
            <a:spAutoFit/>
          </a:bodyPr>
          <a:lstStyle/>
          <a:p>
            <a:pPr algn="ctr"/>
            <a:r>
              <a:rPr lang="en-US" altLang="zh-CN" sz="1400" dirty="0">
                <a:solidFill>
                  <a:schemeClr val="bg1">
                    <a:lumMod val="95000"/>
                  </a:schemeClr>
                </a:solidFill>
                <a:latin typeface="微软雅黑" panose="020B0503020204020204" charset="-122"/>
                <a:ea typeface="微软雅黑" panose="020B0503020204020204" charset="-122"/>
              </a:rPr>
              <a:t>您的内容打在这里，或者通过复制您的文本后，在此框中选择粘贴。</a:t>
            </a:r>
          </a:p>
        </p:txBody>
      </p:sp>
      <p:pic>
        <p:nvPicPr>
          <p:cNvPr id="45" name="图片 44" descr="C:\Users\Administrator\Desktop\QQ截图20170514225136.jpgQQ截图20170514225136"/>
          <p:cNvPicPr>
            <a:picLocks noChangeAspect="1"/>
          </p:cNvPicPr>
          <p:nvPr/>
        </p:nvPicPr>
        <p:blipFill>
          <a:blip r:embed="rId6" cstate="screen"/>
          <a:srcRect/>
          <a:stretch>
            <a:fillRect/>
          </a:stretch>
        </p:blipFill>
        <p:spPr>
          <a:xfrm>
            <a:off x="6210935" y="1917065"/>
            <a:ext cx="2925445" cy="1978660"/>
          </a:xfrm>
          <a:prstGeom prst="rect">
            <a:avLst/>
          </a:prstGeom>
        </p:spPr>
      </p:pic>
      <p:sp>
        <p:nvSpPr>
          <p:cNvPr id="46" name="文本框 45"/>
          <p:cNvSpPr txBox="1"/>
          <p:nvPr/>
        </p:nvSpPr>
        <p:spPr>
          <a:xfrm>
            <a:off x="685840" y="4651993"/>
            <a:ext cx="2621280" cy="483235"/>
          </a:xfrm>
          <a:prstGeom prst="rect">
            <a:avLst/>
          </a:prstGeom>
          <a:noFill/>
        </p:spPr>
        <p:txBody>
          <a:bodyPr wrap="none" rtlCol="0">
            <a:spAutoFit/>
          </a:bodyPr>
          <a:lstStyle/>
          <a:p>
            <a:pPr algn="l"/>
            <a:r>
              <a:rPr lang="en-US" altLang="zh-CN" sz="2400" dirty="0">
                <a:solidFill>
                  <a:schemeClr val="tx1">
                    <a:lumMod val="75000"/>
                    <a:lumOff val="25000"/>
                  </a:schemeClr>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47" name="矩形 46"/>
          <p:cNvSpPr/>
          <p:nvPr/>
        </p:nvSpPr>
        <p:spPr>
          <a:xfrm>
            <a:off x="623392" y="5229200"/>
            <a:ext cx="11377264" cy="1083945"/>
          </a:xfrm>
          <a:prstGeom prst="rect">
            <a:avLst/>
          </a:prstGeom>
        </p:spPr>
        <p:txBody>
          <a:bodyPr wrap="square">
            <a:spAutoFit/>
          </a:bodyPr>
          <a:lstStyle/>
          <a:p>
            <a:r>
              <a:rPr lang="en-US" altLang="zh-CN"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a:p>
            <a:r>
              <a:rPr lang="en-US" altLang="zh-CN"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0-#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1000" fill="hold"/>
                                        <p:tgtEl>
                                          <p:spTgt spid="45"/>
                                        </p:tgtEl>
                                        <p:attrNameLst>
                                          <p:attrName>ppt_x</p:attrName>
                                        </p:attrNameLst>
                                      </p:cBhvr>
                                      <p:tavLst>
                                        <p:tav tm="0">
                                          <p:val>
                                            <p:strVal val="0-#ppt_w/2"/>
                                          </p:val>
                                        </p:tav>
                                        <p:tav tm="100000">
                                          <p:val>
                                            <p:strVal val="#ppt_x"/>
                                          </p:val>
                                        </p:tav>
                                      </p:tavLst>
                                    </p:anim>
                                    <p:anim calcmode="lin" valueType="num">
                                      <p:cBhvr additive="base">
                                        <p:cTn id="16" dur="10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0-#ppt_w/2"/>
                                          </p:val>
                                        </p:tav>
                                        <p:tav tm="100000">
                                          <p:val>
                                            <p:strVal val="#ppt_x"/>
                                          </p:val>
                                        </p:tav>
                                      </p:tavLst>
                                    </p:anim>
                                    <p:anim calcmode="lin" valueType="num">
                                      <p:cBhvr additive="base">
                                        <p:cTn id="20" dur="1000" fill="hold"/>
                                        <p:tgtEl>
                                          <p:spTgt spid="38"/>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150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par>
                                <p:cTn id="26" presetID="53" presetClass="entr" presetSubtype="16" fill="hold" nodeType="withEffect">
                                  <p:stCondLst>
                                    <p:cond delay="150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par>
                                <p:cTn id="31" presetID="53" presetClass="entr" presetSubtype="16" fill="hold" grpId="0" nodeType="withEffect">
                                  <p:stCondLst>
                                    <p:cond delay="1750"/>
                                  </p:stCondLst>
                                  <p:childTnLst>
                                    <p:set>
                                      <p:cBhvr>
                                        <p:cTn id="32" dur="1" fill="hold">
                                          <p:stCondLst>
                                            <p:cond delay="0"/>
                                          </p:stCondLst>
                                        </p:cTn>
                                        <p:tgtEl>
                                          <p:spTgt spid="41"/>
                                        </p:tgtEl>
                                        <p:attrNameLst>
                                          <p:attrName>style.visibility</p:attrName>
                                        </p:attrNameLst>
                                      </p:cBhvr>
                                      <p:to>
                                        <p:strVal val="visible"/>
                                      </p:to>
                                    </p:set>
                                    <p:anim calcmode="lin" valueType="num">
                                      <p:cBhvr>
                                        <p:cTn id="33" dur="500" fill="hold"/>
                                        <p:tgtEl>
                                          <p:spTgt spid="41"/>
                                        </p:tgtEl>
                                        <p:attrNameLst>
                                          <p:attrName>ppt_w</p:attrName>
                                        </p:attrNameLst>
                                      </p:cBhvr>
                                      <p:tavLst>
                                        <p:tav tm="0">
                                          <p:val>
                                            <p:fltVal val="0"/>
                                          </p:val>
                                        </p:tav>
                                        <p:tav tm="100000">
                                          <p:val>
                                            <p:strVal val="#ppt_w"/>
                                          </p:val>
                                        </p:tav>
                                      </p:tavLst>
                                    </p:anim>
                                    <p:anim calcmode="lin" valueType="num">
                                      <p:cBhvr>
                                        <p:cTn id="34" dur="500" fill="hold"/>
                                        <p:tgtEl>
                                          <p:spTgt spid="41"/>
                                        </p:tgtEl>
                                        <p:attrNameLst>
                                          <p:attrName>ppt_h</p:attrName>
                                        </p:attrNameLst>
                                      </p:cBhvr>
                                      <p:tavLst>
                                        <p:tav tm="0">
                                          <p:val>
                                            <p:fltVal val="0"/>
                                          </p:val>
                                        </p:tav>
                                        <p:tav tm="100000">
                                          <p:val>
                                            <p:strVal val="#ppt_h"/>
                                          </p:val>
                                        </p:tav>
                                      </p:tavLst>
                                    </p:anim>
                                    <p:animEffect transition="in" filter="fade">
                                      <p:cBhvr>
                                        <p:cTn id="35" dur="500"/>
                                        <p:tgtEl>
                                          <p:spTgt spid="41"/>
                                        </p:tgtEl>
                                      </p:cBhvr>
                                    </p:animEffect>
                                  </p:childTnLst>
                                </p:cTn>
                              </p:par>
                              <p:par>
                                <p:cTn id="36" presetID="53" presetClass="entr" presetSubtype="16" fill="hold" grpId="0" nodeType="withEffect">
                                  <p:stCondLst>
                                    <p:cond delay="175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Effect transition="in" filter="fade">
                                      <p:cBhvr>
                                        <p:cTn id="40" dur="500"/>
                                        <p:tgtEl>
                                          <p:spTgt spid="43"/>
                                        </p:tgtEl>
                                      </p:cBhvr>
                                    </p:animEffect>
                                  </p:childTnLst>
                                </p:cTn>
                              </p:par>
                              <p:par>
                                <p:cTn id="41" presetID="53" presetClass="entr" presetSubtype="16" fill="hold" grpId="0" nodeType="withEffect">
                                  <p:stCondLst>
                                    <p:cond delay="200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200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37" presetClass="entr" presetSubtype="0" fill="hold" grpId="1" nodeType="withEffect">
                                  <p:stCondLst>
                                    <p:cond delay="2500"/>
                                  </p:stCondLst>
                                  <p:iterate type="lt">
                                    <p:tmPct val="5000"/>
                                  </p:iterate>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900" decel="100000" fill="hold"/>
                                        <p:tgtEl>
                                          <p:spTgt spid="4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57" presetID="42" presetClass="entr" presetSubtype="0" fill="hold" grpId="0" nodeType="withEffect">
                                  <p:stCondLst>
                                    <p:cond delay="35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ppt_x</p:attrName>
                                        </p:attrNameLst>
                                      </p:cBhvr>
                                      <p:tavLst>
                                        <p:tav tm="0">
                                          <p:val>
                                            <p:strVal val="#ppt_x"/>
                                          </p:val>
                                        </p:tav>
                                        <p:tav tm="100000">
                                          <p:val>
                                            <p:strVal val="#ppt_x"/>
                                          </p:val>
                                        </p:tav>
                                      </p:tavLst>
                                    </p:anim>
                                    <p:anim calcmode="lin" valueType="num">
                                      <p:cBhvr>
                                        <p:cTn id="61" dur="2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41" grpId="0"/>
      <p:bldP spid="42" grpId="0"/>
      <p:bldP spid="43" grpId="0"/>
      <p:bldP spid="44" grpId="0"/>
      <p:bldP spid="46" grpId="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sp>
        <p:nvSpPr>
          <p:cNvPr id="6" name="KSO_Shape"/>
          <p:cNvSpPr/>
          <p:nvPr/>
        </p:nvSpPr>
        <p:spPr>
          <a:xfrm rot="5400000">
            <a:off x="5042735" y="1249075"/>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微软雅黑" panose="020B0503020204020204" charset="-122"/>
              <a:ea typeface="微软雅黑" panose="020B0503020204020204" charset="-122"/>
            </a:endParaRPr>
          </a:p>
        </p:txBody>
      </p:sp>
      <p:sp>
        <p:nvSpPr>
          <p:cNvPr id="7" name="KSO_Shape"/>
          <p:cNvSpPr/>
          <p:nvPr/>
        </p:nvSpPr>
        <p:spPr>
          <a:xfrm rot="16200000" flipH="1">
            <a:off x="6224476" y="2173864"/>
            <a:ext cx="924788" cy="1194525"/>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微软雅黑" panose="020B0503020204020204" charset="-122"/>
              <a:ea typeface="微软雅黑" panose="020B0503020204020204" charset="-122"/>
            </a:endParaRPr>
          </a:p>
        </p:txBody>
      </p:sp>
      <p:sp>
        <p:nvSpPr>
          <p:cNvPr id="8" name="KSO_Shape"/>
          <p:cNvSpPr/>
          <p:nvPr/>
        </p:nvSpPr>
        <p:spPr>
          <a:xfrm rot="5400000">
            <a:off x="5042735" y="3098653"/>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微软雅黑" panose="020B0503020204020204" charset="-122"/>
              <a:ea typeface="微软雅黑" panose="020B0503020204020204" charset="-122"/>
            </a:endParaRPr>
          </a:p>
        </p:txBody>
      </p:sp>
      <p:sp>
        <p:nvSpPr>
          <p:cNvPr id="9" name="KSO_Shape"/>
          <p:cNvSpPr/>
          <p:nvPr/>
        </p:nvSpPr>
        <p:spPr>
          <a:xfrm rot="16200000" flipH="1">
            <a:off x="6224476" y="4023442"/>
            <a:ext cx="924788"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微软雅黑" panose="020B0503020204020204" charset="-122"/>
              <a:ea typeface="微软雅黑" panose="020B0503020204020204" charset="-122"/>
            </a:endParaRPr>
          </a:p>
        </p:txBody>
      </p:sp>
      <p:sp>
        <p:nvSpPr>
          <p:cNvPr id="10" name="KSO_Shape"/>
          <p:cNvSpPr/>
          <p:nvPr/>
        </p:nvSpPr>
        <p:spPr>
          <a:xfrm rot="5400000">
            <a:off x="5042735" y="4948231"/>
            <a:ext cx="924789" cy="1194526"/>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微软雅黑" panose="020B0503020204020204" charset="-122"/>
              <a:ea typeface="微软雅黑" panose="020B0503020204020204" charset="-122"/>
            </a:endParaRPr>
          </a:p>
        </p:txBody>
      </p:sp>
      <p:sp>
        <p:nvSpPr>
          <p:cNvPr id="12" name="文本框 11"/>
          <p:cNvSpPr txBox="1"/>
          <p:nvPr/>
        </p:nvSpPr>
        <p:spPr>
          <a:xfrm>
            <a:off x="8850594" y="2320047"/>
            <a:ext cx="10972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添加标题</a:t>
            </a:r>
          </a:p>
        </p:txBody>
      </p:sp>
      <p:sp>
        <p:nvSpPr>
          <p:cNvPr id="13" name="矩形 12"/>
          <p:cNvSpPr/>
          <p:nvPr/>
        </p:nvSpPr>
        <p:spPr>
          <a:xfrm>
            <a:off x="8850594" y="2670215"/>
            <a:ext cx="3006046" cy="84010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cxnSp>
        <p:nvCxnSpPr>
          <p:cNvPr id="17" name="直接连接符 16"/>
          <p:cNvCxnSpPr/>
          <p:nvPr/>
        </p:nvCxnSpPr>
        <p:spPr>
          <a:xfrm>
            <a:off x="7269619" y="2780561"/>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7281046" y="4624303"/>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212455" y="4858910"/>
            <a:ext cx="10972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添加标题</a:t>
            </a:r>
          </a:p>
        </p:txBody>
      </p:sp>
      <p:sp>
        <p:nvSpPr>
          <p:cNvPr id="27" name="矩形 26"/>
          <p:cNvSpPr/>
          <p:nvPr/>
        </p:nvSpPr>
        <p:spPr>
          <a:xfrm>
            <a:off x="245825" y="5209078"/>
            <a:ext cx="3063910" cy="840105"/>
          </a:xfrm>
          <a:prstGeom prst="rect">
            <a:avLst/>
          </a:prstGeom>
        </p:spPr>
        <p:txBody>
          <a:bodyPr wrap="square">
            <a:spAutoFit/>
          </a:bodyPr>
          <a:lstStyle/>
          <a:p>
            <a:pPr algn="r"/>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cxnSp>
        <p:nvCxnSpPr>
          <p:cNvPr id="28" name="直接连接符 27"/>
          <p:cNvCxnSpPr/>
          <p:nvPr/>
        </p:nvCxnSpPr>
        <p:spPr>
          <a:xfrm>
            <a:off x="3690123" y="1844457"/>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690123" y="3688199"/>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690123" y="5560407"/>
            <a:ext cx="118174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181967" y="1527959"/>
            <a:ext cx="914033" cy="584775"/>
          </a:xfrm>
          <a:prstGeom prst="rect">
            <a:avLst/>
          </a:prstGeom>
        </p:spPr>
        <p:txBody>
          <a:bodyPr wrap="none">
            <a:spAutoFit/>
          </a:bodyPr>
          <a:lstStyle/>
          <a:p>
            <a:pPr algn="ctr"/>
            <a:r>
              <a:rPr lang="en-US" altLang="zh-CN" sz="3200" dirty="0">
                <a:solidFill>
                  <a:schemeClr val="bg1"/>
                </a:solidFill>
                <a:latin typeface="微软雅黑" panose="020B0503020204020204" charset="-122"/>
                <a:ea typeface="微软雅黑" panose="020B0503020204020204" charset="-122"/>
                <a:cs typeface="Arial" panose="020B0604020202020204" pitchFamily="34" charset="0"/>
              </a:rPr>
              <a:t>45</a:t>
            </a:r>
            <a:r>
              <a:rPr lang="en-US" altLang="zh-CN" sz="2400" dirty="0">
                <a:solidFill>
                  <a:schemeClr val="bg1"/>
                </a:solidFill>
                <a:latin typeface="微软雅黑" panose="020B0503020204020204" charset="-122"/>
                <a:ea typeface="微软雅黑" panose="020B0503020204020204" charset="-122"/>
                <a:cs typeface="Arial" panose="020B0604020202020204" pitchFamily="34" charset="0"/>
              </a:rPr>
              <a:t>%</a:t>
            </a:r>
            <a:endParaRPr lang="zh-CN" altLang="en-US" sz="2400" dirty="0">
              <a:solidFill>
                <a:schemeClr val="bg1"/>
              </a:solidFill>
              <a:latin typeface="微软雅黑" panose="020B0503020204020204" charset="-122"/>
              <a:ea typeface="微软雅黑" panose="020B0503020204020204" charset="-122"/>
            </a:endParaRPr>
          </a:p>
        </p:txBody>
      </p:sp>
      <p:sp>
        <p:nvSpPr>
          <p:cNvPr id="32" name="矩形 31"/>
          <p:cNvSpPr/>
          <p:nvPr/>
        </p:nvSpPr>
        <p:spPr>
          <a:xfrm>
            <a:off x="5224363" y="3395811"/>
            <a:ext cx="914033" cy="584775"/>
          </a:xfrm>
          <a:prstGeom prst="rect">
            <a:avLst/>
          </a:prstGeom>
        </p:spPr>
        <p:txBody>
          <a:bodyPr wrap="none">
            <a:spAutoFit/>
          </a:bodyPr>
          <a:lstStyle/>
          <a:p>
            <a:pPr algn="ctr"/>
            <a:r>
              <a:rPr lang="en-US" altLang="zh-CN" sz="3200" dirty="0">
                <a:solidFill>
                  <a:schemeClr val="bg1"/>
                </a:solidFill>
                <a:latin typeface="微软雅黑" panose="020B0503020204020204" charset="-122"/>
                <a:ea typeface="微软雅黑" panose="020B0503020204020204" charset="-122"/>
                <a:cs typeface="Arial" panose="020B0604020202020204" pitchFamily="34" charset="0"/>
              </a:rPr>
              <a:t>56</a:t>
            </a:r>
            <a:r>
              <a:rPr lang="en-US" altLang="zh-CN" sz="2400" dirty="0">
                <a:solidFill>
                  <a:schemeClr val="bg1"/>
                </a:solidFill>
                <a:latin typeface="微软雅黑" panose="020B0503020204020204" charset="-122"/>
                <a:ea typeface="微软雅黑" panose="020B0503020204020204" charset="-122"/>
                <a:cs typeface="Arial" panose="020B0604020202020204" pitchFamily="34" charset="0"/>
              </a:rPr>
              <a:t>%</a:t>
            </a:r>
            <a:endParaRPr lang="zh-CN" altLang="en-US" sz="2400" dirty="0">
              <a:solidFill>
                <a:schemeClr val="bg1"/>
              </a:solidFill>
              <a:latin typeface="微软雅黑" panose="020B0503020204020204" charset="-122"/>
              <a:ea typeface="微软雅黑" panose="020B0503020204020204" charset="-122"/>
            </a:endParaRPr>
          </a:p>
        </p:txBody>
      </p:sp>
      <p:sp>
        <p:nvSpPr>
          <p:cNvPr id="33" name="矩形 32"/>
          <p:cNvSpPr/>
          <p:nvPr/>
        </p:nvSpPr>
        <p:spPr>
          <a:xfrm>
            <a:off x="5181967" y="5263663"/>
            <a:ext cx="914033" cy="584775"/>
          </a:xfrm>
          <a:prstGeom prst="rect">
            <a:avLst/>
          </a:prstGeom>
        </p:spPr>
        <p:txBody>
          <a:bodyPr wrap="none">
            <a:spAutoFit/>
          </a:bodyPr>
          <a:lstStyle/>
          <a:p>
            <a:pPr algn="ctr"/>
            <a:r>
              <a:rPr lang="en-US" altLang="zh-CN" sz="3200" dirty="0">
                <a:solidFill>
                  <a:schemeClr val="bg1"/>
                </a:solidFill>
                <a:latin typeface="微软雅黑" panose="020B0503020204020204" charset="-122"/>
                <a:ea typeface="微软雅黑" panose="020B0503020204020204" charset="-122"/>
                <a:cs typeface="Arial" panose="020B0604020202020204" pitchFamily="34" charset="0"/>
              </a:rPr>
              <a:t>97</a:t>
            </a:r>
            <a:r>
              <a:rPr lang="en-US" altLang="zh-CN" sz="2400" dirty="0">
                <a:solidFill>
                  <a:schemeClr val="bg1"/>
                </a:solidFill>
                <a:latin typeface="微软雅黑" panose="020B0503020204020204" charset="-122"/>
                <a:ea typeface="微软雅黑" panose="020B0503020204020204" charset="-122"/>
                <a:cs typeface="Arial" panose="020B0604020202020204" pitchFamily="34" charset="0"/>
              </a:rPr>
              <a:t>%</a:t>
            </a:r>
            <a:endParaRPr lang="zh-CN" altLang="en-US" sz="2400" dirty="0">
              <a:solidFill>
                <a:schemeClr val="bg1"/>
              </a:solidFill>
              <a:latin typeface="微软雅黑" panose="020B0503020204020204" charset="-122"/>
              <a:ea typeface="微软雅黑" panose="020B0503020204020204" charset="-122"/>
            </a:endParaRPr>
          </a:p>
        </p:txBody>
      </p:sp>
      <p:sp>
        <p:nvSpPr>
          <p:cNvPr id="34" name="矩形 33"/>
          <p:cNvSpPr/>
          <p:nvPr/>
        </p:nvSpPr>
        <p:spPr>
          <a:xfrm>
            <a:off x="6096000" y="4327560"/>
            <a:ext cx="914033" cy="584775"/>
          </a:xfrm>
          <a:prstGeom prst="rect">
            <a:avLst/>
          </a:prstGeom>
        </p:spPr>
        <p:txBody>
          <a:bodyPr wrap="none">
            <a:spAutoFit/>
          </a:bodyPr>
          <a:lstStyle/>
          <a:p>
            <a:pPr algn="ctr"/>
            <a:r>
              <a:rPr lang="en-US" altLang="zh-CN" sz="3200" dirty="0">
                <a:solidFill>
                  <a:schemeClr val="bg1"/>
                </a:solidFill>
                <a:latin typeface="微软雅黑" panose="020B0503020204020204" charset="-122"/>
                <a:ea typeface="微软雅黑" panose="020B0503020204020204" charset="-122"/>
                <a:cs typeface="Arial" panose="020B0604020202020204" pitchFamily="34" charset="0"/>
              </a:rPr>
              <a:t>78</a:t>
            </a:r>
            <a:r>
              <a:rPr lang="en-US" altLang="zh-CN" sz="2400" dirty="0">
                <a:solidFill>
                  <a:schemeClr val="bg1"/>
                </a:solidFill>
                <a:latin typeface="微软雅黑" panose="020B0503020204020204" charset="-122"/>
                <a:ea typeface="微软雅黑" panose="020B0503020204020204" charset="-122"/>
                <a:cs typeface="Arial" panose="020B0604020202020204" pitchFamily="34" charset="0"/>
              </a:rPr>
              <a:t>%</a:t>
            </a:r>
            <a:endParaRPr lang="zh-CN" altLang="en-US" sz="2400" dirty="0">
              <a:solidFill>
                <a:schemeClr val="bg1"/>
              </a:solidFill>
              <a:latin typeface="微软雅黑" panose="020B0503020204020204" charset="-122"/>
              <a:ea typeface="微软雅黑" panose="020B0503020204020204" charset="-122"/>
            </a:endParaRPr>
          </a:p>
        </p:txBody>
      </p:sp>
      <p:sp>
        <p:nvSpPr>
          <p:cNvPr id="35" name="矩形 34"/>
          <p:cNvSpPr/>
          <p:nvPr/>
        </p:nvSpPr>
        <p:spPr>
          <a:xfrm>
            <a:off x="6078303" y="2477982"/>
            <a:ext cx="914033" cy="584775"/>
          </a:xfrm>
          <a:prstGeom prst="rect">
            <a:avLst/>
          </a:prstGeom>
        </p:spPr>
        <p:txBody>
          <a:bodyPr wrap="none">
            <a:spAutoFit/>
          </a:bodyPr>
          <a:lstStyle/>
          <a:p>
            <a:pPr algn="ctr"/>
            <a:r>
              <a:rPr lang="en-US" altLang="zh-CN" sz="3200" dirty="0">
                <a:solidFill>
                  <a:schemeClr val="bg1"/>
                </a:solidFill>
                <a:latin typeface="微软雅黑" panose="020B0503020204020204" charset="-122"/>
                <a:ea typeface="微软雅黑" panose="020B0503020204020204" charset="-122"/>
                <a:cs typeface="Arial" panose="020B0604020202020204" pitchFamily="34" charset="0"/>
              </a:rPr>
              <a:t>23</a:t>
            </a:r>
            <a:r>
              <a:rPr lang="en-US" altLang="zh-CN" sz="2400" dirty="0">
                <a:solidFill>
                  <a:schemeClr val="bg1"/>
                </a:solidFill>
                <a:latin typeface="微软雅黑" panose="020B0503020204020204" charset="-122"/>
                <a:ea typeface="微软雅黑" panose="020B0503020204020204" charset="-122"/>
                <a:cs typeface="Arial" panose="020B0604020202020204" pitchFamily="34" charset="0"/>
              </a:rPr>
              <a:t>%</a:t>
            </a:r>
            <a:endParaRPr lang="zh-CN" altLang="en-US" sz="2400" dirty="0">
              <a:solidFill>
                <a:schemeClr val="bg1"/>
              </a:solidFill>
              <a:latin typeface="微软雅黑" panose="020B0503020204020204" charset="-122"/>
              <a:ea typeface="微软雅黑" panose="020B0503020204020204" charset="-122"/>
            </a:endParaRPr>
          </a:p>
        </p:txBody>
      </p:sp>
      <p:sp>
        <p:nvSpPr>
          <p:cNvPr id="36" name="椭圆 35"/>
          <p:cNvSpPr/>
          <p:nvPr/>
        </p:nvSpPr>
        <p:spPr>
          <a:xfrm>
            <a:off x="3503712" y="1735272"/>
            <a:ext cx="216024" cy="216024"/>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椭圆 36"/>
          <p:cNvSpPr/>
          <p:nvPr/>
        </p:nvSpPr>
        <p:spPr>
          <a:xfrm>
            <a:off x="3503712" y="3616191"/>
            <a:ext cx="216024" cy="216024"/>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8" name="椭圆 37"/>
          <p:cNvSpPr/>
          <p:nvPr/>
        </p:nvSpPr>
        <p:spPr>
          <a:xfrm>
            <a:off x="3503712" y="5416391"/>
            <a:ext cx="216024" cy="216024"/>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9" name="椭圆 38"/>
          <p:cNvSpPr/>
          <p:nvPr/>
        </p:nvSpPr>
        <p:spPr>
          <a:xfrm>
            <a:off x="8369289" y="2689358"/>
            <a:ext cx="216024" cy="216024"/>
          </a:xfrm>
          <a:prstGeom prst="ellipse">
            <a:avLst/>
          </a:prstGeom>
          <a:solidFill>
            <a:srgbClr val="7D58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0" name="文本框 39"/>
          <p:cNvSpPr txBox="1"/>
          <p:nvPr/>
        </p:nvSpPr>
        <p:spPr>
          <a:xfrm>
            <a:off x="8922602" y="4093243"/>
            <a:ext cx="10972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添加标题</a:t>
            </a:r>
          </a:p>
        </p:txBody>
      </p:sp>
      <p:sp>
        <p:nvSpPr>
          <p:cNvPr id="3" name="矩形 2"/>
          <p:cNvSpPr/>
          <p:nvPr/>
        </p:nvSpPr>
        <p:spPr>
          <a:xfrm>
            <a:off x="8922602" y="4443411"/>
            <a:ext cx="3006046" cy="84010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42" name="椭圆 41"/>
          <p:cNvSpPr/>
          <p:nvPr/>
        </p:nvSpPr>
        <p:spPr>
          <a:xfrm>
            <a:off x="8400256" y="4511935"/>
            <a:ext cx="216024" cy="216024"/>
          </a:xfrm>
          <a:prstGeom prst="ellipse">
            <a:avLst/>
          </a:prstGeom>
          <a:solidFill>
            <a:srgbClr val="7D58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 name="文本框 3"/>
          <p:cNvSpPr txBox="1"/>
          <p:nvPr/>
        </p:nvSpPr>
        <p:spPr>
          <a:xfrm>
            <a:off x="2212455" y="1527700"/>
            <a:ext cx="10972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添加标题</a:t>
            </a:r>
          </a:p>
        </p:txBody>
      </p:sp>
      <p:sp>
        <p:nvSpPr>
          <p:cNvPr id="5" name="矩形 4"/>
          <p:cNvSpPr/>
          <p:nvPr/>
        </p:nvSpPr>
        <p:spPr>
          <a:xfrm>
            <a:off x="245825" y="1877868"/>
            <a:ext cx="3063910" cy="840105"/>
          </a:xfrm>
          <a:prstGeom prst="rect">
            <a:avLst/>
          </a:prstGeom>
        </p:spPr>
        <p:txBody>
          <a:bodyPr wrap="square">
            <a:spAutoFit/>
          </a:bodyPr>
          <a:lstStyle/>
          <a:p>
            <a:pPr algn="r"/>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
        <p:nvSpPr>
          <p:cNvPr id="11" name="文本框 10"/>
          <p:cNvSpPr txBox="1"/>
          <p:nvPr/>
        </p:nvSpPr>
        <p:spPr>
          <a:xfrm>
            <a:off x="2212455" y="3131710"/>
            <a:ext cx="10972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添加标题</a:t>
            </a:r>
          </a:p>
        </p:txBody>
      </p:sp>
      <p:sp>
        <p:nvSpPr>
          <p:cNvPr id="14" name="矩形 13"/>
          <p:cNvSpPr/>
          <p:nvPr/>
        </p:nvSpPr>
        <p:spPr>
          <a:xfrm>
            <a:off x="245825" y="3481878"/>
            <a:ext cx="3063910" cy="840105"/>
          </a:xfrm>
          <a:prstGeom prst="rect">
            <a:avLst/>
          </a:prstGeom>
        </p:spPr>
        <p:txBody>
          <a:bodyPr wrap="square">
            <a:spAutoFit/>
          </a:bodyPr>
          <a:lstStyle/>
          <a:p>
            <a:pPr algn="r"/>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left)">
                                      <p:cBhvr>
                                        <p:cTn id="8" dur="500"/>
                                        <p:tgtEl>
                                          <p:spTgt spid="6"/>
                                        </p:tgtEl>
                                      </p:cBhvr>
                                    </p:animEffect>
                                  </p:childTnLst>
                                </p:cTn>
                              </p:par>
                              <p:par>
                                <p:cTn id="9" presetID="53" presetClass="entr" presetSubtype="16" fill="hold" grpId="0" nodeType="withEffect">
                                  <p:stCondLst>
                                    <p:cond delay="125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22" presetClass="entr" presetSubtype="2" fill="hold" nodeType="withEffect">
                                  <p:stCondLst>
                                    <p:cond delay="150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par>
                                <p:cTn id="17" presetID="22" presetClass="entr" presetSubtype="2" fill="hold" grpId="0" nodeType="withEffect">
                                  <p:stCondLst>
                                    <p:cond delay="1750"/>
                                  </p:stCondLst>
                                  <p:childTnLst>
                                    <p:set>
                                      <p:cBhvr>
                                        <p:cTn id="18" dur="1" fill="hold">
                                          <p:stCondLst>
                                            <p:cond delay="0"/>
                                          </p:stCondLst>
                                        </p:cTn>
                                        <p:tgtEl>
                                          <p:spTgt spid="36"/>
                                        </p:tgtEl>
                                        <p:attrNameLst>
                                          <p:attrName>style.visibility</p:attrName>
                                        </p:attrNameLst>
                                      </p:cBhvr>
                                      <p:to>
                                        <p:strVal val="visible"/>
                                      </p:to>
                                    </p:set>
                                    <p:animEffect transition="in" filter="wipe(right)">
                                      <p:cBhvr>
                                        <p:cTn id="19" dur="500"/>
                                        <p:tgtEl>
                                          <p:spTgt spid="36"/>
                                        </p:tgtEl>
                                      </p:cBhvr>
                                    </p:animEffect>
                                  </p:childTnLst>
                                </p:cTn>
                              </p:par>
                              <p:par>
                                <p:cTn id="20" presetID="12" presetClass="entr" presetSubtype="8"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ppt_w*1.125000"/>
                                          </p:val>
                                        </p:tav>
                                        <p:tav tm="100000">
                                          <p:val>
                                            <p:strVal val="#ppt_x"/>
                                          </p:val>
                                        </p:tav>
                                      </p:tavLst>
                                    </p:anim>
                                    <p:animEffect transition="in" filter="wipe(right)">
                                      <p:cBhvr>
                                        <p:cTn id="23" dur="500"/>
                                        <p:tgtEl>
                                          <p:spTgt spid="7"/>
                                        </p:tgtEl>
                                      </p:cBhvr>
                                    </p:animEffect>
                                  </p:childTnLst>
                                </p:cTn>
                              </p:par>
                              <p:par>
                                <p:cTn id="24" presetID="53" presetClass="entr" presetSubtype="16" fill="hold" grpId="0" nodeType="withEffect">
                                  <p:stCondLst>
                                    <p:cond delay="175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22" presetClass="entr" presetSubtype="8" fill="hold" nodeType="withEffect">
                                  <p:stCondLst>
                                    <p:cond delay="200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grpId="0" nodeType="withEffect">
                                  <p:stCondLst>
                                    <p:cond delay="225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par>
                                <p:cTn id="35" presetID="12" presetClass="entr" presetSubtype="8" fill="hold" grpId="0" nodeType="withEffect">
                                  <p:stCondLst>
                                    <p:cond delay="25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ppt_x</p:attrName>
                                        </p:attrNameLst>
                                      </p:cBhvr>
                                      <p:tavLst>
                                        <p:tav tm="0">
                                          <p:val>
                                            <p:strVal val="#ppt_x-#ppt_w*1.125000"/>
                                          </p:val>
                                        </p:tav>
                                        <p:tav tm="100000">
                                          <p:val>
                                            <p:strVal val="#ppt_x"/>
                                          </p:val>
                                        </p:tav>
                                      </p:tavLst>
                                    </p:anim>
                                    <p:animEffect transition="in" filter="wipe(right)">
                                      <p:cBhvr>
                                        <p:cTn id="38" dur="500"/>
                                        <p:tgtEl>
                                          <p:spTgt spid="12"/>
                                        </p:tgtEl>
                                      </p:cBhvr>
                                    </p:animEffect>
                                  </p:childTnLst>
                                </p:cTn>
                              </p:par>
                              <p:par>
                                <p:cTn id="39" presetID="12" presetClass="entr" presetSubtype="8" fill="hold" grpId="0" nodeType="withEffect">
                                  <p:stCondLst>
                                    <p:cond delay="250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ppt_x</p:attrName>
                                        </p:attrNameLst>
                                      </p:cBhvr>
                                      <p:tavLst>
                                        <p:tav tm="0">
                                          <p:val>
                                            <p:strVal val="#ppt_x-#ppt_w*1.125000"/>
                                          </p:val>
                                        </p:tav>
                                        <p:tav tm="100000">
                                          <p:val>
                                            <p:strVal val="#ppt_x"/>
                                          </p:val>
                                        </p:tav>
                                      </p:tavLst>
                                    </p:anim>
                                    <p:animEffect transition="in" filter="wipe(right)">
                                      <p:cBhvr>
                                        <p:cTn id="42" dur="500"/>
                                        <p:tgtEl>
                                          <p:spTgt spid="13"/>
                                        </p:tgtEl>
                                      </p:cBhvr>
                                    </p:animEffect>
                                  </p:childTnLst>
                                </p:cTn>
                              </p:par>
                              <p:par>
                                <p:cTn id="43" presetID="12" presetClass="entr" presetSubtype="2" fill="hold" grpId="0" nodeType="withEffect">
                                  <p:stCondLst>
                                    <p:cond delay="20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p:tgtEl>
                                          <p:spTgt spid="8"/>
                                        </p:tgtEl>
                                        <p:attrNameLst>
                                          <p:attrName>ppt_x</p:attrName>
                                        </p:attrNameLst>
                                      </p:cBhvr>
                                      <p:tavLst>
                                        <p:tav tm="0">
                                          <p:val>
                                            <p:strVal val="#ppt_x+#ppt_w*1.125000"/>
                                          </p:val>
                                        </p:tav>
                                        <p:tav tm="100000">
                                          <p:val>
                                            <p:strVal val="#ppt_x"/>
                                          </p:val>
                                        </p:tav>
                                      </p:tavLst>
                                    </p:anim>
                                    <p:animEffect transition="in" filter="wipe(left)">
                                      <p:cBhvr>
                                        <p:cTn id="46" dur="500"/>
                                        <p:tgtEl>
                                          <p:spTgt spid="8"/>
                                        </p:tgtEl>
                                      </p:cBhvr>
                                    </p:animEffect>
                                  </p:childTnLst>
                                </p:cTn>
                              </p:par>
                              <p:par>
                                <p:cTn id="47" presetID="53" presetClass="entr" presetSubtype="16" fill="hold" grpId="0" nodeType="withEffect">
                                  <p:stCondLst>
                                    <p:cond delay="225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par>
                                <p:cTn id="52" presetID="22" presetClass="entr" presetSubtype="2" fill="hold" nodeType="withEffect">
                                  <p:stCondLst>
                                    <p:cond delay="2500"/>
                                  </p:stCondLst>
                                  <p:childTnLst>
                                    <p:set>
                                      <p:cBhvr>
                                        <p:cTn id="53" dur="1" fill="hold">
                                          <p:stCondLst>
                                            <p:cond delay="0"/>
                                          </p:stCondLst>
                                        </p:cTn>
                                        <p:tgtEl>
                                          <p:spTgt spid="29"/>
                                        </p:tgtEl>
                                        <p:attrNameLst>
                                          <p:attrName>style.visibility</p:attrName>
                                        </p:attrNameLst>
                                      </p:cBhvr>
                                      <p:to>
                                        <p:strVal val="visible"/>
                                      </p:to>
                                    </p:set>
                                    <p:animEffect transition="in" filter="wipe(right)">
                                      <p:cBhvr>
                                        <p:cTn id="54" dur="500"/>
                                        <p:tgtEl>
                                          <p:spTgt spid="29"/>
                                        </p:tgtEl>
                                      </p:cBhvr>
                                    </p:animEffect>
                                  </p:childTnLst>
                                </p:cTn>
                              </p:par>
                              <p:par>
                                <p:cTn id="55" presetID="22" presetClass="entr" presetSubtype="2" fill="hold" grpId="0" nodeType="withEffect">
                                  <p:stCondLst>
                                    <p:cond delay="2750"/>
                                  </p:stCondLst>
                                  <p:childTnLst>
                                    <p:set>
                                      <p:cBhvr>
                                        <p:cTn id="56" dur="1" fill="hold">
                                          <p:stCondLst>
                                            <p:cond delay="0"/>
                                          </p:stCondLst>
                                        </p:cTn>
                                        <p:tgtEl>
                                          <p:spTgt spid="37"/>
                                        </p:tgtEl>
                                        <p:attrNameLst>
                                          <p:attrName>style.visibility</p:attrName>
                                        </p:attrNameLst>
                                      </p:cBhvr>
                                      <p:to>
                                        <p:strVal val="visible"/>
                                      </p:to>
                                    </p:set>
                                    <p:animEffect transition="in" filter="wipe(right)">
                                      <p:cBhvr>
                                        <p:cTn id="57" dur="500"/>
                                        <p:tgtEl>
                                          <p:spTgt spid="37"/>
                                        </p:tgtEl>
                                      </p:cBhvr>
                                    </p:animEffect>
                                  </p:childTnLst>
                                </p:cTn>
                              </p:par>
                              <p:par>
                                <p:cTn id="58" presetID="12" presetClass="entr" presetSubtype="8" fill="hold" grpId="0" nodeType="withEffect">
                                  <p:stCondLst>
                                    <p:cond delay="250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p:tgtEl>
                                          <p:spTgt spid="9"/>
                                        </p:tgtEl>
                                        <p:attrNameLst>
                                          <p:attrName>ppt_x</p:attrName>
                                        </p:attrNameLst>
                                      </p:cBhvr>
                                      <p:tavLst>
                                        <p:tav tm="0">
                                          <p:val>
                                            <p:strVal val="#ppt_x-#ppt_w*1.125000"/>
                                          </p:val>
                                        </p:tav>
                                        <p:tav tm="100000">
                                          <p:val>
                                            <p:strVal val="#ppt_x"/>
                                          </p:val>
                                        </p:tav>
                                      </p:tavLst>
                                    </p:anim>
                                    <p:animEffect transition="in" filter="wipe(right)">
                                      <p:cBhvr>
                                        <p:cTn id="61" dur="500"/>
                                        <p:tgtEl>
                                          <p:spTgt spid="9"/>
                                        </p:tgtEl>
                                      </p:cBhvr>
                                    </p:animEffect>
                                  </p:childTnLst>
                                </p:cTn>
                              </p:par>
                              <p:par>
                                <p:cTn id="62" presetID="53" presetClass="entr" presetSubtype="16" fill="hold" grpId="0" nodeType="withEffect">
                                  <p:stCondLst>
                                    <p:cond delay="275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22" presetClass="entr" presetSubtype="8" fill="hold" nodeType="withEffect">
                                  <p:stCondLst>
                                    <p:cond delay="3000"/>
                                  </p:stCondLst>
                                  <p:childTnLst>
                                    <p:set>
                                      <p:cBhvr>
                                        <p:cTn id="68" dur="1" fill="hold">
                                          <p:stCondLst>
                                            <p:cond delay="0"/>
                                          </p:stCondLst>
                                        </p:cTn>
                                        <p:tgtEl>
                                          <p:spTgt spid="2"/>
                                        </p:tgtEl>
                                        <p:attrNameLst>
                                          <p:attrName>style.visibility</p:attrName>
                                        </p:attrNameLst>
                                      </p:cBhvr>
                                      <p:to>
                                        <p:strVal val="visible"/>
                                      </p:to>
                                    </p:set>
                                    <p:animEffect transition="in" filter="wipe(left)">
                                      <p:cBhvr>
                                        <p:cTn id="69" dur="500"/>
                                        <p:tgtEl>
                                          <p:spTgt spid="2"/>
                                        </p:tgtEl>
                                      </p:cBhvr>
                                    </p:animEffect>
                                  </p:childTnLst>
                                </p:cTn>
                              </p:par>
                              <p:par>
                                <p:cTn id="70" presetID="22" presetClass="entr" presetSubtype="8" fill="hold" grpId="0" nodeType="withEffect">
                                  <p:stCondLst>
                                    <p:cond delay="325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par>
                                <p:cTn id="73" presetID="12" presetClass="entr" presetSubtype="8" fill="hold" grpId="0" nodeType="withEffect">
                                  <p:stCondLst>
                                    <p:cond delay="350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ppt_x</p:attrName>
                                        </p:attrNameLst>
                                      </p:cBhvr>
                                      <p:tavLst>
                                        <p:tav tm="0">
                                          <p:val>
                                            <p:strVal val="#ppt_x-#ppt_w*1.125000"/>
                                          </p:val>
                                        </p:tav>
                                        <p:tav tm="100000">
                                          <p:val>
                                            <p:strVal val="#ppt_x"/>
                                          </p:val>
                                        </p:tav>
                                      </p:tavLst>
                                    </p:anim>
                                    <p:animEffect transition="in" filter="wipe(right)">
                                      <p:cBhvr>
                                        <p:cTn id="76" dur="500"/>
                                        <p:tgtEl>
                                          <p:spTgt spid="40"/>
                                        </p:tgtEl>
                                      </p:cBhvr>
                                    </p:animEffect>
                                  </p:childTnLst>
                                </p:cTn>
                              </p:par>
                              <p:par>
                                <p:cTn id="77" presetID="12" presetClass="entr" presetSubtype="8" fill="hold" grpId="0" nodeType="withEffect">
                                  <p:stCondLst>
                                    <p:cond delay="350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p:tgtEl>
                                          <p:spTgt spid="3"/>
                                        </p:tgtEl>
                                        <p:attrNameLst>
                                          <p:attrName>ppt_x</p:attrName>
                                        </p:attrNameLst>
                                      </p:cBhvr>
                                      <p:tavLst>
                                        <p:tav tm="0">
                                          <p:val>
                                            <p:strVal val="#ppt_x-#ppt_w*1.125000"/>
                                          </p:val>
                                        </p:tav>
                                        <p:tav tm="100000">
                                          <p:val>
                                            <p:strVal val="#ppt_x"/>
                                          </p:val>
                                        </p:tav>
                                      </p:tavLst>
                                    </p:anim>
                                    <p:animEffect transition="in" filter="wipe(right)">
                                      <p:cBhvr>
                                        <p:cTn id="80" dur="500"/>
                                        <p:tgtEl>
                                          <p:spTgt spid="3"/>
                                        </p:tgtEl>
                                      </p:cBhvr>
                                    </p:animEffect>
                                  </p:childTnLst>
                                </p:cTn>
                              </p:par>
                              <p:par>
                                <p:cTn id="81" presetID="12" presetClass="entr" presetSubtype="2" fill="hold" grpId="0" nodeType="withEffect">
                                  <p:stCondLst>
                                    <p:cond delay="300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p:tgtEl>
                                          <p:spTgt spid="10"/>
                                        </p:tgtEl>
                                        <p:attrNameLst>
                                          <p:attrName>ppt_x</p:attrName>
                                        </p:attrNameLst>
                                      </p:cBhvr>
                                      <p:tavLst>
                                        <p:tav tm="0">
                                          <p:val>
                                            <p:strVal val="#ppt_x+#ppt_w*1.125000"/>
                                          </p:val>
                                        </p:tav>
                                        <p:tav tm="100000">
                                          <p:val>
                                            <p:strVal val="#ppt_x"/>
                                          </p:val>
                                        </p:tav>
                                      </p:tavLst>
                                    </p:anim>
                                    <p:animEffect transition="in" filter="wipe(left)">
                                      <p:cBhvr>
                                        <p:cTn id="84" dur="500"/>
                                        <p:tgtEl>
                                          <p:spTgt spid="10"/>
                                        </p:tgtEl>
                                      </p:cBhvr>
                                    </p:animEffect>
                                  </p:childTnLst>
                                </p:cTn>
                              </p:par>
                              <p:par>
                                <p:cTn id="85" presetID="53" presetClass="entr" presetSubtype="16" fill="hold" grpId="0" nodeType="withEffect">
                                  <p:stCondLst>
                                    <p:cond delay="325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22" presetClass="entr" presetSubtype="2" fill="hold" nodeType="withEffect">
                                  <p:stCondLst>
                                    <p:cond delay="350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grpId="0" nodeType="withEffect">
                                  <p:stCondLst>
                                    <p:cond delay="3750"/>
                                  </p:stCondLst>
                                  <p:childTnLst>
                                    <p:set>
                                      <p:cBhvr>
                                        <p:cTn id="94" dur="1" fill="hold">
                                          <p:stCondLst>
                                            <p:cond delay="0"/>
                                          </p:stCondLst>
                                        </p:cTn>
                                        <p:tgtEl>
                                          <p:spTgt spid="38"/>
                                        </p:tgtEl>
                                        <p:attrNameLst>
                                          <p:attrName>style.visibility</p:attrName>
                                        </p:attrNameLst>
                                      </p:cBhvr>
                                      <p:to>
                                        <p:strVal val="visible"/>
                                      </p:to>
                                    </p:set>
                                    <p:animEffect transition="in" filter="wipe(right)">
                                      <p:cBhvr>
                                        <p:cTn id="95" dur="500"/>
                                        <p:tgtEl>
                                          <p:spTgt spid="38"/>
                                        </p:tgtEl>
                                      </p:cBhvr>
                                    </p:animEffect>
                                  </p:childTnLst>
                                </p:cTn>
                              </p:par>
                              <p:par>
                                <p:cTn id="96" presetID="12" presetClass="entr" presetSubtype="2" fill="hold" grpId="0" nodeType="withEffect">
                                  <p:stCondLst>
                                    <p:cond delay="400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500"/>
                                        <p:tgtEl>
                                          <p:spTgt spid="26"/>
                                        </p:tgtEl>
                                        <p:attrNameLst>
                                          <p:attrName>ppt_x</p:attrName>
                                        </p:attrNameLst>
                                      </p:cBhvr>
                                      <p:tavLst>
                                        <p:tav tm="0">
                                          <p:val>
                                            <p:strVal val="#ppt_x+#ppt_w*1.125000"/>
                                          </p:val>
                                        </p:tav>
                                        <p:tav tm="100000">
                                          <p:val>
                                            <p:strVal val="#ppt_x"/>
                                          </p:val>
                                        </p:tav>
                                      </p:tavLst>
                                    </p:anim>
                                    <p:animEffect transition="in" filter="wipe(left)">
                                      <p:cBhvr>
                                        <p:cTn id="99" dur="500"/>
                                        <p:tgtEl>
                                          <p:spTgt spid="26"/>
                                        </p:tgtEl>
                                      </p:cBhvr>
                                    </p:animEffect>
                                  </p:childTnLst>
                                </p:cTn>
                              </p:par>
                              <p:par>
                                <p:cTn id="100" presetID="12" presetClass="entr" presetSubtype="2" fill="hold" grpId="0" nodeType="withEffect">
                                  <p:stCondLst>
                                    <p:cond delay="4000"/>
                                  </p:stCondLst>
                                  <p:childTnLst>
                                    <p:set>
                                      <p:cBhvr>
                                        <p:cTn id="101" dur="1" fill="hold">
                                          <p:stCondLst>
                                            <p:cond delay="0"/>
                                          </p:stCondLst>
                                        </p:cTn>
                                        <p:tgtEl>
                                          <p:spTgt spid="27"/>
                                        </p:tgtEl>
                                        <p:attrNameLst>
                                          <p:attrName>style.visibility</p:attrName>
                                        </p:attrNameLst>
                                      </p:cBhvr>
                                      <p:to>
                                        <p:strVal val="visible"/>
                                      </p:to>
                                    </p:set>
                                    <p:anim calcmode="lin" valueType="num">
                                      <p:cBhvr additive="base">
                                        <p:cTn id="102" dur="500"/>
                                        <p:tgtEl>
                                          <p:spTgt spid="27"/>
                                        </p:tgtEl>
                                        <p:attrNameLst>
                                          <p:attrName>ppt_x</p:attrName>
                                        </p:attrNameLst>
                                      </p:cBhvr>
                                      <p:tavLst>
                                        <p:tav tm="0">
                                          <p:val>
                                            <p:strVal val="#ppt_x+#ppt_w*1.125000"/>
                                          </p:val>
                                        </p:tav>
                                        <p:tav tm="100000">
                                          <p:val>
                                            <p:strVal val="#ppt_x"/>
                                          </p:val>
                                        </p:tav>
                                      </p:tavLst>
                                    </p:anim>
                                    <p:animEffect transition="in" filter="wipe(left)">
                                      <p:cBhvr>
                                        <p:cTn id="103" dur="500"/>
                                        <p:tgtEl>
                                          <p:spTgt spid="27"/>
                                        </p:tgtEl>
                                      </p:cBhvr>
                                    </p:animEffect>
                                  </p:childTnLst>
                                </p:cTn>
                              </p:par>
                              <p:par>
                                <p:cTn id="104" presetID="12" presetClass="entr" presetSubtype="2" fill="hold" grpId="0" nodeType="withEffect">
                                  <p:stCondLst>
                                    <p:cond delay="4000"/>
                                  </p:stCondLst>
                                  <p:childTnLst>
                                    <p:set>
                                      <p:cBhvr>
                                        <p:cTn id="105" dur="1" fill="hold">
                                          <p:stCondLst>
                                            <p:cond delay="0"/>
                                          </p:stCondLst>
                                        </p:cTn>
                                        <p:tgtEl>
                                          <p:spTgt spid="4"/>
                                        </p:tgtEl>
                                        <p:attrNameLst>
                                          <p:attrName>style.visibility</p:attrName>
                                        </p:attrNameLst>
                                      </p:cBhvr>
                                      <p:to>
                                        <p:strVal val="visible"/>
                                      </p:to>
                                    </p:set>
                                    <p:anim calcmode="lin" valueType="num">
                                      <p:cBhvr additive="base">
                                        <p:cTn id="106" dur="500"/>
                                        <p:tgtEl>
                                          <p:spTgt spid="4"/>
                                        </p:tgtEl>
                                        <p:attrNameLst>
                                          <p:attrName>ppt_x</p:attrName>
                                        </p:attrNameLst>
                                      </p:cBhvr>
                                      <p:tavLst>
                                        <p:tav tm="0">
                                          <p:val>
                                            <p:strVal val="#ppt_x+#ppt_w*1.125000"/>
                                          </p:val>
                                        </p:tav>
                                        <p:tav tm="100000">
                                          <p:val>
                                            <p:strVal val="#ppt_x"/>
                                          </p:val>
                                        </p:tav>
                                      </p:tavLst>
                                    </p:anim>
                                    <p:animEffect transition="in" filter="wipe(left)">
                                      <p:cBhvr>
                                        <p:cTn id="107" dur="500"/>
                                        <p:tgtEl>
                                          <p:spTgt spid="4"/>
                                        </p:tgtEl>
                                      </p:cBhvr>
                                    </p:animEffect>
                                  </p:childTnLst>
                                </p:cTn>
                              </p:par>
                              <p:par>
                                <p:cTn id="108" presetID="12" presetClass="entr" presetSubtype="2" fill="hold" grpId="0" nodeType="withEffect">
                                  <p:stCondLst>
                                    <p:cond delay="4000"/>
                                  </p:stCondLst>
                                  <p:childTnLst>
                                    <p:set>
                                      <p:cBhvr>
                                        <p:cTn id="109" dur="1" fill="hold">
                                          <p:stCondLst>
                                            <p:cond delay="0"/>
                                          </p:stCondLst>
                                        </p:cTn>
                                        <p:tgtEl>
                                          <p:spTgt spid="5"/>
                                        </p:tgtEl>
                                        <p:attrNameLst>
                                          <p:attrName>style.visibility</p:attrName>
                                        </p:attrNameLst>
                                      </p:cBhvr>
                                      <p:to>
                                        <p:strVal val="visible"/>
                                      </p:to>
                                    </p:set>
                                    <p:anim calcmode="lin" valueType="num">
                                      <p:cBhvr additive="base">
                                        <p:cTn id="110" dur="500"/>
                                        <p:tgtEl>
                                          <p:spTgt spid="5"/>
                                        </p:tgtEl>
                                        <p:attrNameLst>
                                          <p:attrName>ppt_x</p:attrName>
                                        </p:attrNameLst>
                                      </p:cBhvr>
                                      <p:tavLst>
                                        <p:tav tm="0">
                                          <p:val>
                                            <p:strVal val="#ppt_x+#ppt_w*1.125000"/>
                                          </p:val>
                                        </p:tav>
                                        <p:tav tm="100000">
                                          <p:val>
                                            <p:strVal val="#ppt_x"/>
                                          </p:val>
                                        </p:tav>
                                      </p:tavLst>
                                    </p:anim>
                                    <p:animEffect transition="in" filter="wipe(left)">
                                      <p:cBhvr>
                                        <p:cTn id="111" dur="500"/>
                                        <p:tgtEl>
                                          <p:spTgt spid="5"/>
                                        </p:tgtEl>
                                      </p:cBhvr>
                                    </p:animEffect>
                                  </p:childTnLst>
                                </p:cTn>
                              </p:par>
                              <p:par>
                                <p:cTn id="112" presetID="12" presetClass="entr" presetSubtype="2" fill="hold" grpId="0" nodeType="withEffect">
                                  <p:stCondLst>
                                    <p:cond delay="4000"/>
                                  </p:stCondLst>
                                  <p:childTnLst>
                                    <p:set>
                                      <p:cBhvr>
                                        <p:cTn id="113" dur="1" fill="hold">
                                          <p:stCondLst>
                                            <p:cond delay="0"/>
                                          </p:stCondLst>
                                        </p:cTn>
                                        <p:tgtEl>
                                          <p:spTgt spid="11"/>
                                        </p:tgtEl>
                                        <p:attrNameLst>
                                          <p:attrName>style.visibility</p:attrName>
                                        </p:attrNameLst>
                                      </p:cBhvr>
                                      <p:to>
                                        <p:strVal val="visible"/>
                                      </p:to>
                                    </p:set>
                                    <p:anim calcmode="lin" valueType="num">
                                      <p:cBhvr additive="base">
                                        <p:cTn id="114" dur="500"/>
                                        <p:tgtEl>
                                          <p:spTgt spid="11"/>
                                        </p:tgtEl>
                                        <p:attrNameLst>
                                          <p:attrName>ppt_x</p:attrName>
                                        </p:attrNameLst>
                                      </p:cBhvr>
                                      <p:tavLst>
                                        <p:tav tm="0">
                                          <p:val>
                                            <p:strVal val="#ppt_x+#ppt_w*1.125000"/>
                                          </p:val>
                                        </p:tav>
                                        <p:tav tm="100000">
                                          <p:val>
                                            <p:strVal val="#ppt_x"/>
                                          </p:val>
                                        </p:tav>
                                      </p:tavLst>
                                    </p:anim>
                                    <p:animEffect transition="in" filter="wipe(left)">
                                      <p:cBhvr>
                                        <p:cTn id="115" dur="500"/>
                                        <p:tgtEl>
                                          <p:spTgt spid="11"/>
                                        </p:tgtEl>
                                      </p:cBhvr>
                                    </p:animEffect>
                                  </p:childTnLst>
                                </p:cTn>
                              </p:par>
                              <p:par>
                                <p:cTn id="116" presetID="12" presetClass="entr" presetSubtype="2" fill="hold" grpId="0" nodeType="withEffect">
                                  <p:stCondLst>
                                    <p:cond delay="4000"/>
                                  </p:stCondLst>
                                  <p:childTnLst>
                                    <p:set>
                                      <p:cBhvr>
                                        <p:cTn id="117" dur="1" fill="hold">
                                          <p:stCondLst>
                                            <p:cond delay="0"/>
                                          </p:stCondLst>
                                        </p:cTn>
                                        <p:tgtEl>
                                          <p:spTgt spid="14"/>
                                        </p:tgtEl>
                                        <p:attrNameLst>
                                          <p:attrName>style.visibility</p:attrName>
                                        </p:attrNameLst>
                                      </p:cBhvr>
                                      <p:to>
                                        <p:strVal val="visible"/>
                                      </p:to>
                                    </p:set>
                                    <p:anim calcmode="lin" valueType="num">
                                      <p:cBhvr additive="base">
                                        <p:cTn id="118" dur="500"/>
                                        <p:tgtEl>
                                          <p:spTgt spid="14"/>
                                        </p:tgtEl>
                                        <p:attrNameLst>
                                          <p:attrName>ppt_x</p:attrName>
                                        </p:attrNameLst>
                                      </p:cBhvr>
                                      <p:tavLst>
                                        <p:tav tm="0">
                                          <p:val>
                                            <p:strVal val="#ppt_x+#ppt_w*1.125000"/>
                                          </p:val>
                                        </p:tav>
                                        <p:tav tm="100000">
                                          <p:val>
                                            <p:strVal val="#ppt_x"/>
                                          </p:val>
                                        </p:tav>
                                      </p:tavLst>
                                    </p:anim>
                                    <p:animEffect transition="in" filter="wipe(left)">
                                      <p:cBhvr>
                                        <p:cTn id="1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2" grpId="0"/>
      <p:bldP spid="13" grpId="0"/>
      <p:bldP spid="26" grpId="0"/>
      <p:bldP spid="27" grpId="0"/>
      <p:bldP spid="31" grpId="0"/>
      <p:bldP spid="32" grpId="0"/>
      <p:bldP spid="33" grpId="0"/>
      <p:bldP spid="34" grpId="0"/>
      <p:bldP spid="35" grpId="0"/>
      <p:bldP spid="36" grpId="0" bldLvl="0" animBg="1"/>
      <p:bldP spid="37" grpId="0" bldLvl="0" animBg="1"/>
      <p:bldP spid="38" grpId="0" bldLvl="0" animBg="1"/>
      <p:bldP spid="39" grpId="0" bldLvl="0" animBg="1"/>
      <p:bldP spid="40" grpId="0"/>
      <p:bldP spid="3" grpId="0"/>
      <p:bldP spid="42" grpId="0" bldLvl="0" animBg="1"/>
      <p:bldP spid="4" grpId="0"/>
      <p:bldP spid="5" grpId="0"/>
      <p:bldP spid="11"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sp>
        <p:nvSpPr>
          <p:cNvPr id="9" name="六边形 8"/>
          <p:cNvSpPr/>
          <p:nvPr/>
        </p:nvSpPr>
        <p:spPr>
          <a:xfrm rot="5400000">
            <a:off x="2243490" y="1919955"/>
            <a:ext cx="2133524" cy="1839245"/>
          </a:xfrm>
          <a:prstGeom prst="hexagon">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 name="六边形 9"/>
          <p:cNvSpPr/>
          <p:nvPr/>
        </p:nvSpPr>
        <p:spPr>
          <a:xfrm rot="5400000">
            <a:off x="3212557" y="3743352"/>
            <a:ext cx="2133524" cy="1839245"/>
          </a:xfrm>
          <a:prstGeom prst="hexagon">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1" name="六边形 10"/>
          <p:cNvSpPr/>
          <p:nvPr/>
        </p:nvSpPr>
        <p:spPr>
          <a:xfrm rot="5400000">
            <a:off x="1268341" y="3746871"/>
            <a:ext cx="2133524" cy="1839245"/>
          </a:xfrm>
          <a:prstGeom prst="hexagon">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4" name="文本框 13"/>
          <p:cNvSpPr txBox="1"/>
          <p:nvPr/>
        </p:nvSpPr>
        <p:spPr>
          <a:xfrm>
            <a:off x="7246508" y="2987660"/>
            <a:ext cx="20116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5" name="矩形 14"/>
          <p:cNvSpPr/>
          <p:nvPr/>
        </p:nvSpPr>
        <p:spPr>
          <a:xfrm>
            <a:off x="7246508" y="3337828"/>
            <a:ext cx="4178084" cy="523220"/>
          </a:xfrm>
          <a:prstGeom prst="rect">
            <a:avLst/>
          </a:prstGeom>
        </p:spPr>
        <p:txBody>
          <a:bodyPr wrap="square">
            <a:spAutoFit/>
          </a:bodyPr>
          <a:lstStyle/>
          <a:p>
            <a:r>
              <a:rPr lang="en-US" altLang="zh-CN" sz="1400" dirty="0">
                <a:solidFill>
                  <a:srgbClr val="131313"/>
                </a:solidFill>
                <a:latin typeface="微软雅黑" panose="020B0503020204020204" charset="-122"/>
                <a:ea typeface="微软雅黑" panose="020B0503020204020204" charset="-122"/>
              </a:rPr>
              <a:t>Click here to enter your text messages click here to enter your text</a:t>
            </a:r>
          </a:p>
        </p:txBody>
      </p:sp>
      <p:sp>
        <p:nvSpPr>
          <p:cNvPr id="17" name="文本框 16"/>
          <p:cNvSpPr txBox="1"/>
          <p:nvPr/>
        </p:nvSpPr>
        <p:spPr>
          <a:xfrm>
            <a:off x="7246508" y="4283804"/>
            <a:ext cx="20116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18" name="矩形 17"/>
          <p:cNvSpPr/>
          <p:nvPr/>
        </p:nvSpPr>
        <p:spPr>
          <a:xfrm>
            <a:off x="7246508" y="4633972"/>
            <a:ext cx="4178084" cy="523220"/>
          </a:xfrm>
          <a:prstGeom prst="rect">
            <a:avLst/>
          </a:prstGeom>
        </p:spPr>
        <p:txBody>
          <a:bodyPr wrap="square">
            <a:spAutoFit/>
          </a:bodyPr>
          <a:lstStyle/>
          <a:p>
            <a:r>
              <a:rPr lang="en-US" altLang="zh-CN" sz="1400" dirty="0">
                <a:solidFill>
                  <a:srgbClr val="131313"/>
                </a:solidFill>
                <a:latin typeface="微软雅黑" panose="020B0503020204020204" charset="-122"/>
                <a:ea typeface="微软雅黑" panose="020B0503020204020204" charset="-122"/>
              </a:rPr>
              <a:t>Click here to enter your text messages click here to enter your text</a:t>
            </a:r>
          </a:p>
        </p:txBody>
      </p:sp>
      <p:sp>
        <p:nvSpPr>
          <p:cNvPr id="2" name="文本框 1"/>
          <p:cNvSpPr txBox="1"/>
          <p:nvPr/>
        </p:nvSpPr>
        <p:spPr>
          <a:xfrm>
            <a:off x="7246508" y="5435932"/>
            <a:ext cx="20116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3" name="矩形 2"/>
          <p:cNvSpPr/>
          <p:nvPr/>
        </p:nvSpPr>
        <p:spPr>
          <a:xfrm>
            <a:off x="7246508" y="5786100"/>
            <a:ext cx="4178084" cy="523220"/>
          </a:xfrm>
          <a:prstGeom prst="rect">
            <a:avLst/>
          </a:prstGeom>
        </p:spPr>
        <p:txBody>
          <a:bodyPr wrap="square">
            <a:spAutoFit/>
          </a:bodyPr>
          <a:lstStyle/>
          <a:p>
            <a:r>
              <a:rPr lang="en-US" altLang="zh-CN" sz="1400" dirty="0">
                <a:solidFill>
                  <a:srgbClr val="131313"/>
                </a:solidFill>
                <a:latin typeface="微软雅黑" panose="020B0503020204020204" charset="-122"/>
                <a:ea typeface="微软雅黑" panose="020B0503020204020204" charset="-122"/>
              </a:rPr>
              <a:t>Click here to enter your text messages click here to enter your text</a:t>
            </a:r>
          </a:p>
        </p:txBody>
      </p:sp>
      <p:sp>
        <p:nvSpPr>
          <p:cNvPr id="22" name="矩形 21"/>
          <p:cNvSpPr/>
          <p:nvPr/>
        </p:nvSpPr>
        <p:spPr>
          <a:xfrm>
            <a:off x="6633017" y="1377620"/>
            <a:ext cx="3027680" cy="548640"/>
          </a:xfrm>
          <a:prstGeom prst="rect">
            <a:avLst/>
          </a:prstGeom>
        </p:spPr>
        <p:txBody>
          <a:bodyPr wrap="none">
            <a:spAutoFit/>
          </a:bodyPr>
          <a:lstStyle/>
          <a:p>
            <a:pPr algn="l"/>
            <a:r>
              <a:rPr lang="en-US" altLang="zh-CN" sz="2800"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23" name="矩形 22"/>
          <p:cNvSpPr/>
          <p:nvPr/>
        </p:nvSpPr>
        <p:spPr>
          <a:xfrm>
            <a:off x="6633016" y="1897668"/>
            <a:ext cx="5558984" cy="58477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Click here to enter your text messages click here to enter your text click here to enter your text</a:t>
            </a:r>
          </a:p>
        </p:txBody>
      </p:sp>
      <p:pic>
        <p:nvPicPr>
          <p:cNvPr id="25" name="图片 24"/>
          <p:cNvPicPr>
            <a:picLocks noChangeAspect="1"/>
          </p:cNvPicPr>
          <p:nvPr/>
        </p:nvPicPr>
        <p:blipFill>
          <a:blip r:embed="rId3" cstate="screen"/>
          <a:stretch>
            <a:fillRect/>
          </a:stretch>
        </p:blipFill>
        <p:spPr>
          <a:xfrm>
            <a:off x="1815245" y="3906340"/>
            <a:ext cx="896379" cy="896379"/>
          </a:xfrm>
          <a:prstGeom prst="rect">
            <a:avLst/>
          </a:prstGeom>
        </p:spPr>
      </p:pic>
      <p:pic>
        <p:nvPicPr>
          <p:cNvPr id="4" name="图片 3"/>
          <p:cNvPicPr>
            <a:picLocks noChangeAspect="1"/>
          </p:cNvPicPr>
          <p:nvPr/>
        </p:nvPicPr>
        <p:blipFill>
          <a:blip r:embed="rId4" cstate="screen"/>
          <a:stretch>
            <a:fillRect/>
          </a:stretch>
        </p:blipFill>
        <p:spPr>
          <a:xfrm>
            <a:off x="3826332" y="3948245"/>
            <a:ext cx="854474" cy="854474"/>
          </a:xfrm>
          <a:prstGeom prst="rect">
            <a:avLst/>
          </a:prstGeom>
        </p:spPr>
      </p:pic>
      <p:pic>
        <p:nvPicPr>
          <p:cNvPr id="5" name="图片 4"/>
          <p:cNvPicPr>
            <a:picLocks noChangeAspect="1"/>
          </p:cNvPicPr>
          <p:nvPr/>
        </p:nvPicPr>
        <p:blipFill>
          <a:blip r:embed="rId5" cstate="screen"/>
          <a:stretch>
            <a:fillRect/>
          </a:stretch>
        </p:blipFill>
        <p:spPr>
          <a:xfrm>
            <a:off x="2746322" y="1969676"/>
            <a:ext cx="1127859" cy="1127859"/>
          </a:xfrm>
          <a:prstGeom prst="rect">
            <a:avLst/>
          </a:prstGeom>
        </p:spPr>
      </p:pic>
      <p:sp>
        <p:nvSpPr>
          <p:cNvPr id="6" name="文本框 5"/>
          <p:cNvSpPr txBox="1"/>
          <p:nvPr/>
        </p:nvSpPr>
        <p:spPr>
          <a:xfrm>
            <a:off x="1888063" y="4950967"/>
            <a:ext cx="894080" cy="319405"/>
          </a:xfrm>
          <a:prstGeom prst="rect">
            <a:avLst/>
          </a:prstGeom>
          <a:noFill/>
        </p:spPr>
        <p:txBody>
          <a:bodyPr wrap="none" rtlCol="0">
            <a:spAutoFit/>
          </a:bodyPr>
          <a:lstStyle/>
          <a:p>
            <a:pPr algn="l"/>
            <a:r>
              <a:rPr lang="en-US" altLang="zh-CN" sz="140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7" name="文本框 6"/>
          <p:cNvSpPr txBox="1"/>
          <p:nvPr/>
        </p:nvSpPr>
        <p:spPr>
          <a:xfrm>
            <a:off x="2863212" y="3194160"/>
            <a:ext cx="894080" cy="319405"/>
          </a:xfrm>
          <a:prstGeom prst="rect">
            <a:avLst/>
          </a:prstGeom>
          <a:noFill/>
        </p:spPr>
        <p:txBody>
          <a:bodyPr wrap="none" rtlCol="0">
            <a:spAutoFit/>
          </a:bodyPr>
          <a:lstStyle/>
          <a:p>
            <a:pPr algn="l"/>
            <a:r>
              <a:rPr lang="en-US" altLang="zh-CN" sz="140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sp>
        <p:nvSpPr>
          <p:cNvPr id="8" name="文本框 7"/>
          <p:cNvSpPr txBox="1"/>
          <p:nvPr/>
        </p:nvSpPr>
        <p:spPr>
          <a:xfrm>
            <a:off x="3832279" y="4958450"/>
            <a:ext cx="894080" cy="319405"/>
          </a:xfrm>
          <a:prstGeom prst="rect">
            <a:avLst/>
          </a:prstGeom>
          <a:noFill/>
        </p:spPr>
        <p:txBody>
          <a:bodyPr wrap="none" rtlCol="0">
            <a:spAutoFit/>
          </a:bodyPr>
          <a:lstStyle/>
          <a:p>
            <a:pPr algn="l"/>
            <a:r>
              <a:rPr lang="en-US" altLang="zh-CN" sz="1400" dirty="0">
                <a:solidFill>
                  <a:schemeClr val="bg1"/>
                </a:solidFill>
                <a:latin typeface="微软雅黑" panose="020B0503020204020204" charset="-122"/>
                <a:ea typeface="微软雅黑" panose="020B0503020204020204" charset="-122"/>
                <a:cs typeface="Arial" panose="020B0604020202020204" pitchFamily="34" charset="0"/>
              </a:rPr>
              <a:t>添加标题</a:t>
            </a:r>
          </a:p>
        </p:txBody>
      </p:sp>
      <p:grpSp>
        <p:nvGrpSpPr>
          <p:cNvPr id="12" name="组合 11"/>
          <p:cNvGrpSpPr/>
          <p:nvPr/>
        </p:nvGrpSpPr>
        <p:grpSpPr>
          <a:xfrm>
            <a:off x="6633018" y="3026546"/>
            <a:ext cx="471094" cy="546469"/>
            <a:chOff x="6633018" y="3026546"/>
            <a:chExt cx="471094" cy="546469"/>
          </a:xfrm>
        </p:grpSpPr>
        <p:sp>
          <p:nvSpPr>
            <p:cNvPr id="13" name="六边形 12"/>
            <p:cNvSpPr/>
            <p:nvPr/>
          </p:nvSpPr>
          <p:spPr>
            <a:xfrm rot="5400000">
              <a:off x="6595330" y="3064234"/>
              <a:ext cx="546469" cy="471094"/>
            </a:xfrm>
            <a:prstGeom prst="hexagon">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6" cstate="screen"/>
            <a:stretch>
              <a:fillRect/>
            </a:stretch>
          </p:blipFill>
          <p:spPr>
            <a:xfrm>
              <a:off x="6648006" y="3055083"/>
              <a:ext cx="434435" cy="434435"/>
            </a:xfrm>
            <a:prstGeom prst="rect">
              <a:avLst/>
            </a:prstGeom>
          </p:spPr>
        </p:pic>
      </p:grpSp>
      <p:grpSp>
        <p:nvGrpSpPr>
          <p:cNvPr id="19" name="组合 18"/>
          <p:cNvGrpSpPr/>
          <p:nvPr/>
        </p:nvGrpSpPr>
        <p:grpSpPr>
          <a:xfrm>
            <a:off x="6633018" y="4322690"/>
            <a:ext cx="471094" cy="546469"/>
            <a:chOff x="6633018" y="4322690"/>
            <a:chExt cx="471094" cy="546469"/>
          </a:xfrm>
        </p:grpSpPr>
        <p:sp>
          <p:nvSpPr>
            <p:cNvPr id="24" name="六边形 23"/>
            <p:cNvSpPr/>
            <p:nvPr/>
          </p:nvSpPr>
          <p:spPr>
            <a:xfrm rot="5400000">
              <a:off x="6595330" y="4360378"/>
              <a:ext cx="546469" cy="471094"/>
            </a:xfrm>
            <a:prstGeom prst="hexagon">
              <a:avLst/>
            </a:prstGeom>
            <a:solidFill>
              <a:srgbClr val="7D5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84" name="图片 83"/>
            <p:cNvPicPr>
              <a:picLocks noChangeAspect="1"/>
            </p:cNvPicPr>
            <p:nvPr/>
          </p:nvPicPr>
          <p:blipFill>
            <a:blip r:embed="rId7" cstate="screen"/>
            <a:stretch>
              <a:fillRect/>
            </a:stretch>
          </p:blipFill>
          <p:spPr>
            <a:xfrm>
              <a:off x="6686918" y="4412661"/>
              <a:ext cx="356609" cy="356609"/>
            </a:xfrm>
            <a:prstGeom prst="rect">
              <a:avLst/>
            </a:prstGeom>
          </p:spPr>
        </p:pic>
      </p:grpSp>
      <p:grpSp>
        <p:nvGrpSpPr>
          <p:cNvPr id="85" name="组合 84"/>
          <p:cNvGrpSpPr/>
          <p:nvPr/>
        </p:nvGrpSpPr>
        <p:grpSpPr>
          <a:xfrm>
            <a:off x="6633018" y="5474818"/>
            <a:ext cx="471094" cy="546469"/>
            <a:chOff x="6633018" y="5474818"/>
            <a:chExt cx="471094" cy="546469"/>
          </a:xfrm>
        </p:grpSpPr>
        <p:sp>
          <p:nvSpPr>
            <p:cNvPr id="86" name="六边形 85"/>
            <p:cNvSpPr/>
            <p:nvPr/>
          </p:nvSpPr>
          <p:spPr>
            <a:xfrm rot="5400000">
              <a:off x="6595330" y="5512506"/>
              <a:ext cx="546469" cy="471094"/>
            </a:xfrm>
            <a:prstGeom prst="hexagon">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87" name="图片 86"/>
            <p:cNvPicPr>
              <a:picLocks noChangeAspect="1"/>
            </p:cNvPicPr>
            <p:nvPr/>
          </p:nvPicPr>
          <p:blipFill>
            <a:blip r:embed="rId8" cstate="screen"/>
            <a:stretch>
              <a:fillRect/>
            </a:stretch>
          </p:blipFill>
          <p:spPr>
            <a:xfrm>
              <a:off x="6661885" y="5572799"/>
              <a:ext cx="366652" cy="366652"/>
            </a:xfrm>
            <a:prstGeom prst="rect">
              <a:avLst/>
            </a:prstGeom>
          </p:spPr>
        </p:pic>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125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125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par>
                                <p:cTn id="27" presetID="53" presetClass="entr" presetSubtype="16" fill="hold" nodeType="withEffect">
                                  <p:stCondLst>
                                    <p:cond delay="12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16" presetClass="entr" presetSubtype="37" fill="hold" grpId="0" nodeType="withEffect">
                                  <p:stCondLst>
                                    <p:cond delay="1500"/>
                                  </p:stCondLst>
                                  <p:childTnLst>
                                    <p:set>
                                      <p:cBhvr>
                                        <p:cTn id="33" dur="1" fill="hold">
                                          <p:stCondLst>
                                            <p:cond delay="0"/>
                                          </p:stCondLst>
                                        </p:cTn>
                                        <p:tgtEl>
                                          <p:spTgt spid="7"/>
                                        </p:tgtEl>
                                        <p:attrNameLst>
                                          <p:attrName>style.visibility</p:attrName>
                                        </p:attrNameLst>
                                      </p:cBhvr>
                                      <p:to>
                                        <p:strVal val="visible"/>
                                      </p:to>
                                    </p:set>
                                    <p:animEffect transition="in" filter="barn(outVertical)">
                                      <p:cBhvr>
                                        <p:cTn id="34" dur="500"/>
                                        <p:tgtEl>
                                          <p:spTgt spid="7"/>
                                        </p:tgtEl>
                                      </p:cBhvr>
                                    </p:animEffect>
                                  </p:childTnLst>
                                </p:cTn>
                              </p:par>
                              <p:par>
                                <p:cTn id="35" presetID="16" presetClass="entr" presetSubtype="37" fill="hold" grpId="0" nodeType="withEffect">
                                  <p:stCondLst>
                                    <p:cond delay="1500"/>
                                  </p:stCondLst>
                                  <p:childTnLst>
                                    <p:set>
                                      <p:cBhvr>
                                        <p:cTn id="36" dur="1" fill="hold">
                                          <p:stCondLst>
                                            <p:cond delay="0"/>
                                          </p:stCondLst>
                                        </p:cTn>
                                        <p:tgtEl>
                                          <p:spTgt spid="6"/>
                                        </p:tgtEl>
                                        <p:attrNameLst>
                                          <p:attrName>style.visibility</p:attrName>
                                        </p:attrNameLst>
                                      </p:cBhvr>
                                      <p:to>
                                        <p:strVal val="visible"/>
                                      </p:to>
                                    </p:set>
                                    <p:animEffect transition="in" filter="barn(outVertical)">
                                      <p:cBhvr>
                                        <p:cTn id="37" dur="500"/>
                                        <p:tgtEl>
                                          <p:spTgt spid="6"/>
                                        </p:tgtEl>
                                      </p:cBhvr>
                                    </p:animEffect>
                                  </p:childTnLst>
                                </p:cTn>
                              </p:par>
                              <p:par>
                                <p:cTn id="38" presetID="16" presetClass="entr" presetSubtype="37" fill="hold" grpId="0" nodeType="withEffect">
                                  <p:stCondLst>
                                    <p:cond delay="150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2" presetClass="entr" presetSubtype="2" decel="100000" fill="hold" grpId="0" nodeType="withEffect">
                                  <p:stCondLst>
                                    <p:cond delay="2000"/>
                                  </p:stCondLst>
                                  <p:iterate type="lt">
                                    <p:tmPct val="10000"/>
                                  </p:iterate>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250"/>
                                  </p:stCondLst>
                                  <p:iterate type="lt">
                                    <p:tmPct val="5000"/>
                                  </p:iterate>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4" fill="hold" grpId="0" nodeType="withEffect">
                                  <p:stCondLst>
                                    <p:cond delay="300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300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350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35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400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400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300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350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4000"/>
                                  </p:stCondLst>
                                  <p:childTnLst>
                                    <p:set>
                                      <p:cBhvr>
                                        <p:cTn id="82" dur="1" fill="hold">
                                          <p:stCondLst>
                                            <p:cond delay="0"/>
                                          </p:stCondLst>
                                        </p:cTn>
                                        <p:tgtEl>
                                          <p:spTgt spid="85"/>
                                        </p:tgtEl>
                                        <p:attrNameLst>
                                          <p:attrName>style.visibility</p:attrName>
                                        </p:attrNameLst>
                                      </p:cBhvr>
                                      <p:to>
                                        <p:strVal val="visible"/>
                                      </p:to>
                                    </p:set>
                                    <p:anim calcmode="lin" valueType="num">
                                      <p:cBhvr additive="base">
                                        <p:cTn id="83" dur="500" fill="hold"/>
                                        <p:tgtEl>
                                          <p:spTgt spid="85"/>
                                        </p:tgtEl>
                                        <p:attrNameLst>
                                          <p:attrName>ppt_x</p:attrName>
                                        </p:attrNameLst>
                                      </p:cBhvr>
                                      <p:tavLst>
                                        <p:tav tm="0">
                                          <p:val>
                                            <p:strVal val="#ppt_x"/>
                                          </p:val>
                                        </p:tav>
                                        <p:tav tm="100000">
                                          <p:val>
                                            <p:strVal val="#ppt_x"/>
                                          </p:val>
                                        </p:tav>
                                      </p:tavLst>
                                    </p:anim>
                                    <p:anim calcmode="lin" valueType="num">
                                      <p:cBhvr additive="base">
                                        <p:cTn id="8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4" grpId="0"/>
      <p:bldP spid="15" grpId="0"/>
      <p:bldP spid="17" grpId="0"/>
      <p:bldP spid="18" grpId="0"/>
      <p:bldP spid="2" grpId="0"/>
      <p:bldP spid="3" grpId="0"/>
      <p:bldP spid="22" grpId="0"/>
      <p:bldP spid="23"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21"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sp>
        <p:nvSpPr>
          <p:cNvPr id="9" name="文本框 8"/>
          <p:cNvSpPr txBox="1"/>
          <p:nvPr/>
        </p:nvSpPr>
        <p:spPr>
          <a:xfrm>
            <a:off x="7604787" y="2287941"/>
            <a:ext cx="1198880" cy="396240"/>
          </a:xfrm>
          <a:prstGeom prst="rect">
            <a:avLst/>
          </a:prstGeom>
          <a:noFill/>
        </p:spPr>
        <p:txBody>
          <a:bodyPr wrap="none" rtlCol="0">
            <a:spAutoFit/>
          </a:bodyPr>
          <a:lstStyle/>
          <a:p>
            <a:pPr algn="l"/>
            <a:r>
              <a:rPr lang="en-US" altLang="zh-CN" sz="2000" dirty="0">
                <a:solidFill>
                  <a:srgbClr val="131313"/>
                </a:solidFill>
                <a:latin typeface="微软雅黑" panose="020B0503020204020204" charset="-122"/>
                <a:ea typeface="微软雅黑" panose="020B0503020204020204" charset="-122"/>
                <a:cs typeface="Arial" panose="020B0604020202020204" pitchFamily="34" charset="0"/>
              </a:rPr>
              <a:t>添加标题</a:t>
            </a:r>
          </a:p>
        </p:txBody>
      </p:sp>
      <p:sp>
        <p:nvSpPr>
          <p:cNvPr id="11" name="矩形 10"/>
          <p:cNvSpPr/>
          <p:nvPr/>
        </p:nvSpPr>
        <p:spPr>
          <a:xfrm>
            <a:off x="7604787" y="2690336"/>
            <a:ext cx="3963821" cy="108394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sym typeface="+mn-ea"/>
              </a:rPr>
              <a:t>您的内容打在这里，或者通过复制您的文本后，在此框中选择粘贴。您的内容打在这里，或者通过复制您的文本后，在此框中选择粘贴。</a:t>
            </a:r>
          </a:p>
        </p:txBody>
      </p:sp>
      <p:grpSp>
        <p:nvGrpSpPr>
          <p:cNvPr id="2" name="组合 1"/>
          <p:cNvGrpSpPr/>
          <p:nvPr/>
        </p:nvGrpSpPr>
        <p:grpSpPr>
          <a:xfrm>
            <a:off x="6600056" y="2276872"/>
            <a:ext cx="864096" cy="864096"/>
            <a:chOff x="6600056" y="2276872"/>
            <a:chExt cx="864096" cy="864096"/>
          </a:xfrm>
        </p:grpSpPr>
        <p:sp>
          <p:nvSpPr>
            <p:cNvPr id="7" name="椭圆 6"/>
            <p:cNvSpPr/>
            <p:nvPr/>
          </p:nvSpPr>
          <p:spPr>
            <a:xfrm>
              <a:off x="6600056" y="2276872"/>
              <a:ext cx="864096" cy="864096"/>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3" cstate="screen"/>
            <a:stretch>
              <a:fillRect/>
            </a:stretch>
          </p:blipFill>
          <p:spPr>
            <a:xfrm>
              <a:off x="6683474" y="2342911"/>
              <a:ext cx="697260" cy="697260"/>
            </a:xfrm>
            <a:prstGeom prst="rect">
              <a:avLst/>
            </a:prstGeom>
          </p:spPr>
        </p:pic>
      </p:grpSp>
      <p:grpSp>
        <p:nvGrpSpPr>
          <p:cNvPr id="3" name="组合 2"/>
          <p:cNvGrpSpPr/>
          <p:nvPr/>
        </p:nvGrpSpPr>
        <p:grpSpPr>
          <a:xfrm>
            <a:off x="6600056" y="4315321"/>
            <a:ext cx="864096" cy="864096"/>
            <a:chOff x="6600056" y="4293096"/>
            <a:chExt cx="864096" cy="864096"/>
          </a:xfrm>
        </p:grpSpPr>
        <p:sp>
          <p:nvSpPr>
            <p:cNvPr id="8" name="椭圆 7"/>
            <p:cNvSpPr/>
            <p:nvPr/>
          </p:nvSpPr>
          <p:spPr>
            <a:xfrm>
              <a:off x="6600056" y="4293096"/>
              <a:ext cx="864096" cy="864096"/>
            </a:xfrm>
            <a:prstGeom prst="ellipse">
              <a:avLst/>
            </a:prstGeom>
            <a:solidFill>
              <a:srgbClr val="7D58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4" cstate="screen"/>
            <a:stretch>
              <a:fillRect/>
            </a:stretch>
          </p:blipFill>
          <p:spPr>
            <a:xfrm>
              <a:off x="6660654" y="4365104"/>
              <a:ext cx="720080" cy="720080"/>
            </a:xfrm>
            <a:prstGeom prst="rect">
              <a:avLst/>
            </a:prstGeom>
          </p:spPr>
        </p:pic>
      </p:grpSp>
      <p:sp>
        <p:nvSpPr>
          <p:cNvPr id="16" name="文本框 15"/>
          <p:cNvSpPr txBox="1"/>
          <p:nvPr/>
        </p:nvSpPr>
        <p:spPr>
          <a:xfrm>
            <a:off x="7604787" y="4387214"/>
            <a:ext cx="1198880" cy="396240"/>
          </a:xfrm>
          <a:prstGeom prst="rect">
            <a:avLst/>
          </a:prstGeom>
          <a:noFill/>
        </p:spPr>
        <p:txBody>
          <a:bodyPr wrap="none" rtlCol="0">
            <a:spAutoFit/>
          </a:bodyPr>
          <a:lstStyle/>
          <a:p>
            <a:pPr algn="l"/>
            <a:r>
              <a:rPr lang="en-US" altLang="zh-CN" sz="2000" dirty="0">
                <a:solidFill>
                  <a:srgbClr val="131313"/>
                </a:solidFill>
                <a:latin typeface="微软雅黑" panose="020B0503020204020204" charset="-122"/>
                <a:ea typeface="微软雅黑" panose="020B0503020204020204" charset="-122"/>
                <a:cs typeface="Arial" panose="020B0604020202020204" pitchFamily="34" charset="0"/>
              </a:rPr>
              <a:t>添加标题</a:t>
            </a:r>
          </a:p>
        </p:txBody>
      </p:sp>
      <p:sp>
        <p:nvSpPr>
          <p:cNvPr id="17" name="矩形 16"/>
          <p:cNvSpPr/>
          <p:nvPr/>
        </p:nvSpPr>
        <p:spPr>
          <a:xfrm>
            <a:off x="7604787" y="4789609"/>
            <a:ext cx="3963821" cy="1083945"/>
          </a:xfrm>
          <a:prstGeom prst="rect">
            <a:avLst/>
          </a:prstGeom>
        </p:spPr>
        <p:txBody>
          <a:bodyPr wrap="square">
            <a:spAutoFit/>
          </a:bodyPr>
          <a:lstStyle/>
          <a:p>
            <a:r>
              <a:rPr lang="en-US" altLang="zh-CN" sz="1600" dirty="0">
                <a:solidFill>
                  <a:srgbClr val="131313"/>
                </a:solidFill>
                <a:latin typeface="微软雅黑" panose="020B0503020204020204" charset="-122"/>
                <a:ea typeface="微软雅黑" panose="020B0503020204020204" charset="-122"/>
              </a:rPr>
              <a:t>您的内容打在这里，或者通过复制您的文本后，在此框中选择粘贴。您的内容打在这里，或者通过复制您的文本后，在此框中选择粘贴。</a:t>
            </a:r>
          </a:p>
        </p:txBody>
      </p:sp>
      <p:pic>
        <p:nvPicPr>
          <p:cNvPr id="14" name="图片 13" descr="C:\Users\Administrator\Desktop\QQ截图20170514215245.jpgQQ截图20170514215245"/>
          <p:cNvPicPr>
            <a:picLocks noChangeAspect="1"/>
          </p:cNvPicPr>
          <p:nvPr/>
        </p:nvPicPr>
        <p:blipFill>
          <a:blip r:embed="rId5"/>
          <a:srcRect/>
          <a:stretch>
            <a:fillRect/>
          </a:stretch>
        </p:blipFill>
        <p:spPr>
          <a:xfrm>
            <a:off x="0" y="2068270"/>
            <a:ext cx="6076822" cy="385127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1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1500"/>
                                  </p:stCondLst>
                                  <p:iterate type="lt">
                                    <p:tmPct val="5000"/>
                                  </p:iterate>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1500"/>
                                  </p:stCondLst>
                                  <p:iterate type="lt">
                                    <p:tmPct val="5000"/>
                                  </p:iterate>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2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2000"/>
                                  </p:stCondLst>
                                  <p:iterate type="lt">
                                    <p:tmPct val="5000"/>
                                  </p:iterate>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2000"/>
                                  </p:stCondLst>
                                  <p:iterate type="lt">
                                    <p:tmPct val="5000"/>
                                  </p:iterate>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329644"/>
            <a:ext cx="239372" cy="384080"/>
          </a:xfrm>
          <a:prstGeom prst="rect">
            <a:avLst/>
          </a:prstGeom>
          <a:solidFill>
            <a:srgbClr val="7C8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微软雅黑" panose="020B0503020204020204" charset="-122"/>
              <a:ea typeface="微软雅黑" panose="020B0503020204020204" charset="-122"/>
            </a:endParaRPr>
          </a:p>
        </p:txBody>
      </p:sp>
      <p:sp>
        <p:nvSpPr>
          <p:cNvPr id="3" name="Rectangle 39"/>
          <p:cNvSpPr>
            <a:spLocks noChangeArrowheads="1"/>
          </p:cNvSpPr>
          <p:nvPr/>
        </p:nvSpPr>
        <p:spPr bwMode="auto">
          <a:xfrm>
            <a:off x="431413" y="356567"/>
            <a:ext cx="3704443" cy="3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135" dirty="0">
                <a:solidFill>
                  <a:schemeClr val="tx1">
                    <a:lumMod val="85000"/>
                    <a:lumOff val="15000"/>
                  </a:schemeClr>
                </a:solidFill>
                <a:latin typeface="微软雅黑" panose="020B0503020204020204" charset="-122"/>
                <a:ea typeface="微软雅黑" panose="020B0503020204020204" charset="-122"/>
              </a:rPr>
              <a:t>此处添加标题文本</a:t>
            </a:r>
          </a:p>
        </p:txBody>
      </p:sp>
      <p:sp>
        <p:nvSpPr>
          <p:cNvPr id="34" name="椭圆 33"/>
          <p:cNvSpPr/>
          <p:nvPr/>
        </p:nvSpPr>
        <p:spPr>
          <a:xfrm>
            <a:off x="1559496" y="2132856"/>
            <a:ext cx="2952328" cy="2952328"/>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弧形 34"/>
          <p:cNvSpPr/>
          <p:nvPr/>
        </p:nvSpPr>
        <p:spPr>
          <a:xfrm>
            <a:off x="1559496" y="1682166"/>
            <a:ext cx="3816424" cy="3853708"/>
          </a:xfrm>
          <a:prstGeom prst="arc">
            <a:avLst>
              <a:gd name="adj1" fmla="val 16931681"/>
              <a:gd name="adj2" fmla="val 4519513"/>
            </a:avLst>
          </a:prstGeom>
          <a:ln w="38100">
            <a:solidFill>
              <a:srgbClr val="5357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6" name="椭圆 35"/>
          <p:cNvSpPr/>
          <p:nvPr/>
        </p:nvSpPr>
        <p:spPr>
          <a:xfrm>
            <a:off x="4511824" y="1988840"/>
            <a:ext cx="288032" cy="288032"/>
          </a:xfrm>
          <a:prstGeom prst="ellipse">
            <a:avLst/>
          </a:prstGeom>
          <a:solidFill>
            <a:srgbClr val="7D58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1</a:t>
            </a:r>
          </a:p>
        </p:txBody>
      </p:sp>
      <p:sp>
        <p:nvSpPr>
          <p:cNvPr id="37" name="椭圆 36"/>
          <p:cNvSpPr/>
          <p:nvPr/>
        </p:nvSpPr>
        <p:spPr>
          <a:xfrm>
            <a:off x="5143874" y="2959628"/>
            <a:ext cx="288032" cy="288032"/>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2</a:t>
            </a:r>
          </a:p>
        </p:txBody>
      </p:sp>
      <p:sp>
        <p:nvSpPr>
          <p:cNvPr id="38" name="椭圆 37"/>
          <p:cNvSpPr/>
          <p:nvPr/>
        </p:nvSpPr>
        <p:spPr>
          <a:xfrm>
            <a:off x="5143874" y="4030417"/>
            <a:ext cx="288032" cy="288032"/>
          </a:xfrm>
          <a:prstGeom prst="ellipse">
            <a:avLst/>
          </a:prstGeom>
          <a:solidFill>
            <a:srgbClr val="7D58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3</a:t>
            </a:r>
          </a:p>
        </p:txBody>
      </p:sp>
      <p:sp>
        <p:nvSpPr>
          <p:cNvPr id="41" name="椭圆 40"/>
          <p:cNvSpPr/>
          <p:nvPr/>
        </p:nvSpPr>
        <p:spPr>
          <a:xfrm>
            <a:off x="4539817" y="4941168"/>
            <a:ext cx="288032" cy="288032"/>
          </a:xfrm>
          <a:prstGeom prst="ellipse">
            <a:avLst/>
          </a:prstGeom>
          <a:solidFill>
            <a:srgbClr val="7C89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rPr>
              <a:t>4</a:t>
            </a:r>
          </a:p>
        </p:txBody>
      </p:sp>
      <p:sp>
        <p:nvSpPr>
          <p:cNvPr id="42" name="文本框 41"/>
          <p:cNvSpPr txBox="1"/>
          <p:nvPr/>
        </p:nvSpPr>
        <p:spPr>
          <a:xfrm>
            <a:off x="5303912" y="1628800"/>
            <a:ext cx="20116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43" name="矩形 42"/>
          <p:cNvSpPr/>
          <p:nvPr/>
        </p:nvSpPr>
        <p:spPr>
          <a:xfrm>
            <a:off x="5303912" y="2031195"/>
            <a:ext cx="5760640" cy="532765"/>
          </a:xfrm>
          <a:prstGeom prst="rect">
            <a:avLst/>
          </a:prstGeom>
        </p:spPr>
        <p:txBody>
          <a:bodyPr wrap="square">
            <a:spAutoFit/>
          </a:bodyPr>
          <a:lstStyle/>
          <a:p>
            <a:r>
              <a:rPr lang="en-US" altLang="zh-CN" sz="1400" dirty="0">
                <a:solidFill>
                  <a:srgbClr val="131313"/>
                </a:solidFill>
                <a:latin typeface="微软雅黑" panose="020B0503020204020204" charset="-122"/>
                <a:ea typeface="微软雅黑" panose="020B0503020204020204" charset="-122"/>
              </a:rPr>
              <a:t>您的内容打在这里，或者通过复制您的文本后，在此框中选择粘贴。您的内容打在这里，或者通过复制您的文本后，在此框中选择粘贴。</a:t>
            </a:r>
          </a:p>
        </p:txBody>
      </p:sp>
      <p:sp>
        <p:nvSpPr>
          <p:cNvPr id="44" name="文本框 43"/>
          <p:cNvSpPr txBox="1"/>
          <p:nvPr/>
        </p:nvSpPr>
        <p:spPr>
          <a:xfrm>
            <a:off x="5558981" y="2816642"/>
            <a:ext cx="20116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45" name="矩形 44"/>
          <p:cNvSpPr/>
          <p:nvPr/>
        </p:nvSpPr>
        <p:spPr>
          <a:xfrm>
            <a:off x="5558981" y="3219037"/>
            <a:ext cx="4209427" cy="746125"/>
          </a:xfrm>
          <a:prstGeom prst="rect">
            <a:avLst/>
          </a:prstGeom>
        </p:spPr>
        <p:txBody>
          <a:bodyPr wrap="square">
            <a:spAutoFit/>
          </a:bodyPr>
          <a:lstStyle/>
          <a:p>
            <a:r>
              <a:rPr lang="en-US" altLang="zh-CN" sz="1400" dirty="0">
                <a:solidFill>
                  <a:srgbClr val="131313"/>
                </a:solidFill>
                <a:latin typeface="微软雅黑" panose="020B0503020204020204" charset="-122"/>
                <a:ea typeface="微软雅黑" panose="020B0503020204020204" charset="-122"/>
              </a:rPr>
              <a:t>您的内容打在这里，或者通过复制您的文本后，在此框中选择粘贴。您的内容打在这里，或者通过复制您的文本后，在此框中选择粘贴。</a:t>
            </a:r>
          </a:p>
        </p:txBody>
      </p:sp>
      <p:sp>
        <p:nvSpPr>
          <p:cNvPr id="46" name="文本框 45"/>
          <p:cNvSpPr txBox="1"/>
          <p:nvPr/>
        </p:nvSpPr>
        <p:spPr>
          <a:xfrm>
            <a:off x="5591944" y="4004484"/>
            <a:ext cx="20116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47" name="矩形 46"/>
          <p:cNvSpPr/>
          <p:nvPr/>
        </p:nvSpPr>
        <p:spPr>
          <a:xfrm>
            <a:off x="5591944" y="4406879"/>
            <a:ext cx="5760640" cy="532765"/>
          </a:xfrm>
          <a:prstGeom prst="rect">
            <a:avLst/>
          </a:prstGeom>
        </p:spPr>
        <p:txBody>
          <a:bodyPr wrap="square">
            <a:spAutoFit/>
          </a:bodyPr>
          <a:lstStyle/>
          <a:p>
            <a:r>
              <a:rPr lang="en-US" altLang="zh-CN" sz="1400" dirty="0">
                <a:solidFill>
                  <a:srgbClr val="131313"/>
                </a:solidFill>
                <a:latin typeface="微软雅黑" panose="020B0503020204020204" charset="-122"/>
                <a:ea typeface="微软雅黑" panose="020B0503020204020204" charset="-122"/>
              </a:rPr>
              <a:t>您的内容打在这里，或者通过复制您的文本后，在此框中选择粘贴。您的内容打在这里，或者通过复制您的文本后，在此框中选择粘贴。</a:t>
            </a:r>
          </a:p>
        </p:txBody>
      </p:sp>
      <p:sp>
        <p:nvSpPr>
          <p:cNvPr id="48" name="文本框 47"/>
          <p:cNvSpPr txBox="1"/>
          <p:nvPr/>
        </p:nvSpPr>
        <p:spPr>
          <a:xfrm>
            <a:off x="4496882" y="5436828"/>
            <a:ext cx="2011680" cy="384810"/>
          </a:xfrm>
          <a:prstGeom prst="rect">
            <a:avLst/>
          </a:prstGeom>
          <a:noFill/>
        </p:spPr>
        <p:txBody>
          <a:bodyPr wrap="none" rtlCol="0">
            <a:spAutoFit/>
          </a:bodyPr>
          <a:lstStyle/>
          <a:p>
            <a:pPr algn="l"/>
            <a:r>
              <a:rPr lang="en-US" altLang="zh-CN" dirty="0">
                <a:solidFill>
                  <a:srgbClr val="131313"/>
                </a:solidFill>
                <a:latin typeface="微软雅黑" panose="020B0503020204020204" charset="-122"/>
                <a:ea typeface="微软雅黑" panose="020B0503020204020204" charset="-122"/>
                <a:cs typeface="Arial" panose="020B0604020202020204" pitchFamily="34" charset="0"/>
              </a:rPr>
              <a:t>单击此处添加名称</a:t>
            </a:r>
          </a:p>
        </p:txBody>
      </p:sp>
      <p:sp>
        <p:nvSpPr>
          <p:cNvPr id="49" name="矩形 48"/>
          <p:cNvSpPr/>
          <p:nvPr/>
        </p:nvSpPr>
        <p:spPr>
          <a:xfrm>
            <a:off x="4496882" y="5839223"/>
            <a:ext cx="5760640" cy="532765"/>
          </a:xfrm>
          <a:prstGeom prst="rect">
            <a:avLst/>
          </a:prstGeom>
        </p:spPr>
        <p:txBody>
          <a:bodyPr wrap="square">
            <a:spAutoFit/>
          </a:bodyPr>
          <a:lstStyle/>
          <a:p>
            <a:r>
              <a:rPr lang="en-US" altLang="zh-CN" sz="1400" dirty="0">
                <a:solidFill>
                  <a:srgbClr val="131313"/>
                </a:solidFill>
                <a:latin typeface="微软雅黑" panose="020B0503020204020204" charset="-122"/>
                <a:ea typeface="微软雅黑" panose="020B0503020204020204" charset="-122"/>
              </a:rPr>
              <a:t>您的内容打在这里，或者通过复制您的文本后，在此框中选择粘贴。您的内容打在这里，或者通过复制您的文本后，在此框中选择粘贴。</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par>
                                <p:cTn id="8" presetID="55" presetClass="entr" presetSubtype="0" fill="hold" grpId="0" nodeType="withEffect">
                                  <p:stCondLst>
                                    <p:cond delay="250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strVal val="#ppt_w*0.70"/>
                                          </p:val>
                                        </p:tav>
                                        <p:tav tm="100000">
                                          <p:val>
                                            <p:strVal val="#ppt_w"/>
                                          </p:val>
                                        </p:tav>
                                      </p:tavLst>
                                    </p:anim>
                                    <p:anim calcmode="lin" valueType="num">
                                      <p:cBhvr>
                                        <p:cTn id="11" dur="1000" fill="hold"/>
                                        <p:tgtEl>
                                          <p:spTgt spid="35"/>
                                        </p:tgtEl>
                                        <p:attrNameLst>
                                          <p:attrName>ppt_h</p:attrName>
                                        </p:attrNameLst>
                                      </p:cBhvr>
                                      <p:tavLst>
                                        <p:tav tm="0">
                                          <p:val>
                                            <p:strVal val="#ppt_h"/>
                                          </p:val>
                                        </p:tav>
                                        <p:tav tm="100000">
                                          <p:val>
                                            <p:strVal val="#ppt_h"/>
                                          </p:val>
                                        </p:tav>
                                      </p:tavLst>
                                    </p:anim>
                                    <p:animEffect transition="in" filter="fade">
                                      <p:cBhvr>
                                        <p:cTn id="12" dur="1000"/>
                                        <p:tgtEl>
                                          <p:spTgt spid="35"/>
                                        </p:tgtEl>
                                      </p:cBhvr>
                                    </p:animEffect>
                                  </p:childTnLst>
                                </p:cTn>
                              </p:par>
                              <p:par>
                                <p:cTn id="13" presetID="53" presetClass="entr" presetSubtype="16" fill="hold" grpId="0" nodeType="withEffect">
                                  <p:stCondLst>
                                    <p:cond delay="3000"/>
                                  </p:stCondLst>
                                  <p:childTnLst>
                                    <p:set>
                                      <p:cBhvr>
                                        <p:cTn id="14" dur="1" fill="hold">
                                          <p:stCondLst>
                                            <p:cond delay="0"/>
                                          </p:stCondLst>
                                        </p:cTn>
                                        <p:tgtEl>
                                          <p:spTgt spid="36"/>
                                        </p:tgtEl>
                                        <p:attrNameLst>
                                          <p:attrName>style.visibility</p:attrName>
                                        </p:attrNameLst>
                                      </p:cBhvr>
                                      <p:to>
                                        <p:strVal val="visible"/>
                                      </p:to>
                                    </p:set>
                                    <p:anim calcmode="lin" valueType="num">
                                      <p:cBhvr>
                                        <p:cTn id="15" dur="2000" fill="hold"/>
                                        <p:tgtEl>
                                          <p:spTgt spid="36"/>
                                        </p:tgtEl>
                                        <p:attrNameLst>
                                          <p:attrName>ppt_w</p:attrName>
                                        </p:attrNameLst>
                                      </p:cBhvr>
                                      <p:tavLst>
                                        <p:tav tm="0">
                                          <p:val>
                                            <p:fltVal val="0"/>
                                          </p:val>
                                        </p:tav>
                                        <p:tav tm="100000">
                                          <p:val>
                                            <p:strVal val="#ppt_w"/>
                                          </p:val>
                                        </p:tav>
                                      </p:tavLst>
                                    </p:anim>
                                    <p:anim calcmode="lin" valueType="num">
                                      <p:cBhvr>
                                        <p:cTn id="16" dur="2000" fill="hold"/>
                                        <p:tgtEl>
                                          <p:spTgt spid="36"/>
                                        </p:tgtEl>
                                        <p:attrNameLst>
                                          <p:attrName>ppt_h</p:attrName>
                                        </p:attrNameLst>
                                      </p:cBhvr>
                                      <p:tavLst>
                                        <p:tav tm="0">
                                          <p:val>
                                            <p:fltVal val="0"/>
                                          </p:val>
                                        </p:tav>
                                        <p:tav tm="100000">
                                          <p:val>
                                            <p:strVal val="#ppt_h"/>
                                          </p:val>
                                        </p:tav>
                                      </p:tavLst>
                                    </p:anim>
                                    <p:animEffect transition="in" filter="fade">
                                      <p:cBhvr>
                                        <p:cTn id="17" dur="2000"/>
                                        <p:tgtEl>
                                          <p:spTgt spid="36"/>
                                        </p:tgtEl>
                                      </p:cBhvr>
                                    </p:animEffect>
                                  </p:childTnLst>
                                </p:cTn>
                              </p:par>
                              <p:par>
                                <p:cTn id="18" presetID="53" presetClass="entr" presetSubtype="16" fill="hold" grpId="0" nodeType="withEffect">
                                  <p:stCondLst>
                                    <p:cond delay="3500"/>
                                  </p:stCondLst>
                                  <p:childTnLst>
                                    <p:set>
                                      <p:cBhvr>
                                        <p:cTn id="19" dur="1" fill="hold">
                                          <p:stCondLst>
                                            <p:cond delay="0"/>
                                          </p:stCondLst>
                                        </p:cTn>
                                        <p:tgtEl>
                                          <p:spTgt spid="37"/>
                                        </p:tgtEl>
                                        <p:attrNameLst>
                                          <p:attrName>style.visibility</p:attrName>
                                        </p:attrNameLst>
                                      </p:cBhvr>
                                      <p:to>
                                        <p:strVal val="visible"/>
                                      </p:to>
                                    </p:set>
                                    <p:anim calcmode="lin" valueType="num">
                                      <p:cBhvr>
                                        <p:cTn id="20" dur="2000" fill="hold"/>
                                        <p:tgtEl>
                                          <p:spTgt spid="37"/>
                                        </p:tgtEl>
                                        <p:attrNameLst>
                                          <p:attrName>ppt_w</p:attrName>
                                        </p:attrNameLst>
                                      </p:cBhvr>
                                      <p:tavLst>
                                        <p:tav tm="0">
                                          <p:val>
                                            <p:fltVal val="0"/>
                                          </p:val>
                                        </p:tav>
                                        <p:tav tm="100000">
                                          <p:val>
                                            <p:strVal val="#ppt_w"/>
                                          </p:val>
                                        </p:tav>
                                      </p:tavLst>
                                    </p:anim>
                                    <p:anim calcmode="lin" valueType="num">
                                      <p:cBhvr>
                                        <p:cTn id="21" dur="2000" fill="hold"/>
                                        <p:tgtEl>
                                          <p:spTgt spid="37"/>
                                        </p:tgtEl>
                                        <p:attrNameLst>
                                          <p:attrName>ppt_h</p:attrName>
                                        </p:attrNameLst>
                                      </p:cBhvr>
                                      <p:tavLst>
                                        <p:tav tm="0">
                                          <p:val>
                                            <p:fltVal val="0"/>
                                          </p:val>
                                        </p:tav>
                                        <p:tav tm="100000">
                                          <p:val>
                                            <p:strVal val="#ppt_h"/>
                                          </p:val>
                                        </p:tav>
                                      </p:tavLst>
                                    </p:anim>
                                    <p:animEffect transition="in" filter="fade">
                                      <p:cBhvr>
                                        <p:cTn id="22" dur="2000"/>
                                        <p:tgtEl>
                                          <p:spTgt spid="37"/>
                                        </p:tgtEl>
                                      </p:cBhvr>
                                    </p:animEffect>
                                  </p:childTnLst>
                                </p:cTn>
                              </p:par>
                              <p:par>
                                <p:cTn id="23" presetID="53" presetClass="entr" presetSubtype="16" fill="hold" grpId="0" nodeType="withEffect">
                                  <p:stCondLst>
                                    <p:cond delay="4000"/>
                                  </p:stCondLst>
                                  <p:childTnLst>
                                    <p:set>
                                      <p:cBhvr>
                                        <p:cTn id="24" dur="1" fill="hold">
                                          <p:stCondLst>
                                            <p:cond delay="0"/>
                                          </p:stCondLst>
                                        </p:cTn>
                                        <p:tgtEl>
                                          <p:spTgt spid="38"/>
                                        </p:tgtEl>
                                        <p:attrNameLst>
                                          <p:attrName>style.visibility</p:attrName>
                                        </p:attrNameLst>
                                      </p:cBhvr>
                                      <p:to>
                                        <p:strVal val="visible"/>
                                      </p:to>
                                    </p:set>
                                    <p:anim calcmode="lin" valueType="num">
                                      <p:cBhvr>
                                        <p:cTn id="25" dur="2000" fill="hold"/>
                                        <p:tgtEl>
                                          <p:spTgt spid="38"/>
                                        </p:tgtEl>
                                        <p:attrNameLst>
                                          <p:attrName>ppt_w</p:attrName>
                                        </p:attrNameLst>
                                      </p:cBhvr>
                                      <p:tavLst>
                                        <p:tav tm="0">
                                          <p:val>
                                            <p:fltVal val="0"/>
                                          </p:val>
                                        </p:tav>
                                        <p:tav tm="100000">
                                          <p:val>
                                            <p:strVal val="#ppt_w"/>
                                          </p:val>
                                        </p:tav>
                                      </p:tavLst>
                                    </p:anim>
                                    <p:anim calcmode="lin" valueType="num">
                                      <p:cBhvr>
                                        <p:cTn id="26" dur="2000" fill="hold"/>
                                        <p:tgtEl>
                                          <p:spTgt spid="38"/>
                                        </p:tgtEl>
                                        <p:attrNameLst>
                                          <p:attrName>ppt_h</p:attrName>
                                        </p:attrNameLst>
                                      </p:cBhvr>
                                      <p:tavLst>
                                        <p:tav tm="0">
                                          <p:val>
                                            <p:fltVal val="0"/>
                                          </p:val>
                                        </p:tav>
                                        <p:tav tm="100000">
                                          <p:val>
                                            <p:strVal val="#ppt_h"/>
                                          </p:val>
                                        </p:tav>
                                      </p:tavLst>
                                    </p:anim>
                                    <p:animEffect transition="in" filter="fade">
                                      <p:cBhvr>
                                        <p:cTn id="27" dur="2000"/>
                                        <p:tgtEl>
                                          <p:spTgt spid="38"/>
                                        </p:tgtEl>
                                      </p:cBhvr>
                                    </p:animEffect>
                                  </p:childTnLst>
                                </p:cTn>
                              </p:par>
                              <p:par>
                                <p:cTn id="28" presetID="53" presetClass="entr" presetSubtype="16" fill="hold" grpId="0" nodeType="withEffect">
                                  <p:stCondLst>
                                    <p:cond delay="4500"/>
                                  </p:stCondLst>
                                  <p:childTnLst>
                                    <p:set>
                                      <p:cBhvr>
                                        <p:cTn id="29" dur="1" fill="hold">
                                          <p:stCondLst>
                                            <p:cond delay="0"/>
                                          </p:stCondLst>
                                        </p:cTn>
                                        <p:tgtEl>
                                          <p:spTgt spid="41"/>
                                        </p:tgtEl>
                                        <p:attrNameLst>
                                          <p:attrName>style.visibility</p:attrName>
                                        </p:attrNameLst>
                                      </p:cBhvr>
                                      <p:to>
                                        <p:strVal val="visible"/>
                                      </p:to>
                                    </p:set>
                                    <p:anim calcmode="lin" valueType="num">
                                      <p:cBhvr>
                                        <p:cTn id="30" dur="2000" fill="hold"/>
                                        <p:tgtEl>
                                          <p:spTgt spid="41"/>
                                        </p:tgtEl>
                                        <p:attrNameLst>
                                          <p:attrName>ppt_w</p:attrName>
                                        </p:attrNameLst>
                                      </p:cBhvr>
                                      <p:tavLst>
                                        <p:tav tm="0">
                                          <p:val>
                                            <p:fltVal val="0"/>
                                          </p:val>
                                        </p:tav>
                                        <p:tav tm="100000">
                                          <p:val>
                                            <p:strVal val="#ppt_w"/>
                                          </p:val>
                                        </p:tav>
                                      </p:tavLst>
                                    </p:anim>
                                    <p:anim calcmode="lin" valueType="num">
                                      <p:cBhvr>
                                        <p:cTn id="31" dur="2000" fill="hold"/>
                                        <p:tgtEl>
                                          <p:spTgt spid="41"/>
                                        </p:tgtEl>
                                        <p:attrNameLst>
                                          <p:attrName>ppt_h</p:attrName>
                                        </p:attrNameLst>
                                      </p:cBhvr>
                                      <p:tavLst>
                                        <p:tav tm="0">
                                          <p:val>
                                            <p:fltVal val="0"/>
                                          </p:val>
                                        </p:tav>
                                        <p:tav tm="100000">
                                          <p:val>
                                            <p:strVal val="#ppt_h"/>
                                          </p:val>
                                        </p:tav>
                                      </p:tavLst>
                                    </p:anim>
                                    <p:animEffect transition="in" filter="fade">
                                      <p:cBhvr>
                                        <p:cTn id="32" dur="2000"/>
                                        <p:tgtEl>
                                          <p:spTgt spid="41"/>
                                        </p:tgtEl>
                                      </p:cBhvr>
                                    </p:animEffect>
                                  </p:childTnLst>
                                </p:cTn>
                              </p:par>
                              <p:par>
                                <p:cTn id="33" presetID="42" presetClass="entr" presetSubtype="0" fill="hold" grpId="0" nodeType="withEffect">
                                  <p:stCondLst>
                                    <p:cond delay="325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325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375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375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000"/>
                                        <p:tgtEl>
                                          <p:spTgt spid="45"/>
                                        </p:tgtEl>
                                      </p:cBhvr>
                                    </p:animEffect>
                                    <p:anim calcmode="lin" valueType="num">
                                      <p:cBhvr>
                                        <p:cTn id="51" dur="1000" fill="hold"/>
                                        <p:tgtEl>
                                          <p:spTgt spid="45"/>
                                        </p:tgtEl>
                                        <p:attrNameLst>
                                          <p:attrName>ppt_x</p:attrName>
                                        </p:attrNameLst>
                                      </p:cBhvr>
                                      <p:tavLst>
                                        <p:tav tm="0">
                                          <p:val>
                                            <p:strVal val="#ppt_x"/>
                                          </p:val>
                                        </p:tav>
                                        <p:tav tm="100000">
                                          <p:val>
                                            <p:strVal val="#ppt_x"/>
                                          </p:val>
                                        </p:tav>
                                      </p:tavLst>
                                    </p:anim>
                                    <p:anim calcmode="lin" valueType="num">
                                      <p:cBhvr>
                                        <p:cTn id="52" dur="1000" fill="hold"/>
                                        <p:tgtEl>
                                          <p:spTgt spid="4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425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1000"/>
                                        <p:tgtEl>
                                          <p:spTgt spid="46"/>
                                        </p:tgtEl>
                                      </p:cBhvr>
                                    </p:animEffect>
                                    <p:anim calcmode="lin" valueType="num">
                                      <p:cBhvr>
                                        <p:cTn id="56" dur="1000" fill="hold"/>
                                        <p:tgtEl>
                                          <p:spTgt spid="46"/>
                                        </p:tgtEl>
                                        <p:attrNameLst>
                                          <p:attrName>ppt_x</p:attrName>
                                        </p:attrNameLst>
                                      </p:cBhvr>
                                      <p:tavLst>
                                        <p:tav tm="0">
                                          <p:val>
                                            <p:strVal val="#ppt_x"/>
                                          </p:val>
                                        </p:tav>
                                        <p:tav tm="100000">
                                          <p:val>
                                            <p:strVal val="#ppt_x"/>
                                          </p:val>
                                        </p:tav>
                                      </p:tavLst>
                                    </p:anim>
                                    <p:anim calcmode="lin" valueType="num">
                                      <p:cBhvr>
                                        <p:cTn id="57" dur="1000" fill="hold"/>
                                        <p:tgtEl>
                                          <p:spTgt spid="4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425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1000"/>
                                        <p:tgtEl>
                                          <p:spTgt spid="47"/>
                                        </p:tgtEl>
                                      </p:cBhvr>
                                    </p:animEffect>
                                    <p:anim calcmode="lin" valueType="num">
                                      <p:cBhvr>
                                        <p:cTn id="61" dur="1000" fill="hold"/>
                                        <p:tgtEl>
                                          <p:spTgt spid="47"/>
                                        </p:tgtEl>
                                        <p:attrNameLst>
                                          <p:attrName>ppt_x</p:attrName>
                                        </p:attrNameLst>
                                      </p:cBhvr>
                                      <p:tavLst>
                                        <p:tav tm="0">
                                          <p:val>
                                            <p:strVal val="#ppt_x"/>
                                          </p:val>
                                        </p:tav>
                                        <p:tav tm="100000">
                                          <p:val>
                                            <p:strVal val="#ppt_x"/>
                                          </p:val>
                                        </p:tav>
                                      </p:tavLst>
                                    </p:anim>
                                    <p:anim calcmode="lin" valueType="num">
                                      <p:cBhvr>
                                        <p:cTn id="62" dur="1000" fill="hold"/>
                                        <p:tgtEl>
                                          <p:spTgt spid="4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475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1000"/>
                                        <p:tgtEl>
                                          <p:spTgt spid="48"/>
                                        </p:tgtEl>
                                      </p:cBhvr>
                                    </p:animEffect>
                                    <p:anim calcmode="lin" valueType="num">
                                      <p:cBhvr>
                                        <p:cTn id="66" dur="1000" fill="hold"/>
                                        <p:tgtEl>
                                          <p:spTgt spid="48"/>
                                        </p:tgtEl>
                                        <p:attrNameLst>
                                          <p:attrName>ppt_x</p:attrName>
                                        </p:attrNameLst>
                                      </p:cBhvr>
                                      <p:tavLst>
                                        <p:tav tm="0">
                                          <p:val>
                                            <p:strVal val="#ppt_x"/>
                                          </p:val>
                                        </p:tav>
                                        <p:tav tm="100000">
                                          <p:val>
                                            <p:strVal val="#ppt_x"/>
                                          </p:val>
                                        </p:tav>
                                      </p:tavLst>
                                    </p:anim>
                                    <p:anim calcmode="lin" valueType="num">
                                      <p:cBhvr>
                                        <p:cTn id="67" dur="1000" fill="hold"/>
                                        <p:tgtEl>
                                          <p:spTgt spid="4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75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bldLvl="0" animBg="1"/>
      <p:bldP spid="36" grpId="0" bldLvl="0" animBg="1"/>
      <p:bldP spid="37" grpId="0" bldLvl="0" animBg="1"/>
      <p:bldP spid="38" grpId="0" bldLvl="0" animBg="1"/>
      <p:bldP spid="41" grpId="0" bldLvl="0" animBg="1"/>
      <p:bldP spid="42" grpId="0"/>
      <p:bldP spid="43" grpId="0"/>
      <p:bldP spid="44" grpId="0"/>
      <p:bldP spid="45"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7" name="TextBox 50"/>
          <p:cNvSpPr txBox="1"/>
          <p:nvPr/>
        </p:nvSpPr>
        <p:spPr>
          <a:xfrm>
            <a:off x="4848995" y="3934649"/>
            <a:ext cx="3507868" cy="1129030"/>
          </a:xfrm>
          <a:prstGeom prst="rect">
            <a:avLst/>
          </a:prstGeom>
          <a:noFill/>
        </p:spPr>
        <p:txBody>
          <a:bodyPr wrap="square" rtlCol="0">
            <a:spAutoFit/>
          </a:bodyPr>
          <a:lstStyle/>
          <a:p>
            <a:pPr algn="ctr">
              <a:lnSpc>
                <a:spcPct val="150000"/>
              </a:lnSpc>
            </a:pPr>
            <a:r>
              <a:rPr lang="zh-CN" altLang="en-US" sz="2665" b="1" spc="100" dirty="0">
                <a:solidFill>
                  <a:schemeClr val="tx1">
                    <a:lumMod val="75000"/>
                    <a:lumOff val="25000"/>
                  </a:schemeClr>
                </a:solidFill>
                <a:latin typeface="华文细黑" panose="02010600040101010101" pitchFamily="2" charset="-122"/>
                <a:ea typeface="华文细黑" panose="02010600040101010101" pitchFamily="2" charset="-122"/>
              </a:rPr>
              <a:t>点击添加章节标题</a:t>
            </a:r>
            <a:r>
              <a:rPr lang="zh-CN" altLang="en-US" sz="1865" spc="100" dirty="0">
                <a:solidFill>
                  <a:schemeClr val="tx1">
                    <a:lumMod val="75000"/>
                    <a:lumOff val="25000"/>
                  </a:schemeClr>
                </a:solidFill>
                <a:latin typeface="华文细黑" panose="02010600040101010101" pitchFamily="2" charset="-122"/>
                <a:ea typeface="华文细黑" panose="02010600040101010101" pitchFamily="2" charset="-122"/>
              </a:rPr>
              <a:t>（</a:t>
            </a:r>
            <a:r>
              <a:rPr lang="en-US" altLang="zh-CN" sz="1865" spc="100" dirty="0">
                <a:solidFill>
                  <a:schemeClr val="tx1">
                    <a:lumMod val="75000"/>
                    <a:lumOff val="25000"/>
                  </a:schemeClr>
                </a:solidFill>
                <a:latin typeface="华文细黑" panose="02010600040101010101" pitchFamily="2" charset="-122"/>
                <a:ea typeface="华文细黑" panose="02010600040101010101" pitchFamily="2" charset="-122"/>
              </a:rPr>
              <a:t>Lorem ipsum dolor sit </a:t>
            </a:r>
            <a:r>
              <a:rPr lang="zh-CN" altLang="en-US" sz="1865" spc="100" dirty="0">
                <a:solidFill>
                  <a:prstClr val="black">
                    <a:lumMod val="75000"/>
                    <a:lumOff val="25000"/>
                  </a:prstClr>
                </a:solidFill>
                <a:latin typeface="华文细黑" panose="02010600040101010101" pitchFamily="2" charset="-122"/>
                <a:ea typeface="华文细黑" panose="02010600040101010101" pitchFamily="2" charset="-122"/>
              </a:rPr>
              <a:t>）</a:t>
            </a:r>
            <a:endParaRPr lang="zh-CN" altLang="en-US" sz="2665" b="1" spc="100" dirty="0">
              <a:solidFill>
                <a:schemeClr val="tx1">
                  <a:lumMod val="75000"/>
                  <a:lumOff val="25000"/>
                </a:schemeClr>
              </a:solidFill>
              <a:latin typeface="华文细黑" panose="02010600040101010101" pitchFamily="2" charset="-122"/>
              <a:ea typeface="华文细黑" panose="02010600040101010101" pitchFamily="2" charset="-122"/>
            </a:endParaRPr>
          </a:p>
        </p:txBody>
      </p:sp>
      <p:pic>
        <p:nvPicPr>
          <p:cNvPr id="2" name="图片 1" descr="8bbe75a623f30b86f855849a3dbef3a6"/>
          <p:cNvPicPr>
            <a:picLocks noChangeAspect="1"/>
          </p:cNvPicPr>
          <p:nvPr/>
        </p:nvPicPr>
        <p:blipFill>
          <a:blip r:embed="rId4" cstate="screen"/>
          <a:stretch>
            <a:fillRect/>
          </a:stretch>
        </p:blipFill>
        <p:spPr>
          <a:xfrm>
            <a:off x="4461510" y="966470"/>
            <a:ext cx="3765550" cy="3221990"/>
          </a:xfrm>
          <a:prstGeom prst="rect">
            <a:avLst/>
          </a:prstGeom>
        </p:spPr>
      </p:pic>
      <p:sp>
        <p:nvSpPr>
          <p:cNvPr id="3" name="TextBox 50"/>
          <p:cNvSpPr txBox="1"/>
          <p:nvPr/>
        </p:nvSpPr>
        <p:spPr>
          <a:xfrm>
            <a:off x="6903720" y="2206625"/>
            <a:ext cx="729615" cy="777240"/>
          </a:xfrm>
          <a:prstGeom prst="rect">
            <a:avLst/>
          </a:prstGeom>
          <a:noFill/>
        </p:spPr>
        <p:txBody>
          <a:bodyPr wrap="square" rtlCol="0">
            <a:spAutoFit/>
          </a:bodyPr>
          <a:lstStyle/>
          <a:p>
            <a:pPr algn="l">
              <a:lnSpc>
                <a:spcPct val="150000"/>
              </a:lnSpc>
            </a:pPr>
            <a:r>
              <a:rPr lang="en-US" altLang="zh-CN" sz="3000" b="1" spc="100" dirty="0">
                <a:solidFill>
                  <a:schemeClr val="bg1"/>
                </a:solidFill>
                <a:effectLst>
                  <a:outerShdw blurRad="38100" dist="38100" dir="2700000" algn="tl">
                    <a:srgbClr val="000000">
                      <a:alpha val="43137"/>
                    </a:srgbClr>
                  </a:outerShdw>
                </a:effectLst>
                <a:latin typeface="微软简中圆" charset="0"/>
                <a:ea typeface="微软简中圆" charset="0"/>
              </a:rPr>
              <a:t>02</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fade">
                                      <p:cBhvr>
                                        <p:cTn id="18" dur="1000"/>
                                        <p:tgtEl>
                                          <p:spTgt spid="107"/>
                                        </p:tgtEl>
                                      </p:cBhvr>
                                    </p:animEffect>
                                    <p:anim calcmode="lin" valueType="num">
                                      <p:cBhvr>
                                        <p:cTn id="19" dur="1000" fill="hold"/>
                                        <p:tgtEl>
                                          <p:spTgt spid="107"/>
                                        </p:tgtEl>
                                        <p:attrNameLst>
                                          <p:attrName>ppt_x</p:attrName>
                                        </p:attrNameLst>
                                      </p:cBhvr>
                                      <p:tavLst>
                                        <p:tav tm="0">
                                          <p:val>
                                            <p:strVal val="#ppt_x"/>
                                          </p:val>
                                        </p:tav>
                                        <p:tav tm="100000">
                                          <p:val>
                                            <p:strVal val="#ppt_x"/>
                                          </p:val>
                                        </p:tav>
                                      </p:tavLst>
                                    </p:anim>
                                    <p:anim calcmode="lin" valueType="num">
                                      <p:cBhvr>
                                        <p:cTn id="20"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1406</Words>
  <Application>Microsoft Office PowerPoint</Application>
  <PresentationFormat>宽屏</PresentationFormat>
  <Paragraphs>257</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等线</vt:lpstr>
      <vt:lpstr>华文细黑</vt:lpstr>
      <vt:lpstr>宋体</vt:lpstr>
      <vt:lpstr>微软简中圆</vt:lpstr>
      <vt:lpstr>微软雅黑</vt:lpstr>
      <vt:lpstr>Arial</vt:lpstr>
      <vt:lpstr>Calibri</vt:lpstr>
      <vt:lpstr>Calibri Light</vt:lpstr>
      <vt:lpstr>Century Gothic</vt:lpstr>
      <vt:lpstr>Helvetica</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2017-05-15T10:36:00Z</dcterms:created>
  <dcterms:modified xsi:type="dcterms:W3CDTF">2023-01-10T05:59:25Z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003366E3B63F45FAA99C280B37F9C13F</vt:lpwstr>
  </property>
  <property fmtid="{A09F084E-AD41-489F-8076-AA5BE3082BCA}" pid="100">
    <vt:ui4>5</vt:ui4>
  </property>
  <property fmtid="{64440492-4C8B-11D1-8B70-080036B11A03}" pid="11">
    <vt:lpwstr>www.2ppt.com-爱PPT提供资源下载</vt:lpwstr>
  </property>
</Properties>
</file>