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E06DD8BF-0163-4645-8CB1-E7BB9F9153F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D5B58-2A12-4B2D-AFEB-06CD08B0047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C8085-853A-421D-B73E-F7555B3FCD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D0465-C373-423C-9EBE-B51A5D3074E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B34EF-724B-4E7F-A3C6-51C0834579A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F695A9-AE1D-4310-9D8E-2B3133257A9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53698-71BA-4AED-8F94-DE10D729B67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954CA-8671-466C-AAB5-35FDC561BE4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C6E3F-8AF7-4852-AE11-AD7BCBA073F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E5A40-945E-4030-ABE5-E63ABEF92F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031A0-0909-4E58-B4D6-33393B001EF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44DE1-8957-4515-877A-1A272B7C27C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6B45E-ADF0-467E-86FB-25FA99DC9EE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33CCF70-B1F1-47E5-9A1B-3A668A0EAB6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56866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Section A  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-13645" y="1181941"/>
            <a:ext cx="9144000" cy="18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ever been to a museum?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3645" y="5661248"/>
            <a:ext cx="915764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8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28888"/>
            <a:ext cx="371475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72" name="Rectangle 28"/>
          <p:cNvSpPr>
            <a:spLocks noChangeArrowheads="1"/>
          </p:cNvSpPr>
          <p:nvPr/>
        </p:nvSpPr>
        <p:spPr bwMode="auto">
          <a:xfrm>
            <a:off x="322263" y="1209675"/>
            <a:ext cx="84994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have been to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＋地点名词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“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某人曾经去过某地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指过去曾去过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而现在并不在那里。中间常常用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ever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所表达的意思一样。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have (ever) been to Beijing.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我去过北京。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amusement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名词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娱乐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消遣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乐趣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娱乐活动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find amusement in collecting old newspapers.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我从收集旧报纸中找到快乐。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Me neither.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我也没去过。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Me neither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Neither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＋助动词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情态动词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连系动词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＋主语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形式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表示说话者的情况与上述否定句中所说的内容一样。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Me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too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相当于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＋助动词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情态动词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连系动词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be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＋主语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Me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too.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表示肯定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Me neither.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表示否定。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179512" y="1715616"/>
            <a:ext cx="8964488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Mary can't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swim.Neither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can I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/Me neither.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玛丽不会游泳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我也不会。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She likes playing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basketball.So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do I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/Me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too.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她喜欢打篮球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我也喜欢。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MS Mincho" pitchFamily="49" charset="-128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somewhere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在某处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在某地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是由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some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where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构成的复合词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类似的词还有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nowhere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anywhere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等。当形容词修饰它们时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形容词应置其后。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somewhere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通常用于肯定句中</a:t>
            </a: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在否定句或疑问句中要用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anywhere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 just lives somewhere in the city.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他生活在这个城市的某处。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can't find my book anywhere.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我到处都找不到我的书。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27" name="Rectangle 35"/>
          <p:cNvSpPr>
            <a:spLocks noChangeArrowheads="1"/>
          </p:cNvSpPr>
          <p:nvPr/>
        </p:nvSpPr>
        <p:spPr bwMode="auto">
          <a:xfrm>
            <a:off x="395288" y="1773238"/>
            <a:ext cx="76088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用方框中所给词的适当形式填空。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invention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amusement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museum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and play </a:t>
            </a:r>
            <a:r>
              <a:rPr lang="en-US" altLang="zh-C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dear.I'm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trying to work.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Papermaking is one of the four great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ancient China.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know where my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is?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—Oh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sister is taking photos with it.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went to a(n)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 with my father yesterday.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visit to the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unforgettable experience.</a:t>
            </a:r>
          </a:p>
        </p:txBody>
      </p:sp>
      <p:sp>
        <p:nvSpPr>
          <p:cNvPr id="161829" name="Rectangle 37"/>
          <p:cNvSpPr>
            <a:spLocks noChangeArrowheads="1"/>
          </p:cNvSpPr>
          <p:nvPr/>
        </p:nvSpPr>
        <p:spPr bwMode="auto">
          <a:xfrm>
            <a:off x="2627313" y="2708275"/>
            <a:ext cx="1395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zh-CN" altLang="en-US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31" name="Rectangle 39"/>
          <p:cNvSpPr>
            <a:spLocks noChangeArrowheads="1"/>
          </p:cNvSpPr>
          <p:nvPr/>
        </p:nvSpPr>
        <p:spPr bwMode="auto">
          <a:xfrm>
            <a:off x="4787900" y="3230563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entions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33" name="Rectangle 41"/>
          <p:cNvSpPr>
            <a:spLocks noChangeArrowheads="1"/>
          </p:cNvSpPr>
          <p:nvPr/>
        </p:nvSpPr>
        <p:spPr bwMode="auto">
          <a:xfrm>
            <a:off x="4092575" y="3627438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35" name="Rectangle 43"/>
          <p:cNvSpPr>
            <a:spLocks noChangeArrowheads="1"/>
          </p:cNvSpPr>
          <p:nvPr/>
        </p:nvSpPr>
        <p:spPr bwMode="auto">
          <a:xfrm>
            <a:off x="2627313" y="4581525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amusement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837" name="Rectangle 45"/>
          <p:cNvSpPr>
            <a:spLocks noChangeArrowheads="1"/>
          </p:cNvSpPr>
          <p:nvPr/>
        </p:nvSpPr>
        <p:spPr bwMode="auto">
          <a:xfrm>
            <a:off x="2627313" y="4978400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29" grpId="0"/>
      <p:bldP spid="161831" grpId="0"/>
      <p:bldP spid="161833" grpId="0"/>
      <p:bldP spid="161835" grpId="0"/>
      <p:bldP spid="1618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6" name="Rectangle 210"/>
          <p:cNvSpPr>
            <a:spLocks noChangeArrowheads="1"/>
          </p:cNvSpPr>
          <p:nvPr/>
        </p:nvSpPr>
        <p:spPr bwMode="auto">
          <a:xfrm>
            <a:off x="323850" y="1722438"/>
            <a:ext cx="84963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)6.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you ever been to Xiamen?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 there in 2013.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gone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going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)7.The old man has two sons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________ of them lives with him.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)8.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 park near here?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this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way.It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 the park.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belongs to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to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</a:p>
        </p:txBody>
      </p:sp>
      <p:sp>
        <p:nvSpPr>
          <p:cNvPr id="137428" name="Rectangle 212"/>
          <p:cNvSpPr>
            <a:spLocks noChangeArrowheads="1"/>
          </p:cNvSpPr>
          <p:nvPr/>
        </p:nvSpPr>
        <p:spPr bwMode="auto">
          <a:xfrm>
            <a:off x="755650" y="22764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430" name="Rectangle 214"/>
          <p:cNvSpPr>
            <a:spLocks noChangeArrowheads="1"/>
          </p:cNvSpPr>
          <p:nvPr/>
        </p:nvSpPr>
        <p:spPr bwMode="auto">
          <a:xfrm>
            <a:off x="755650" y="37893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432" name="Rectangle 216"/>
          <p:cNvSpPr>
            <a:spLocks noChangeArrowheads="1"/>
          </p:cNvSpPr>
          <p:nvPr/>
        </p:nvSpPr>
        <p:spPr bwMode="auto">
          <a:xfrm>
            <a:off x="755650" y="45085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8" grpId="0"/>
      <p:bldP spid="137430" grpId="0"/>
      <p:bldP spid="1374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1" name="Rectangle 101"/>
          <p:cNvSpPr>
            <a:spLocks noChangeArrowheads="1"/>
          </p:cNvSpPr>
          <p:nvPr/>
        </p:nvSpPr>
        <p:spPr bwMode="auto">
          <a:xfrm>
            <a:off x="323850" y="2133600"/>
            <a:ext cx="84963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)9.Let's ________ the tent and then we can sleep in it.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up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up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out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)10.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going to take ________ subway to the park.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—It's near my house.I'll go there on ________ foot.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51" name="Rectangle 111"/>
          <p:cNvSpPr>
            <a:spLocks noChangeArrowheads="1"/>
          </p:cNvSpPr>
          <p:nvPr/>
        </p:nvSpPr>
        <p:spPr bwMode="auto">
          <a:xfrm>
            <a:off x="684213" y="21336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353" name="Rectangle 113"/>
          <p:cNvSpPr>
            <a:spLocks noChangeArrowheads="1"/>
          </p:cNvSpPr>
          <p:nvPr/>
        </p:nvSpPr>
        <p:spPr bwMode="auto">
          <a:xfrm>
            <a:off x="684213" y="30321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51" grpId="0"/>
      <p:bldP spid="1383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52" name="Rectangle 88"/>
          <p:cNvSpPr>
            <a:spLocks noChangeArrowheads="1"/>
          </p:cNvSpPr>
          <p:nvPr/>
        </p:nvSpPr>
        <p:spPr bwMode="auto">
          <a:xfrm>
            <a:off x="322263" y="749300"/>
            <a:ext cx="8497887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三、根据对话内容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从方框中选择恰当的选项补全对话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其中有两项多余。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Saturday we'll go to the art museum again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 you want to go?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want to go to the water park.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I'd love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it must be a great way to spend Saturday.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also think so.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Neither.How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riding a bike?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See you this Saturday.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64" name="Rectangle 100"/>
          <p:cNvSpPr>
            <a:spLocks noChangeArrowheads="1"/>
          </p:cNvSpPr>
          <p:nvPr/>
        </p:nvSpPr>
        <p:spPr bwMode="auto">
          <a:xfrm>
            <a:off x="2555875" y="220503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66" name="Rectangle 102"/>
          <p:cNvSpPr>
            <a:spLocks noChangeArrowheads="1"/>
          </p:cNvSpPr>
          <p:nvPr/>
        </p:nvSpPr>
        <p:spPr bwMode="auto">
          <a:xfrm>
            <a:off x="4387850" y="30321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68" name="Rectangle 104"/>
          <p:cNvSpPr>
            <a:spLocks noChangeArrowheads="1"/>
          </p:cNvSpPr>
          <p:nvPr/>
        </p:nvSpPr>
        <p:spPr bwMode="auto">
          <a:xfrm>
            <a:off x="1476375" y="40052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70" name="Rectangle 106"/>
          <p:cNvSpPr>
            <a:spLocks noChangeArrowheads="1"/>
          </p:cNvSpPr>
          <p:nvPr/>
        </p:nvSpPr>
        <p:spPr bwMode="auto">
          <a:xfrm>
            <a:off x="1476375" y="53736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72" name="Rectangle 108"/>
          <p:cNvSpPr>
            <a:spLocks noChangeArrowheads="1"/>
          </p:cNvSpPr>
          <p:nvPr/>
        </p:nvSpPr>
        <p:spPr bwMode="auto">
          <a:xfrm>
            <a:off x="1476375" y="62372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364" grpId="0"/>
      <p:bldP spid="139366" grpId="0"/>
      <p:bldP spid="139368" grpId="0"/>
      <p:bldP spid="139370" grpId="0"/>
      <p:bldP spid="1393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10" name="Rectangle 82"/>
          <p:cNvSpPr>
            <a:spLocks noChangeArrowheads="1"/>
          </p:cNvSpPr>
          <p:nvPr/>
        </p:nvSpPr>
        <p:spPr bwMode="auto">
          <a:xfrm>
            <a:off x="354140" y="1916832"/>
            <a:ext cx="8424863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/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you.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me?</a:t>
            </a: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ay?</a:t>
            </a: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do?</a:t>
            </a: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/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 i="1" dirty="0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全屏显示(4:3)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MingLiU_HKSCS</vt:lpstr>
      <vt:lpstr>MS Mincho</vt:lpstr>
      <vt:lpstr>黑体</vt:lpstr>
      <vt:lpstr>华文行楷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2023-01-16T19:15:34Z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913FA90983ED41369F1A96BF96521502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