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27"/>
  </p:notesMasterIdLst>
  <p:handoutMasterIdLst>
    <p:handoutMasterId r:id="rId28"/>
  </p:handoutMasterIdLst>
  <p:sldIdLst>
    <p:sldId id="259" r:id="rId3"/>
    <p:sldId id="260" r:id="rId4"/>
    <p:sldId id="261" r:id="rId5"/>
    <p:sldId id="265" r:id="rId6"/>
    <p:sldId id="266" r:id="rId7"/>
    <p:sldId id="267" r:id="rId8"/>
    <p:sldId id="268" r:id="rId9"/>
    <p:sldId id="263" r:id="rId10"/>
    <p:sldId id="274" r:id="rId11"/>
    <p:sldId id="275" r:id="rId12"/>
    <p:sldId id="276" r:id="rId13"/>
    <p:sldId id="277" r:id="rId14"/>
    <p:sldId id="278" r:id="rId15"/>
    <p:sldId id="262" r:id="rId16"/>
    <p:sldId id="269" r:id="rId17"/>
    <p:sldId id="270" r:id="rId18"/>
    <p:sldId id="271" r:id="rId19"/>
    <p:sldId id="272" r:id="rId20"/>
    <p:sldId id="273" r:id="rId21"/>
    <p:sldId id="264" r:id="rId22"/>
    <p:sldId id="280" r:id="rId23"/>
    <p:sldId id="281" r:id="rId24"/>
    <p:sldId id="279" r:id="rId25"/>
    <p:sldId id="283" r:id="rId26"/>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4A89"/>
    <a:srgbClr val="439FDB"/>
    <a:srgbClr val="241916"/>
    <a:srgbClr val="9FDFE7"/>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87" autoAdjust="0"/>
  </p:normalViewPr>
  <p:slideViewPr>
    <p:cSldViewPr snapToGrid="0">
      <p:cViewPr>
        <p:scale>
          <a:sx n="70" d="100"/>
          <a:sy n="70" d="100"/>
        </p:scale>
        <p:origin x="-2154" y="-10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72699999999998E-2"/>
          <c:y val="3.67503E-2"/>
          <c:w val="0.95822700000000005"/>
          <c:h val="0.78954999999999997"/>
        </c:manualLayout>
      </c:layout>
      <c:barChart>
        <c:barDir val="col"/>
        <c:grouping val="clustered"/>
        <c:varyColors val="0"/>
        <c:ser>
          <c:idx val="1"/>
          <c:order val="0"/>
          <c:tx>
            <c:strRef>
              <c:f>Sheet1!$A$3</c:f>
              <c:strCache>
                <c:ptCount val="1"/>
                <c:pt idx="0">
                  <c:v>Untitled 3</c:v>
                </c:pt>
              </c:strCache>
            </c:strRef>
          </c:tx>
          <c:spPr>
            <a:solidFill>
              <a:srgbClr val="439FDB"/>
            </a:solidFill>
            <a:ln w="76200" cap="flat">
              <a:solidFill>
                <a:schemeClr val="tx1"/>
              </a:solidFill>
              <a:prstDash val="solid"/>
              <a:round/>
            </a:ln>
            <a:effectLst/>
          </c:spPr>
          <c:invertIfNegative val="0"/>
          <c:cat>
            <c:strRef>
              <c:f>Sheet1!$B$1:$G$1</c:f>
              <c:strCache>
                <c:ptCount val="6"/>
                <c:pt idx="0">
                  <c:v>Untitled 2</c:v>
                </c:pt>
                <c:pt idx="1">
                  <c:v>Untitled 3</c:v>
                </c:pt>
                <c:pt idx="2">
                  <c:v>Untitled 4</c:v>
                </c:pt>
                <c:pt idx="3">
                  <c:v>Untitled 5</c:v>
                </c:pt>
                <c:pt idx="4">
                  <c:v>Untitled 6</c:v>
                </c:pt>
                <c:pt idx="5">
                  <c:v>Untitled 7</c:v>
                </c:pt>
              </c:strCache>
            </c:strRef>
          </c:cat>
          <c:val>
            <c:numRef>
              <c:f>Sheet1!$B$3:$G$3</c:f>
              <c:numCache>
                <c:formatCode>General</c:formatCode>
                <c:ptCount val="6"/>
                <c:pt idx="0">
                  <c:v>55</c:v>
                </c:pt>
                <c:pt idx="1">
                  <c:v>43</c:v>
                </c:pt>
                <c:pt idx="2">
                  <c:v>70</c:v>
                </c:pt>
                <c:pt idx="3">
                  <c:v>58</c:v>
                </c:pt>
                <c:pt idx="4">
                  <c:v>55</c:v>
                </c:pt>
                <c:pt idx="5">
                  <c:v>43</c:v>
                </c:pt>
              </c:numCache>
            </c:numRef>
          </c:val>
          <c:extLst>
            <c:ext xmlns:c16="http://schemas.microsoft.com/office/drawing/2014/chart" uri="{C3380CC4-5D6E-409C-BE32-E72D297353CC}">
              <c16:uniqueId val="{00000000-398D-4144-99B8-E5F789EA2DFE}"/>
            </c:ext>
          </c:extLst>
        </c:ser>
        <c:ser>
          <c:idx val="2"/>
          <c:order val="1"/>
          <c:tx>
            <c:strRef>
              <c:f>Sheet1!$A$4</c:f>
              <c:strCache>
                <c:ptCount val="1"/>
                <c:pt idx="0">
                  <c:v>Untitled 2</c:v>
                </c:pt>
              </c:strCache>
            </c:strRef>
          </c:tx>
          <c:spPr>
            <a:solidFill>
              <a:srgbClr val="054A89"/>
            </a:solidFill>
            <a:ln w="9525" cap="flat">
              <a:solidFill>
                <a:srgbClr val="F9F9F9"/>
              </a:solidFill>
              <a:prstDash val="solid"/>
              <a:round/>
            </a:ln>
            <a:effectLst/>
          </c:spPr>
          <c:invertIfNegative val="0"/>
          <c:cat>
            <c:strRef>
              <c:f>Sheet1!$B$1:$G$1</c:f>
              <c:strCache>
                <c:ptCount val="6"/>
                <c:pt idx="0">
                  <c:v>Untitled 2</c:v>
                </c:pt>
                <c:pt idx="1">
                  <c:v>Untitled 3</c:v>
                </c:pt>
                <c:pt idx="2">
                  <c:v>Untitled 4</c:v>
                </c:pt>
                <c:pt idx="3">
                  <c:v>Untitled 5</c:v>
                </c:pt>
                <c:pt idx="4">
                  <c:v>Untitled 6</c:v>
                </c:pt>
                <c:pt idx="5">
                  <c:v>Untitled 7</c:v>
                </c:pt>
              </c:strCache>
            </c:strRef>
          </c:cat>
          <c:val>
            <c:numRef>
              <c:f>Sheet1!$B$4:$G$4</c:f>
              <c:numCache>
                <c:formatCode>General</c:formatCode>
                <c:ptCount val="6"/>
                <c:pt idx="0">
                  <c:v>17</c:v>
                </c:pt>
                <c:pt idx="1">
                  <c:v>26</c:v>
                </c:pt>
                <c:pt idx="2">
                  <c:v>53</c:v>
                </c:pt>
                <c:pt idx="3">
                  <c:v>96</c:v>
                </c:pt>
                <c:pt idx="4">
                  <c:v>17</c:v>
                </c:pt>
                <c:pt idx="5">
                  <c:v>26</c:v>
                </c:pt>
              </c:numCache>
            </c:numRef>
          </c:val>
          <c:extLst>
            <c:ext xmlns:c16="http://schemas.microsoft.com/office/drawing/2014/chart" uri="{C3380CC4-5D6E-409C-BE32-E72D297353CC}">
              <c16:uniqueId val="{00000001-398D-4144-99B8-E5F789EA2DFE}"/>
            </c:ext>
          </c:extLst>
        </c:ser>
        <c:dLbls>
          <c:showLegendKey val="0"/>
          <c:showVal val="0"/>
          <c:showCatName val="0"/>
          <c:showSerName val="0"/>
          <c:showPercent val="0"/>
          <c:showBubbleSize val="0"/>
        </c:dLbls>
        <c:gapWidth val="370"/>
        <c:overlap val="-20"/>
        <c:axId val="656596352"/>
        <c:axId val="656598144"/>
      </c:barChart>
      <c:catAx>
        <c:axId val="656596352"/>
        <c:scaling>
          <c:orientation val="minMax"/>
        </c:scaling>
        <c:delete val="0"/>
        <c:axPos val="b"/>
        <c:numFmt formatCode="General" sourceLinked="0"/>
        <c:majorTickMark val="out"/>
        <c:minorTickMark val="none"/>
        <c:tickLblPos val="low"/>
        <c:spPr>
          <a:ln w="12700" cap="flat" cmpd="sng" algn="ctr">
            <a:solidFill>
              <a:srgbClr val="A7A7A7"/>
            </a:solidFill>
            <a:prstDash val="solid"/>
            <a:round/>
          </a:ln>
        </c:spPr>
        <c:txPr>
          <a:bodyPr rot="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656598144"/>
        <c:crosses val="autoZero"/>
        <c:auto val="1"/>
        <c:lblAlgn val="ctr"/>
        <c:lblOffset val="100"/>
        <c:noMultiLvlLbl val="1"/>
      </c:catAx>
      <c:valAx>
        <c:axId val="656598144"/>
        <c:scaling>
          <c:orientation val="minMax"/>
          <c:max val="100"/>
        </c:scaling>
        <c:delete val="0"/>
        <c:axPos val="l"/>
        <c:majorGridlines>
          <c:spPr>
            <a:ln w="12700" cap="flat" cmpd="sng" algn="ctr">
              <a:solidFill>
                <a:srgbClr val="DDDDDD"/>
              </a:solidFill>
              <a:prstDash val="solid"/>
              <a:round/>
            </a:ln>
          </c:spPr>
        </c:majorGridlines>
        <c:numFmt formatCode="General" sourceLinked="0"/>
        <c:majorTickMark val="out"/>
        <c:minorTickMark val="none"/>
        <c:tickLblPos val="nextTo"/>
        <c:spPr>
          <a:ln w="12700" cap="flat" cmpd="sng" algn="ctr">
            <a:solidFill>
              <a:srgbClr val="A7A7A7"/>
            </a:solidFill>
            <a:prstDash val="solid"/>
            <a:round/>
          </a:ln>
        </c:spPr>
        <c:txPr>
          <a:bodyPr rot="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6565963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sz="1800">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AF08A-4E54-4AD1-BD75-679F748C47D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E3E75-183B-47C1-A63A-BAA8F0C268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9E3E75-183B-47C1-A63A-BAA8F0C2683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9E3E75-183B-47C1-A63A-BAA8F0C2683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9E3E75-183B-47C1-A63A-BAA8F0C2683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173719" y="-409590"/>
            <a:ext cx="12377293" cy="7267589"/>
            <a:chOff x="-173719" y="-409590"/>
            <a:chExt cx="12377293" cy="7267589"/>
          </a:xfrm>
        </p:grpSpPr>
        <p:pic>
          <p:nvPicPr>
            <p:cNvPr id="13" name="图片 12"/>
            <p:cNvPicPr>
              <a:picLocks noChangeAspect="1"/>
            </p:cNvPicPr>
            <p:nvPr/>
          </p:nvPicPr>
          <p:blipFill rotWithShape="1">
            <a:blip r:embed="rId9" cstate="screen"/>
            <a:srcRect l="7287" t="9767" r="7287" b="7734"/>
            <a:stretch>
              <a:fillRect/>
            </a:stretch>
          </p:blipFill>
          <p:spPr>
            <a:xfrm rot="16200000">
              <a:off x="2807281" y="-2600633"/>
              <a:ext cx="6710172" cy="12059265"/>
            </a:xfrm>
            <a:prstGeom prst="rect">
              <a:avLst/>
            </a:prstGeom>
          </p:spPr>
        </p:pic>
        <p:pic>
          <p:nvPicPr>
            <p:cNvPr id="14" name="图片 13"/>
            <p:cNvPicPr>
              <a:picLocks noChangeAspect="1"/>
            </p:cNvPicPr>
            <p:nvPr/>
          </p:nvPicPr>
          <p:blipFill rotWithShape="1">
            <a:blip r:embed="rId10" cstate="screen"/>
            <a:srcRect/>
            <a:stretch>
              <a:fillRect/>
            </a:stretch>
          </p:blipFill>
          <p:spPr>
            <a:xfrm rot="16200000">
              <a:off x="10102523" y="-411148"/>
              <a:ext cx="1678330" cy="2500623"/>
            </a:xfrm>
            <a:prstGeom prst="rect">
              <a:avLst/>
            </a:prstGeom>
          </p:spPr>
        </p:pic>
        <p:sp>
          <p:nvSpPr>
            <p:cNvPr id="15" name="椭圆 14"/>
            <p:cNvSpPr/>
            <p:nvPr/>
          </p:nvSpPr>
          <p:spPr>
            <a:xfrm>
              <a:off x="10023676" y="584520"/>
              <a:ext cx="254643" cy="254643"/>
            </a:xfrm>
            <a:prstGeom prst="ellipse">
              <a:avLst/>
            </a:prstGeom>
            <a:noFill/>
            <a:ln w="76200">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11" cstate="screen"/>
            <a:srcRect/>
            <a:stretch>
              <a:fillRect/>
            </a:stretch>
          </p:blipFill>
          <p:spPr>
            <a:xfrm rot="16200000">
              <a:off x="10237566" y="625272"/>
              <a:ext cx="680484" cy="598977"/>
            </a:xfrm>
            <a:prstGeom prst="rect">
              <a:avLst/>
            </a:prstGeom>
          </p:spPr>
        </p:pic>
        <p:sp>
          <p:nvSpPr>
            <p:cNvPr id="17" name="文本框 16"/>
            <p:cNvSpPr txBox="1"/>
            <p:nvPr/>
          </p:nvSpPr>
          <p:spPr>
            <a:xfrm>
              <a:off x="731043" y="659751"/>
              <a:ext cx="2500624" cy="461665"/>
            </a:xfrm>
            <a:prstGeom prst="rect">
              <a:avLst/>
            </a:prstGeom>
            <a:noFill/>
          </p:spPr>
          <p:txBody>
            <a:bodyPr wrap="square" rtlCol="0">
              <a:spAutoFit/>
            </a:bodyPr>
            <a:lstStyle/>
            <a:p>
              <a:pPr algn="ctr"/>
              <a:r>
                <a:rPr lang="zh-CN" altLang="en-US" sz="2400" b="0" dirty="0">
                  <a:solidFill>
                    <a:srgbClr val="241916"/>
                  </a:solidFill>
                  <a:latin typeface="+mj-ea"/>
                  <a:ea typeface="+mj-ea"/>
                </a:rPr>
                <a:t>请在此输入标题</a:t>
              </a:r>
            </a:p>
          </p:txBody>
        </p:sp>
        <p:pic>
          <p:nvPicPr>
            <p:cNvPr id="18" name="图片 17"/>
            <p:cNvPicPr>
              <a:picLocks noChangeAspect="1"/>
            </p:cNvPicPr>
            <p:nvPr/>
          </p:nvPicPr>
          <p:blipFill rotWithShape="1">
            <a:blip r:embed="rId12" cstate="screen"/>
            <a:srcRect l="-52" t="-338"/>
            <a:stretch>
              <a:fillRect/>
            </a:stretch>
          </p:blipFill>
          <p:spPr>
            <a:xfrm rot="5400000" flipH="1">
              <a:off x="10653164" y="5307588"/>
              <a:ext cx="1187140" cy="1913681"/>
            </a:xfrm>
            <a:prstGeom prst="rect">
              <a:avLst/>
            </a:prstGeom>
          </p:spPr>
        </p:pic>
        <p:pic>
          <p:nvPicPr>
            <p:cNvPr id="19" name="图片 18"/>
            <p:cNvPicPr>
              <a:picLocks noChangeAspect="1"/>
            </p:cNvPicPr>
            <p:nvPr/>
          </p:nvPicPr>
          <p:blipFill rotWithShape="1">
            <a:blip r:embed="rId13" cstate="screen"/>
            <a:srcRect/>
            <a:stretch>
              <a:fillRect/>
            </a:stretch>
          </p:blipFill>
          <p:spPr>
            <a:xfrm rot="12158467">
              <a:off x="-173719" y="-409590"/>
              <a:ext cx="1235110" cy="1494446"/>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rot="16200000">
            <a:off x="2667001" y="-2667001"/>
            <a:ext cx="6858000" cy="12192002"/>
          </a:xfrm>
          <a:prstGeom prst="rect">
            <a:avLst/>
          </a:prstGeom>
        </p:spPr>
      </p:pic>
      <p:pic>
        <p:nvPicPr>
          <p:cNvPr id="5" name="图片 4"/>
          <p:cNvPicPr>
            <a:picLocks noChangeAspect="1"/>
          </p:cNvPicPr>
          <p:nvPr/>
        </p:nvPicPr>
        <p:blipFill rotWithShape="1">
          <a:blip r:embed="rId4" cstate="screen"/>
          <a:srcRect l="-170"/>
          <a:stretch>
            <a:fillRect/>
          </a:stretch>
        </p:blipFill>
        <p:spPr>
          <a:xfrm rot="16200000">
            <a:off x="7012628" y="1678628"/>
            <a:ext cx="3429000" cy="6929744"/>
          </a:xfrm>
          <a:prstGeom prst="rect">
            <a:avLst/>
          </a:prstGeom>
        </p:spPr>
      </p:pic>
      <p:pic>
        <p:nvPicPr>
          <p:cNvPr id="6" name="图片 5"/>
          <p:cNvPicPr>
            <a:picLocks noChangeAspect="1"/>
          </p:cNvPicPr>
          <p:nvPr/>
        </p:nvPicPr>
        <p:blipFill rotWithShape="1">
          <a:blip r:embed="rId5" cstate="screen"/>
          <a:srcRect l="-52" t="-338"/>
          <a:stretch>
            <a:fillRect/>
          </a:stretch>
        </p:blipFill>
        <p:spPr>
          <a:xfrm rot="16200000">
            <a:off x="876525" y="3117043"/>
            <a:ext cx="2864428" cy="4617485"/>
          </a:xfrm>
          <a:prstGeom prst="rect">
            <a:avLst/>
          </a:prstGeom>
        </p:spPr>
      </p:pic>
      <p:pic>
        <p:nvPicPr>
          <p:cNvPr id="7" name="图片 6"/>
          <p:cNvPicPr>
            <a:picLocks noChangeAspect="1"/>
          </p:cNvPicPr>
          <p:nvPr/>
        </p:nvPicPr>
        <p:blipFill rotWithShape="1">
          <a:blip r:embed="rId6" cstate="screen"/>
          <a:srcRect/>
          <a:stretch>
            <a:fillRect/>
          </a:stretch>
        </p:blipFill>
        <p:spPr>
          <a:xfrm rot="16200000">
            <a:off x="4331043" y="207331"/>
            <a:ext cx="882507" cy="1041994"/>
          </a:xfrm>
          <a:prstGeom prst="rect">
            <a:avLst/>
          </a:prstGeom>
        </p:spPr>
      </p:pic>
      <p:sp>
        <p:nvSpPr>
          <p:cNvPr id="8" name="Rectangle 4"/>
          <p:cNvSpPr/>
          <p:nvPr/>
        </p:nvSpPr>
        <p:spPr>
          <a:xfrm>
            <a:off x="1984082" y="1559811"/>
            <a:ext cx="8463516" cy="373837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文本框 8"/>
          <p:cNvSpPr txBox="1"/>
          <p:nvPr/>
        </p:nvSpPr>
        <p:spPr>
          <a:xfrm>
            <a:off x="3048634" y="2181438"/>
            <a:ext cx="6383869" cy="1569660"/>
          </a:xfrm>
          <a:prstGeom prst="rect">
            <a:avLst/>
          </a:prstGeom>
          <a:noFill/>
        </p:spPr>
        <p:txBody>
          <a:bodyPr wrap="square" rtlCol="0">
            <a:spAutoFit/>
          </a:bodyPr>
          <a:lstStyle/>
          <a:p>
            <a:pPr algn="dist"/>
            <a:r>
              <a:rPr lang="zh-CN" altLang="en-US" sz="9600" b="1" dirty="0">
                <a:solidFill>
                  <a:srgbClr val="405764"/>
                </a:solidFill>
                <a:cs typeface="+mn-ea"/>
                <a:sym typeface="+mn-lt"/>
              </a:rPr>
              <a:t>个人简历</a:t>
            </a:r>
          </a:p>
        </p:txBody>
      </p:sp>
      <p:pic>
        <p:nvPicPr>
          <p:cNvPr id="4" name="图片 3"/>
          <p:cNvPicPr>
            <a:picLocks noChangeAspect="1"/>
          </p:cNvPicPr>
          <p:nvPr/>
        </p:nvPicPr>
        <p:blipFill rotWithShape="1">
          <a:blip r:embed="rId7" cstate="screen"/>
          <a:srcRect/>
          <a:stretch>
            <a:fillRect/>
          </a:stretch>
        </p:blipFill>
        <p:spPr>
          <a:xfrm rot="16200000">
            <a:off x="7716001" y="-880744"/>
            <a:ext cx="3595256" cy="5356742"/>
          </a:xfrm>
          <a:prstGeom prst="rect">
            <a:avLst/>
          </a:prstGeom>
        </p:spPr>
      </p:pic>
      <p:sp>
        <p:nvSpPr>
          <p:cNvPr id="11" name="文本框 10"/>
          <p:cNvSpPr txBox="1"/>
          <p:nvPr/>
        </p:nvSpPr>
        <p:spPr>
          <a:xfrm>
            <a:off x="5036026" y="4433831"/>
            <a:ext cx="2166191" cy="398780"/>
          </a:xfrm>
          <a:prstGeom prst="rect">
            <a:avLst/>
          </a:prstGeom>
          <a:noFill/>
        </p:spPr>
        <p:txBody>
          <a:bodyPr wrap="square" rtlCol="0">
            <a:spAutoFit/>
          </a:bodyPr>
          <a:lstStyle/>
          <a:p>
            <a:pPr algn="ctr"/>
            <a:r>
              <a:rPr lang="en-US" altLang="zh-CN" sz="2000" smtClean="0">
                <a:solidFill>
                  <a:srgbClr val="405764"/>
                </a:solidFill>
                <a:cs typeface="+mn-ea"/>
                <a:sym typeface="+mn-lt"/>
              </a:rPr>
              <a:t>PPT818  20XX.X</a:t>
            </a:r>
            <a:endParaRPr lang="zh-CN" altLang="en-US" sz="2000" dirty="0">
              <a:solidFill>
                <a:srgbClr val="405764"/>
              </a:solidFill>
              <a:cs typeface="+mn-ea"/>
              <a:sym typeface="+mn-lt"/>
            </a:endParaRPr>
          </a:p>
        </p:txBody>
      </p:sp>
      <p:sp>
        <p:nvSpPr>
          <p:cNvPr id="12" name="矩形 11"/>
          <p:cNvSpPr/>
          <p:nvPr/>
        </p:nvSpPr>
        <p:spPr>
          <a:xfrm>
            <a:off x="3862361" y="3897611"/>
            <a:ext cx="4807726" cy="369332"/>
          </a:xfrm>
          <a:prstGeom prst="rect">
            <a:avLst/>
          </a:prstGeom>
        </p:spPr>
        <p:txBody>
          <a:bodyPr wrap="none">
            <a:spAutoFit/>
          </a:bodyPr>
          <a:lstStyle/>
          <a:p>
            <a:r>
              <a:rPr lang="zh-CN" altLang="en-US" dirty="0">
                <a:solidFill>
                  <a:srgbClr val="405764"/>
                </a:solidFill>
                <a:cs typeface="+mn-ea"/>
                <a:sym typeface="+mn-lt"/>
              </a:rPr>
              <a:t>适</a:t>
            </a:r>
            <a:r>
              <a:rPr lang="zh-CN" altLang="en-US" dirty="0" smtClean="0">
                <a:solidFill>
                  <a:srgbClr val="405764"/>
                </a:solidFill>
                <a:cs typeface="+mn-ea"/>
                <a:sym typeface="+mn-lt"/>
              </a:rPr>
              <a:t>合用于制作岗位竞聘</a:t>
            </a:r>
            <a:r>
              <a:rPr lang="en-US" altLang="zh-CN" dirty="0" smtClean="0">
                <a:solidFill>
                  <a:srgbClr val="405764"/>
                </a:solidFill>
                <a:cs typeface="+mn-ea"/>
                <a:sym typeface="+mn-lt"/>
              </a:rPr>
              <a:t>PPT/</a:t>
            </a:r>
            <a:r>
              <a:rPr lang="zh-CN" altLang="en-US" dirty="0" smtClean="0">
                <a:solidFill>
                  <a:srgbClr val="405764"/>
                </a:solidFill>
                <a:cs typeface="+mn-ea"/>
                <a:sym typeface="+mn-lt"/>
              </a:rPr>
              <a:t>个人求职简历</a:t>
            </a:r>
            <a:r>
              <a:rPr lang="en-US" altLang="zh-CN" dirty="0" smtClean="0">
                <a:solidFill>
                  <a:srgbClr val="405764"/>
                </a:solidFill>
                <a:cs typeface="+mn-ea"/>
                <a:sym typeface="+mn-lt"/>
              </a:rPr>
              <a:t>PPT</a:t>
            </a:r>
            <a:endParaRPr lang="zh-CN" altLang="en-US" dirty="0">
              <a:cs typeface="+mn-ea"/>
              <a:sym typeface="+mn-lt"/>
            </a:endParaRPr>
          </a:p>
        </p:txBody>
      </p:sp>
      <p:pic>
        <p:nvPicPr>
          <p:cNvPr id="13" name="图片 12"/>
          <p:cNvPicPr>
            <a:picLocks noChangeAspect="1"/>
          </p:cNvPicPr>
          <p:nvPr/>
        </p:nvPicPr>
        <p:blipFill rotWithShape="1">
          <a:blip r:embed="rId8" cstate="screen"/>
          <a:srcRect/>
          <a:stretch>
            <a:fillRect/>
          </a:stretch>
        </p:blipFill>
        <p:spPr>
          <a:xfrm rot="16200000">
            <a:off x="1455837" y="3679518"/>
            <a:ext cx="1155406" cy="1398007"/>
          </a:xfrm>
          <a:prstGeom prst="rect">
            <a:avLst/>
          </a:prstGeom>
        </p:spPr>
      </p:pic>
      <p:pic>
        <p:nvPicPr>
          <p:cNvPr id="14" name="图片 13"/>
          <p:cNvPicPr>
            <a:picLocks noChangeAspect="1"/>
          </p:cNvPicPr>
          <p:nvPr/>
        </p:nvPicPr>
        <p:blipFill rotWithShape="1">
          <a:blip r:embed="rId9" cstate="screen"/>
          <a:srcRect/>
          <a:stretch>
            <a:fillRect/>
          </a:stretch>
        </p:blipFill>
        <p:spPr>
          <a:xfrm rot="16200000">
            <a:off x="2478410" y="1357054"/>
            <a:ext cx="680484" cy="598977"/>
          </a:xfrm>
          <a:prstGeom prst="rect">
            <a:avLst/>
          </a:prstGeom>
        </p:spPr>
      </p:pic>
      <p:pic>
        <p:nvPicPr>
          <p:cNvPr id="15" name="图片 14"/>
          <p:cNvPicPr>
            <a:picLocks noChangeAspect="1"/>
          </p:cNvPicPr>
          <p:nvPr/>
        </p:nvPicPr>
        <p:blipFill>
          <a:blip r:embed="rId10" cstate="screen"/>
          <a:stretch>
            <a:fillRect/>
          </a:stretch>
        </p:blipFill>
        <p:spPr>
          <a:xfrm>
            <a:off x="8771040" y="3480077"/>
            <a:ext cx="1108699" cy="781691"/>
          </a:xfrm>
          <a:prstGeom prst="rect">
            <a:avLst/>
          </a:prstGeom>
        </p:spPr>
      </p:pic>
      <p:grpSp>
        <p:nvGrpSpPr>
          <p:cNvPr id="17" name="组合 16"/>
          <p:cNvGrpSpPr/>
          <p:nvPr/>
        </p:nvGrpSpPr>
        <p:grpSpPr>
          <a:xfrm>
            <a:off x="2483482" y="2534052"/>
            <a:ext cx="376767" cy="373690"/>
            <a:chOff x="1200910" y="2094088"/>
            <a:chExt cx="376767" cy="373690"/>
          </a:xfrm>
        </p:grpSpPr>
        <p:sp>
          <p:nvSpPr>
            <p:cNvPr id="18"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9"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0"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1"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nvGrpSpPr>
          <p:cNvPr id="22" name="组合 21"/>
          <p:cNvGrpSpPr/>
          <p:nvPr/>
        </p:nvGrpSpPr>
        <p:grpSpPr>
          <a:xfrm>
            <a:off x="8582656" y="1423937"/>
            <a:ext cx="376767" cy="373690"/>
            <a:chOff x="1200910" y="2094088"/>
            <a:chExt cx="376767" cy="373690"/>
          </a:xfrm>
        </p:grpSpPr>
        <p:sp>
          <p:nvSpPr>
            <p:cNvPr id="23"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4"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5"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6"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nvGrpSpPr>
          <p:cNvPr id="27" name="组合 26"/>
          <p:cNvGrpSpPr/>
          <p:nvPr/>
        </p:nvGrpSpPr>
        <p:grpSpPr>
          <a:xfrm>
            <a:off x="8086176" y="4516131"/>
            <a:ext cx="376767" cy="373690"/>
            <a:chOff x="1200910" y="2094088"/>
            <a:chExt cx="376767" cy="373690"/>
          </a:xfrm>
        </p:grpSpPr>
        <p:sp>
          <p:nvSpPr>
            <p:cNvPr id="28"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9"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0"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1"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nvGrpSpPr>
          <p:cNvPr id="32" name="组合 31"/>
          <p:cNvGrpSpPr/>
          <p:nvPr/>
        </p:nvGrpSpPr>
        <p:grpSpPr>
          <a:xfrm>
            <a:off x="3980195" y="4486314"/>
            <a:ext cx="376767" cy="373690"/>
            <a:chOff x="1200910" y="2094088"/>
            <a:chExt cx="376767" cy="373690"/>
          </a:xfrm>
        </p:grpSpPr>
        <p:sp>
          <p:nvSpPr>
            <p:cNvPr id="33"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4"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5"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6"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par>
                                <p:cTn id="68" presetID="53" presetClass="entr" presetSubtype="16"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53" presetClass="entr" presetSubtype="16"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par>
                                <p:cTn id="78" presetID="53" presetClass="entr" presetSubtype="16"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par>
                                <p:cTn id="83" presetID="53" presetClass="entr" presetSubtype="16"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500" fill="hold"/>
                                        <p:tgtEl>
                                          <p:spTgt spid="32"/>
                                        </p:tgtEl>
                                        <p:attrNameLst>
                                          <p:attrName>ppt_w</p:attrName>
                                        </p:attrNameLst>
                                      </p:cBhvr>
                                      <p:tavLst>
                                        <p:tav tm="0">
                                          <p:val>
                                            <p:fltVal val="0"/>
                                          </p:val>
                                        </p:tav>
                                        <p:tav tm="100000">
                                          <p:val>
                                            <p:strVal val="#ppt_w"/>
                                          </p:val>
                                        </p:tav>
                                      </p:tavLst>
                                    </p:anim>
                                    <p:anim calcmode="lin" valueType="num">
                                      <p:cBhvr>
                                        <p:cTn id="86" dur="500" fill="hold"/>
                                        <p:tgtEl>
                                          <p:spTgt spid="32"/>
                                        </p:tgtEl>
                                        <p:attrNameLst>
                                          <p:attrName>ppt_h</p:attrName>
                                        </p:attrNameLst>
                                      </p:cBhvr>
                                      <p:tavLst>
                                        <p:tav tm="0">
                                          <p:val>
                                            <p:fltVal val="0"/>
                                          </p:val>
                                        </p:tav>
                                        <p:tav tm="100000">
                                          <p:val>
                                            <p:strVal val="#ppt_h"/>
                                          </p:val>
                                        </p:tav>
                                      </p:tavLst>
                                    </p:anim>
                                    <p:animEffect transition="in" filter="fade">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330592" y="2238157"/>
            <a:ext cx="4872431" cy="3199968"/>
            <a:chOff x="1442842" y="2190567"/>
            <a:chExt cx="4872431" cy="3199968"/>
          </a:xfrm>
        </p:grpSpPr>
        <p:sp>
          <p:nvSpPr>
            <p:cNvPr id="3" name="矩形 2"/>
            <p:cNvSpPr/>
            <p:nvPr/>
          </p:nvSpPr>
          <p:spPr>
            <a:xfrm>
              <a:off x="1662115" y="2375624"/>
              <a:ext cx="4653158" cy="3014911"/>
            </a:xfrm>
            <a:prstGeom prst="rect">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图片 1"/>
            <p:cNvPicPr>
              <a:picLocks noChangeAspect="1"/>
            </p:cNvPicPr>
            <p:nvPr/>
          </p:nvPicPr>
          <p:blipFill>
            <a:blip r:embed="rId3" cstate="screen"/>
            <a:stretch>
              <a:fillRect/>
            </a:stretch>
          </p:blipFill>
          <p:spPr>
            <a:xfrm>
              <a:off x="1442842" y="2190567"/>
              <a:ext cx="4653158" cy="3014911"/>
            </a:xfrm>
            <a:prstGeom prst="rect">
              <a:avLst/>
            </a:prstGeom>
          </p:spPr>
        </p:pic>
      </p:grpSp>
      <p:grpSp>
        <p:nvGrpSpPr>
          <p:cNvPr id="5" name="组合 4"/>
          <p:cNvGrpSpPr/>
          <p:nvPr/>
        </p:nvGrpSpPr>
        <p:grpSpPr>
          <a:xfrm>
            <a:off x="5971663" y="2083663"/>
            <a:ext cx="2312349" cy="679101"/>
            <a:chOff x="2060553" y="8216634"/>
            <a:chExt cx="2312349" cy="679101"/>
          </a:xfrm>
        </p:grpSpPr>
        <p:sp>
          <p:nvSpPr>
            <p:cNvPr id="6" name="Rectangle 4"/>
            <p:cNvSpPr/>
            <p:nvPr/>
          </p:nvSpPr>
          <p:spPr>
            <a:xfrm>
              <a:off x="2158524" y="8314606"/>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7" name="Rectangle 4"/>
            <p:cNvSpPr/>
            <p:nvPr/>
          </p:nvSpPr>
          <p:spPr>
            <a:xfrm>
              <a:off x="2060553" y="8216634"/>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交互设计</a:t>
              </a:r>
              <a:endParaRPr lang="en-US" sz="2800" b="1" dirty="0">
                <a:solidFill>
                  <a:schemeClr val="bg1"/>
                </a:solidFill>
                <a:cs typeface="+mn-ea"/>
                <a:sym typeface="+mn-lt"/>
              </a:endParaRPr>
            </a:p>
          </p:txBody>
        </p:sp>
      </p:grpSp>
      <p:grpSp>
        <p:nvGrpSpPr>
          <p:cNvPr id="11" name="组合 10"/>
          <p:cNvGrpSpPr/>
          <p:nvPr/>
        </p:nvGrpSpPr>
        <p:grpSpPr>
          <a:xfrm>
            <a:off x="879257" y="1981645"/>
            <a:ext cx="4634883" cy="1871084"/>
            <a:chOff x="5852289" y="1813250"/>
            <a:chExt cx="4634883" cy="1871084"/>
          </a:xfrm>
        </p:grpSpPr>
        <p:grpSp>
          <p:nvGrpSpPr>
            <p:cNvPr id="12" name="组合 11"/>
            <p:cNvGrpSpPr/>
            <p:nvPr/>
          </p:nvGrpSpPr>
          <p:grpSpPr>
            <a:xfrm>
              <a:off x="5852289" y="1813250"/>
              <a:ext cx="4634883" cy="1871084"/>
              <a:chOff x="6594502" y="1881913"/>
              <a:chExt cx="2107303" cy="639850"/>
            </a:xfrm>
          </p:grpSpPr>
          <p:sp>
            <p:nvSpPr>
              <p:cNvPr id="15" name="Rectangle 4"/>
              <p:cNvSpPr/>
              <p:nvPr/>
            </p:nvSpPr>
            <p:spPr>
              <a:xfrm>
                <a:off x="6685512" y="1940634"/>
                <a:ext cx="2016293"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16" name="Rectangle 4"/>
              <p:cNvSpPr/>
              <p:nvPr/>
            </p:nvSpPr>
            <p:spPr>
              <a:xfrm>
                <a:off x="6594502" y="1881913"/>
                <a:ext cx="2016293"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grpSp>
        <p:sp>
          <p:nvSpPr>
            <p:cNvPr id="13" name="矩形 12"/>
            <p:cNvSpPr/>
            <p:nvPr/>
          </p:nvSpPr>
          <p:spPr>
            <a:xfrm>
              <a:off x="6509983" y="2420838"/>
              <a:ext cx="3777018" cy="1200329"/>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用户可以在投影仪或者计算机上进行演示也可以将演示文稿打印出来</a:t>
              </a:r>
            </a:p>
            <a:p>
              <a:pPr>
                <a:lnSpc>
                  <a:spcPct val="150000"/>
                </a:lnSpc>
              </a:pPr>
              <a:endParaRPr lang="zh-CN" altLang="en-US" sz="1600" dirty="0">
                <a:solidFill>
                  <a:schemeClr val="bg1"/>
                </a:solidFill>
                <a:cs typeface="+mn-ea"/>
                <a:sym typeface="+mn-lt"/>
              </a:endParaRPr>
            </a:p>
          </p:txBody>
        </p:sp>
        <p:sp>
          <p:nvSpPr>
            <p:cNvPr id="14" name="文本框 13"/>
            <p:cNvSpPr txBox="1"/>
            <p:nvPr/>
          </p:nvSpPr>
          <p:spPr>
            <a:xfrm flipH="1">
              <a:off x="6048854" y="1915268"/>
              <a:ext cx="2491999" cy="523220"/>
            </a:xfrm>
            <a:prstGeom prst="rect">
              <a:avLst/>
            </a:prstGeom>
            <a:noFill/>
          </p:spPr>
          <p:txBody>
            <a:bodyPr vert="horz" wrap="square" rtlCol="0">
              <a:spAutoFit/>
            </a:bodyPr>
            <a:lstStyle/>
            <a:p>
              <a:pPr algn="ctr"/>
              <a:r>
                <a:rPr lang="zh-CN" altLang="en-US" sz="2800" b="1" dirty="0">
                  <a:solidFill>
                    <a:schemeClr val="bg1"/>
                  </a:solidFill>
                  <a:cs typeface="+mn-ea"/>
                  <a:sym typeface="+mn-lt"/>
                </a:rPr>
                <a:t>请</a:t>
              </a:r>
              <a:r>
                <a:rPr lang="zh-CN" altLang="en-US" sz="2000" b="1" dirty="0">
                  <a:solidFill>
                    <a:schemeClr val="bg1"/>
                  </a:solidFill>
                  <a:cs typeface="+mn-ea"/>
                  <a:sym typeface="+mn-lt"/>
                </a:rPr>
                <a:t>输入标题</a:t>
              </a:r>
            </a:p>
          </p:txBody>
        </p:sp>
      </p:grpSp>
      <p:grpSp>
        <p:nvGrpSpPr>
          <p:cNvPr id="17" name="组合 16"/>
          <p:cNvGrpSpPr/>
          <p:nvPr/>
        </p:nvGrpSpPr>
        <p:grpSpPr>
          <a:xfrm>
            <a:off x="879257" y="4116887"/>
            <a:ext cx="4634883" cy="1871084"/>
            <a:chOff x="5852289" y="1813250"/>
            <a:chExt cx="4634883" cy="1871084"/>
          </a:xfrm>
        </p:grpSpPr>
        <p:grpSp>
          <p:nvGrpSpPr>
            <p:cNvPr id="18" name="组合 17"/>
            <p:cNvGrpSpPr/>
            <p:nvPr/>
          </p:nvGrpSpPr>
          <p:grpSpPr>
            <a:xfrm>
              <a:off x="5852289" y="1813250"/>
              <a:ext cx="4634883" cy="1871084"/>
              <a:chOff x="6594502" y="1881913"/>
              <a:chExt cx="2107303" cy="639850"/>
            </a:xfrm>
          </p:grpSpPr>
          <p:sp>
            <p:nvSpPr>
              <p:cNvPr id="21" name="Rectangle 4"/>
              <p:cNvSpPr/>
              <p:nvPr/>
            </p:nvSpPr>
            <p:spPr>
              <a:xfrm>
                <a:off x="6685512" y="1940634"/>
                <a:ext cx="2016293"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22" name="Rectangle 4"/>
              <p:cNvSpPr/>
              <p:nvPr/>
            </p:nvSpPr>
            <p:spPr>
              <a:xfrm>
                <a:off x="6594502" y="1881913"/>
                <a:ext cx="2016293"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grpSp>
        <p:sp>
          <p:nvSpPr>
            <p:cNvPr id="19" name="矩形 18"/>
            <p:cNvSpPr/>
            <p:nvPr/>
          </p:nvSpPr>
          <p:spPr>
            <a:xfrm>
              <a:off x="6509983" y="2420838"/>
              <a:ext cx="3777018" cy="1200329"/>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用户可以在投影仪或者计算机上进行演示也可以将演示文稿打印出来</a:t>
              </a:r>
            </a:p>
            <a:p>
              <a:pPr>
                <a:lnSpc>
                  <a:spcPct val="150000"/>
                </a:lnSpc>
              </a:pPr>
              <a:endParaRPr lang="zh-CN" altLang="en-US" sz="1600" dirty="0">
                <a:solidFill>
                  <a:schemeClr val="bg1"/>
                </a:solidFill>
                <a:cs typeface="+mn-ea"/>
                <a:sym typeface="+mn-lt"/>
              </a:endParaRPr>
            </a:p>
          </p:txBody>
        </p:sp>
        <p:sp>
          <p:nvSpPr>
            <p:cNvPr id="20" name="文本框 19"/>
            <p:cNvSpPr txBox="1"/>
            <p:nvPr/>
          </p:nvSpPr>
          <p:spPr>
            <a:xfrm flipH="1">
              <a:off x="6048854" y="1915268"/>
              <a:ext cx="2491999" cy="523220"/>
            </a:xfrm>
            <a:prstGeom prst="rect">
              <a:avLst/>
            </a:prstGeom>
            <a:noFill/>
          </p:spPr>
          <p:txBody>
            <a:bodyPr vert="horz" wrap="square" rtlCol="0">
              <a:spAutoFit/>
            </a:bodyPr>
            <a:lstStyle/>
            <a:p>
              <a:pPr algn="ctr"/>
              <a:r>
                <a:rPr lang="zh-CN" altLang="en-US" sz="2800" b="1" dirty="0">
                  <a:solidFill>
                    <a:schemeClr val="bg1"/>
                  </a:solidFill>
                  <a:cs typeface="+mn-ea"/>
                  <a:sym typeface="+mn-lt"/>
                </a:rPr>
                <a:t>请</a:t>
              </a:r>
              <a:r>
                <a:rPr lang="zh-CN" altLang="en-US" sz="2000" b="1" dirty="0">
                  <a:solidFill>
                    <a:schemeClr val="bg1"/>
                  </a:solidFill>
                  <a:cs typeface="+mn-ea"/>
                  <a:sym typeface="+mn-lt"/>
                </a:rPr>
                <a:t>输入标题</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p:nvPr/>
        </p:nvSpPr>
        <p:spPr>
          <a:xfrm>
            <a:off x="1449192" y="1605681"/>
            <a:ext cx="9293615" cy="373837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7" name="组合 6"/>
          <p:cNvGrpSpPr/>
          <p:nvPr/>
        </p:nvGrpSpPr>
        <p:grpSpPr>
          <a:xfrm>
            <a:off x="5464652" y="979714"/>
            <a:ext cx="5894409" cy="4898571"/>
            <a:chOff x="794680" y="58507"/>
            <a:chExt cx="8312759" cy="6908350"/>
          </a:xfrm>
        </p:grpSpPr>
        <p:sp>
          <p:nvSpPr>
            <p:cNvPr id="6" name="iŝľïḍè"/>
            <p:cNvSpPr/>
            <p:nvPr/>
          </p:nvSpPr>
          <p:spPr>
            <a:xfrm flipH="1">
              <a:off x="1422150" y="262240"/>
              <a:ext cx="7685289" cy="6704617"/>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pic>
          <p:nvPicPr>
            <p:cNvPr id="5" name="图片 4"/>
            <p:cNvPicPr>
              <a:picLocks noChangeAspect="1"/>
            </p:cNvPicPr>
            <p:nvPr/>
          </p:nvPicPr>
          <p:blipFill>
            <a:blip r:embed="rId3" cstate="screen"/>
            <a:srcRect/>
            <a:stretch>
              <a:fillRect/>
            </a:stretch>
          </p:blipFill>
          <p:spPr>
            <a:xfrm>
              <a:off x="794680" y="58507"/>
              <a:ext cx="7685290" cy="6704617"/>
            </a:xfrm>
            <a:custGeom>
              <a:avLst/>
              <a:gdLst>
                <a:gd name="connsiteX0" fmla="*/ 4374529 w 7685290"/>
                <a:gd name="connsiteY0" fmla="*/ 0 h 6704617"/>
                <a:gd name="connsiteX1" fmla="*/ 7439304 w 7685290"/>
                <a:gd name="connsiteY1" fmla="*/ 5028463 h 6704617"/>
                <a:gd name="connsiteX2" fmla="*/ 3379323 w 7685290"/>
                <a:gd name="connsiteY2" fmla="*/ 6704617 h 6704617"/>
                <a:gd name="connsiteX3" fmla="*/ 687752 w 7685290"/>
                <a:gd name="connsiteY3" fmla="*/ 6002446 h 6704617"/>
                <a:gd name="connsiteX4" fmla="*/ 2180556 w 7685290"/>
                <a:gd name="connsiteY4" fmla="*/ 3205080 h 6704617"/>
                <a:gd name="connsiteX5" fmla="*/ 4125729 w 7685290"/>
                <a:gd name="connsiteY5" fmla="*/ 22649 h 6704617"/>
                <a:gd name="connsiteX6" fmla="*/ 4374529 w 7685290"/>
                <a:gd name="connsiteY6" fmla="*/ 0 h 670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5290" h="6704617">
                  <a:moveTo>
                    <a:pt x="4374529" y="0"/>
                  </a:moveTo>
                  <a:cubicBezTo>
                    <a:pt x="6817303" y="0"/>
                    <a:pt x="8298798" y="3918577"/>
                    <a:pt x="7439304" y="5028463"/>
                  </a:cubicBezTo>
                  <a:cubicBezTo>
                    <a:pt x="6534574" y="6206301"/>
                    <a:pt x="4883440" y="6704617"/>
                    <a:pt x="3379323" y="6704617"/>
                  </a:cubicBezTo>
                  <a:cubicBezTo>
                    <a:pt x="2304957" y="6704617"/>
                    <a:pt x="1298444" y="6455459"/>
                    <a:pt x="687752" y="6002446"/>
                  </a:cubicBezTo>
                  <a:cubicBezTo>
                    <a:pt x="-1257420" y="4564123"/>
                    <a:pt x="1468079" y="4043158"/>
                    <a:pt x="2180556" y="3205080"/>
                  </a:cubicBezTo>
                  <a:cubicBezTo>
                    <a:pt x="2893031" y="2355677"/>
                    <a:pt x="1728189" y="283135"/>
                    <a:pt x="4125729" y="22649"/>
                  </a:cubicBezTo>
                  <a:cubicBezTo>
                    <a:pt x="4216200" y="11325"/>
                    <a:pt x="4295363" y="0"/>
                    <a:pt x="4374529" y="0"/>
                  </a:cubicBezTo>
                  <a:close/>
                </a:path>
              </a:pathLst>
            </a:custGeom>
          </p:spPr>
        </p:pic>
      </p:grpSp>
      <p:grpSp>
        <p:nvGrpSpPr>
          <p:cNvPr id="11" name="组合 10"/>
          <p:cNvGrpSpPr/>
          <p:nvPr/>
        </p:nvGrpSpPr>
        <p:grpSpPr>
          <a:xfrm>
            <a:off x="5638801" y="1380926"/>
            <a:ext cx="1066799" cy="1200547"/>
            <a:chOff x="5638801" y="1380926"/>
            <a:chExt cx="1066799" cy="1200547"/>
          </a:xfrm>
        </p:grpSpPr>
        <p:sp>
          <p:nvSpPr>
            <p:cNvPr id="9" name="iŝľïḍè"/>
            <p:cNvSpPr/>
            <p:nvPr/>
          </p:nvSpPr>
          <p:spPr>
            <a:xfrm rot="17979960" flipH="1">
              <a:off x="5571927" y="1447800"/>
              <a:ext cx="1048147" cy="914399"/>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sp>
          <p:nvSpPr>
            <p:cNvPr id="10" name="iŝľïḍè"/>
            <p:cNvSpPr/>
            <p:nvPr/>
          </p:nvSpPr>
          <p:spPr>
            <a:xfrm rot="17979960" flipH="1">
              <a:off x="5724327" y="1600200"/>
              <a:ext cx="1048147" cy="914399"/>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rgbClr val="439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grpSp>
      <p:grpSp>
        <p:nvGrpSpPr>
          <p:cNvPr id="12" name="组合 11"/>
          <p:cNvGrpSpPr/>
          <p:nvPr/>
        </p:nvGrpSpPr>
        <p:grpSpPr>
          <a:xfrm rot="19508031" flipH="1">
            <a:off x="5209299" y="5162411"/>
            <a:ext cx="568450" cy="639717"/>
            <a:chOff x="5638801" y="1380926"/>
            <a:chExt cx="1066799" cy="1200547"/>
          </a:xfrm>
        </p:grpSpPr>
        <p:sp>
          <p:nvSpPr>
            <p:cNvPr id="13" name="iŝľïḍè"/>
            <p:cNvSpPr/>
            <p:nvPr/>
          </p:nvSpPr>
          <p:spPr>
            <a:xfrm rot="17979960" flipH="1">
              <a:off x="5571927" y="1447800"/>
              <a:ext cx="1048147" cy="914399"/>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sp>
          <p:nvSpPr>
            <p:cNvPr id="14" name="iŝľïḍè"/>
            <p:cNvSpPr/>
            <p:nvPr/>
          </p:nvSpPr>
          <p:spPr>
            <a:xfrm rot="17979960" flipH="1">
              <a:off x="5724327" y="1600200"/>
              <a:ext cx="1048147" cy="914399"/>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rgbClr val="439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grpSp>
      <p:grpSp>
        <p:nvGrpSpPr>
          <p:cNvPr id="18" name="组合 17"/>
          <p:cNvGrpSpPr/>
          <p:nvPr/>
        </p:nvGrpSpPr>
        <p:grpSpPr>
          <a:xfrm>
            <a:off x="5146749" y="2893740"/>
            <a:ext cx="2312349" cy="679101"/>
            <a:chOff x="2060553" y="8216634"/>
            <a:chExt cx="2312349" cy="679101"/>
          </a:xfrm>
        </p:grpSpPr>
        <p:sp>
          <p:nvSpPr>
            <p:cNvPr id="19" name="Rectangle 4"/>
            <p:cNvSpPr/>
            <p:nvPr/>
          </p:nvSpPr>
          <p:spPr>
            <a:xfrm>
              <a:off x="2158524" y="8314606"/>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20" name="Rectangle 4"/>
            <p:cNvSpPr/>
            <p:nvPr/>
          </p:nvSpPr>
          <p:spPr>
            <a:xfrm>
              <a:off x="2060553" y="8216634"/>
              <a:ext cx="2214378" cy="581129"/>
            </a:xfrm>
            <a:prstGeom prst="roundRect">
              <a:avLst>
                <a:gd name="adj" fmla="val 50000"/>
              </a:avLst>
            </a:prstGeom>
            <a:solidFill>
              <a:srgbClr val="439FDB"/>
            </a:solidFill>
            <a:ln w="76200">
              <a:solidFill>
                <a:schemeClr val="tx1">
                  <a:lumMod val="95000"/>
                  <a:lumOff val="5000"/>
                </a:schemeClr>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网页设计</a:t>
              </a:r>
              <a:endParaRPr lang="en-US" sz="2800" b="1" dirty="0">
                <a:solidFill>
                  <a:schemeClr val="bg1"/>
                </a:solidFill>
                <a:cs typeface="+mn-ea"/>
                <a:sym typeface="+mn-lt"/>
              </a:endParaRPr>
            </a:p>
          </p:txBody>
        </p:sp>
      </p:grpSp>
      <p:grpSp>
        <p:nvGrpSpPr>
          <p:cNvPr id="24" name="组合 23"/>
          <p:cNvGrpSpPr/>
          <p:nvPr/>
        </p:nvGrpSpPr>
        <p:grpSpPr>
          <a:xfrm>
            <a:off x="1442642" y="1994280"/>
            <a:ext cx="3392755" cy="1255108"/>
            <a:chOff x="1582666" y="2215849"/>
            <a:chExt cx="3392755" cy="1255108"/>
          </a:xfrm>
        </p:grpSpPr>
        <p:sp>
          <p:nvSpPr>
            <p:cNvPr id="22" name="矩形 21"/>
            <p:cNvSpPr/>
            <p:nvPr/>
          </p:nvSpPr>
          <p:spPr>
            <a:xfrm>
              <a:off x="2085011" y="2683434"/>
              <a:ext cx="2890410" cy="787523"/>
            </a:xfrm>
            <a:prstGeom prst="rect">
              <a:avLst/>
            </a:prstGeom>
            <a:noFill/>
          </p:spPr>
          <p:txBody>
            <a:bodyPr wrap="square" rtlCol="0">
              <a:spAutoFit/>
            </a:bodyPr>
            <a:lstStyle/>
            <a:p>
              <a:pPr>
                <a:lnSpc>
                  <a:spcPct val="150000"/>
                </a:lnSpc>
              </a:pPr>
              <a:r>
                <a:rPr lang="zh-CN" altLang="en-US" sz="1600" dirty="0">
                  <a:solidFill>
                    <a:srgbClr val="241916"/>
                  </a:solidFill>
                  <a:cs typeface="+mn-ea"/>
                  <a:sym typeface="+mn-lt"/>
                </a:rPr>
                <a:t>用户可以在投影仪或者计算机上进行演示也可以</a:t>
              </a:r>
            </a:p>
          </p:txBody>
        </p:sp>
        <p:sp>
          <p:nvSpPr>
            <p:cNvPr id="23" name="文本框 22"/>
            <p:cNvSpPr txBox="1"/>
            <p:nvPr/>
          </p:nvSpPr>
          <p:spPr>
            <a:xfrm flipH="1">
              <a:off x="1582666" y="2215849"/>
              <a:ext cx="2491999" cy="523220"/>
            </a:xfrm>
            <a:prstGeom prst="rect">
              <a:avLst/>
            </a:prstGeom>
            <a:noFill/>
          </p:spPr>
          <p:txBody>
            <a:bodyPr vert="horz" wrap="square" rtlCol="0">
              <a:spAutoFit/>
            </a:bodyPr>
            <a:lstStyle/>
            <a:p>
              <a:pPr algn="ctr"/>
              <a:r>
                <a:rPr lang="zh-CN" altLang="en-US" sz="2800" b="1" dirty="0">
                  <a:solidFill>
                    <a:srgbClr val="241916"/>
                  </a:solidFill>
                  <a:cs typeface="+mn-ea"/>
                  <a:sym typeface="+mn-lt"/>
                </a:rPr>
                <a:t>请</a:t>
              </a:r>
              <a:r>
                <a:rPr lang="zh-CN" altLang="en-US" sz="2000" b="1" dirty="0">
                  <a:solidFill>
                    <a:srgbClr val="241916"/>
                  </a:solidFill>
                  <a:cs typeface="+mn-ea"/>
                  <a:sym typeface="+mn-lt"/>
                </a:rPr>
                <a:t>输入标题</a:t>
              </a:r>
            </a:p>
          </p:txBody>
        </p:sp>
      </p:grpSp>
      <p:grpSp>
        <p:nvGrpSpPr>
          <p:cNvPr id="25" name="组合 24"/>
          <p:cNvGrpSpPr/>
          <p:nvPr/>
        </p:nvGrpSpPr>
        <p:grpSpPr>
          <a:xfrm>
            <a:off x="1439366" y="3463982"/>
            <a:ext cx="3392755" cy="1255108"/>
            <a:chOff x="1582666" y="2215849"/>
            <a:chExt cx="3392755" cy="1255108"/>
          </a:xfrm>
        </p:grpSpPr>
        <p:sp>
          <p:nvSpPr>
            <p:cNvPr id="26" name="矩形 25"/>
            <p:cNvSpPr/>
            <p:nvPr/>
          </p:nvSpPr>
          <p:spPr>
            <a:xfrm>
              <a:off x="2085011" y="2683434"/>
              <a:ext cx="2890410" cy="787523"/>
            </a:xfrm>
            <a:prstGeom prst="rect">
              <a:avLst/>
            </a:prstGeom>
            <a:noFill/>
          </p:spPr>
          <p:txBody>
            <a:bodyPr wrap="square" rtlCol="0">
              <a:spAutoFit/>
            </a:bodyPr>
            <a:lstStyle/>
            <a:p>
              <a:pPr>
                <a:lnSpc>
                  <a:spcPct val="150000"/>
                </a:lnSpc>
              </a:pPr>
              <a:r>
                <a:rPr lang="zh-CN" altLang="en-US" sz="1600" dirty="0">
                  <a:solidFill>
                    <a:srgbClr val="241916"/>
                  </a:solidFill>
                  <a:cs typeface="+mn-ea"/>
                  <a:sym typeface="+mn-lt"/>
                </a:rPr>
                <a:t>用户可以在投影仪或者计算机上进行演示也可以</a:t>
              </a:r>
            </a:p>
          </p:txBody>
        </p:sp>
        <p:sp>
          <p:nvSpPr>
            <p:cNvPr id="27" name="文本框 26"/>
            <p:cNvSpPr txBox="1"/>
            <p:nvPr/>
          </p:nvSpPr>
          <p:spPr>
            <a:xfrm flipH="1">
              <a:off x="1582666" y="2215849"/>
              <a:ext cx="2491999" cy="523220"/>
            </a:xfrm>
            <a:prstGeom prst="rect">
              <a:avLst/>
            </a:prstGeom>
            <a:noFill/>
          </p:spPr>
          <p:txBody>
            <a:bodyPr vert="horz" wrap="square" rtlCol="0">
              <a:spAutoFit/>
            </a:bodyPr>
            <a:lstStyle/>
            <a:p>
              <a:pPr algn="ctr"/>
              <a:r>
                <a:rPr lang="zh-CN" altLang="en-US" sz="2800" b="1" dirty="0">
                  <a:solidFill>
                    <a:srgbClr val="241916"/>
                  </a:solidFill>
                  <a:cs typeface="+mn-ea"/>
                  <a:sym typeface="+mn-lt"/>
                </a:rPr>
                <a:t>请</a:t>
              </a:r>
              <a:r>
                <a:rPr lang="zh-CN" altLang="en-US" sz="2000" b="1" dirty="0">
                  <a:solidFill>
                    <a:srgbClr val="241916"/>
                  </a:solidFill>
                  <a:cs typeface="+mn-ea"/>
                  <a:sym typeface="+mn-lt"/>
                </a:rPr>
                <a:t>输入标题</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heel(1)">
                                      <p:cBhvr>
                                        <p:cTn id="4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1174314" y="1344543"/>
            <a:ext cx="3993408" cy="5204434"/>
            <a:chOff x="6062193" y="1360714"/>
            <a:chExt cx="3993408" cy="5204434"/>
          </a:xfrm>
        </p:grpSpPr>
        <p:grpSp>
          <p:nvGrpSpPr>
            <p:cNvPr id="90" name="组合 89"/>
            <p:cNvGrpSpPr/>
            <p:nvPr/>
          </p:nvGrpSpPr>
          <p:grpSpPr>
            <a:xfrm>
              <a:off x="8806896" y="3592285"/>
              <a:ext cx="1248705" cy="2949682"/>
              <a:chOff x="3951867" y="2125914"/>
              <a:chExt cx="1763481" cy="4165682"/>
            </a:xfrm>
          </p:grpSpPr>
          <p:grpSp>
            <p:nvGrpSpPr>
              <p:cNvPr id="84" name="组合 83"/>
              <p:cNvGrpSpPr/>
              <p:nvPr/>
            </p:nvGrpSpPr>
            <p:grpSpPr>
              <a:xfrm rot="16200000">
                <a:off x="3756655" y="5134591"/>
                <a:ext cx="2180892" cy="133118"/>
                <a:chOff x="1205579" y="4054663"/>
                <a:chExt cx="6711828" cy="1448655"/>
              </a:xfrm>
              <a:solidFill>
                <a:srgbClr val="054A89"/>
              </a:solidFill>
            </p:grpSpPr>
            <p:sp>
              <p:nvSpPr>
                <p:cNvPr id="85" name="任意多边形: 形状 84"/>
                <p:cNvSpPr/>
                <p:nvPr/>
              </p:nvSpPr>
              <p:spPr>
                <a:xfrm>
                  <a:off x="1325924" y="4655997"/>
                  <a:ext cx="6471138" cy="847321"/>
                </a:xfrm>
                <a:custGeom>
                  <a:avLst/>
                  <a:gdLst>
                    <a:gd name="connsiteX0" fmla="*/ 0 w 7033846"/>
                    <a:gd name="connsiteY0" fmla="*/ 538593 h 850188"/>
                    <a:gd name="connsiteX1" fmla="*/ 1607736 w 7033846"/>
                    <a:gd name="connsiteY1" fmla="*/ 6030 h 850188"/>
                    <a:gd name="connsiteX2" fmla="*/ 2391508 w 7033846"/>
                    <a:gd name="connsiteY2" fmla="*/ 850092 h 850188"/>
                    <a:gd name="connsiteX3" fmla="*/ 3205424 w 7033846"/>
                    <a:gd name="connsiteY3" fmla="*/ 66320 h 850188"/>
                    <a:gd name="connsiteX4" fmla="*/ 4180114 w 7033846"/>
                    <a:gd name="connsiteY4" fmla="*/ 769705 h 850188"/>
                    <a:gd name="connsiteX5" fmla="*/ 4903595 w 7033846"/>
                    <a:gd name="connsiteY5" fmla="*/ 86417 h 850188"/>
                    <a:gd name="connsiteX6" fmla="*/ 5888334 w 7033846"/>
                    <a:gd name="connsiteY6" fmla="*/ 809898 h 850188"/>
                    <a:gd name="connsiteX7" fmla="*/ 6702250 w 7033846"/>
                    <a:gd name="connsiteY7" fmla="*/ 96465 h 850188"/>
                    <a:gd name="connsiteX8" fmla="*/ 7033846 w 7033846"/>
                    <a:gd name="connsiteY8" fmla="*/ 66320 h 850188"/>
                    <a:gd name="connsiteX0-1" fmla="*/ 0 w 6371023"/>
                    <a:gd name="connsiteY0-2" fmla="*/ 606064 h 847321"/>
                    <a:gd name="connsiteX1-3" fmla="*/ 944913 w 6371023"/>
                    <a:gd name="connsiteY1-4" fmla="*/ 3163 h 847321"/>
                    <a:gd name="connsiteX2-5" fmla="*/ 1728685 w 6371023"/>
                    <a:gd name="connsiteY2-6" fmla="*/ 847225 h 847321"/>
                    <a:gd name="connsiteX3-7" fmla="*/ 2542601 w 6371023"/>
                    <a:gd name="connsiteY3-8" fmla="*/ 63453 h 847321"/>
                    <a:gd name="connsiteX4-9" fmla="*/ 3517291 w 6371023"/>
                    <a:gd name="connsiteY4-10" fmla="*/ 766838 h 847321"/>
                    <a:gd name="connsiteX5-11" fmla="*/ 4240772 w 6371023"/>
                    <a:gd name="connsiteY5-12" fmla="*/ 83550 h 847321"/>
                    <a:gd name="connsiteX6-13" fmla="*/ 5225511 w 6371023"/>
                    <a:gd name="connsiteY6-14" fmla="*/ 807031 h 847321"/>
                    <a:gd name="connsiteX7-15" fmla="*/ 6039427 w 6371023"/>
                    <a:gd name="connsiteY7-16" fmla="*/ 93598 h 847321"/>
                    <a:gd name="connsiteX8-17" fmla="*/ 6371023 w 6371023"/>
                    <a:gd name="connsiteY8-18" fmla="*/ 63453 h 8473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71023" h="847321">
                      <a:moveTo>
                        <a:pt x="0" y="606064"/>
                      </a:moveTo>
                      <a:cubicBezTo>
                        <a:pt x="604575" y="313824"/>
                        <a:pt x="656799" y="-37030"/>
                        <a:pt x="944913" y="3163"/>
                      </a:cubicBezTo>
                      <a:cubicBezTo>
                        <a:pt x="1233027" y="43356"/>
                        <a:pt x="1462404" y="837177"/>
                        <a:pt x="1728685" y="847225"/>
                      </a:cubicBezTo>
                      <a:cubicBezTo>
                        <a:pt x="1994966" y="857273"/>
                        <a:pt x="2244500" y="76851"/>
                        <a:pt x="2542601" y="63453"/>
                      </a:cubicBezTo>
                      <a:cubicBezTo>
                        <a:pt x="2840702" y="50055"/>
                        <a:pt x="3234263" y="763489"/>
                        <a:pt x="3517291" y="766838"/>
                      </a:cubicBezTo>
                      <a:cubicBezTo>
                        <a:pt x="3800319" y="770187"/>
                        <a:pt x="3956069" y="76851"/>
                        <a:pt x="4240772" y="83550"/>
                      </a:cubicBezTo>
                      <a:cubicBezTo>
                        <a:pt x="4525475" y="90249"/>
                        <a:pt x="4925735" y="805356"/>
                        <a:pt x="5225511" y="807031"/>
                      </a:cubicBezTo>
                      <a:cubicBezTo>
                        <a:pt x="5525287" y="808706"/>
                        <a:pt x="5848508" y="217528"/>
                        <a:pt x="6039427" y="93598"/>
                      </a:cubicBezTo>
                      <a:cubicBezTo>
                        <a:pt x="6230346" y="-30332"/>
                        <a:pt x="6300684" y="16560"/>
                        <a:pt x="6371023" y="63453"/>
                      </a:cubicBezTo>
                    </a:path>
                  </a:pathLst>
                </a:custGeom>
                <a:solidFill>
                  <a:srgbClr val="054A89"/>
                </a:solidFill>
                <a:ln w="76200">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46988"/>
                    </a:solidFill>
                    <a:cs typeface="+mn-ea"/>
                    <a:sym typeface="+mn-lt"/>
                  </a:endParaRPr>
                </a:p>
              </p:txBody>
            </p:sp>
            <p:sp>
              <p:nvSpPr>
                <p:cNvPr id="86" name="椭圆 85"/>
                <p:cNvSpPr/>
                <p:nvPr/>
              </p:nvSpPr>
              <p:spPr>
                <a:xfrm>
                  <a:off x="1205579" y="4514307"/>
                  <a:ext cx="330413" cy="973961"/>
                </a:xfrm>
                <a:prstGeom prst="ellipse">
                  <a:avLst/>
                </a:prstGeom>
                <a:grpFill/>
                <a:ln>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46988"/>
                    </a:solidFill>
                    <a:cs typeface="+mn-ea"/>
                    <a:sym typeface="+mn-lt"/>
                  </a:endParaRPr>
                </a:p>
              </p:txBody>
            </p:sp>
            <p:sp>
              <p:nvSpPr>
                <p:cNvPr id="87" name="椭圆 86"/>
                <p:cNvSpPr/>
                <p:nvPr/>
              </p:nvSpPr>
              <p:spPr>
                <a:xfrm>
                  <a:off x="7546693" y="4054663"/>
                  <a:ext cx="370714" cy="946624"/>
                </a:xfrm>
                <a:prstGeom prst="ellipse">
                  <a:avLst/>
                </a:prstGeom>
                <a:grpFill/>
                <a:ln>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46988"/>
                    </a:solidFill>
                    <a:cs typeface="+mn-ea"/>
                    <a:sym typeface="+mn-lt"/>
                  </a:endParaRPr>
                </a:p>
              </p:txBody>
            </p:sp>
          </p:grpSp>
          <p:sp>
            <p:nvSpPr>
              <p:cNvPr id="88" name="泪滴形 87"/>
              <p:cNvSpPr/>
              <p:nvPr/>
            </p:nvSpPr>
            <p:spPr>
              <a:xfrm rot="8100000">
                <a:off x="4057998" y="2172048"/>
                <a:ext cx="1657350" cy="1657350"/>
              </a:xfrm>
              <a:prstGeom prst="teardrop">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cs typeface="+mn-ea"/>
                  <a:sym typeface="+mn-lt"/>
                </a:endParaRPr>
              </a:p>
            </p:txBody>
          </p:sp>
          <p:sp>
            <p:nvSpPr>
              <p:cNvPr id="89" name="泪滴形 88"/>
              <p:cNvSpPr/>
              <p:nvPr/>
            </p:nvSpPr>
            <p:spPr>
              <a:xfrm rot="8100000">
                <a:off x="3951867" y="2125914"/>
                <a:ext cx="1657350" cy="1657350"/>
              </a:xfrm>
              <a:prstGeom prst="teardrop">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cs typeface="+mn-ea"/>
                  <a:sym typeface="+mn-lt"/>
                </a:endParaRPr>
              </a:p>
            </p:txBody>
          </p:sp>
        </p:grpSp>
        <p:grpSp>
          <p:nvGrpSpPr>
            <p:cNvPr id="91" name="组合 90"/>
            <p:cNvGrpSpPr/>
            <p:nvPr/>
          </p:nvGrpSpPr>
          <p:grpSpPr>
            <a:xfrm>
              <a:off x="7125115" y="1360714"/>
              <a:ext cx="2193408" cy="5181253"/>
              <a:chOff x="3951867" y="2125914"/>
              <a:chExt cx="1763481" cy="4165682"/>
            </a:xfrm>
          </p:grpSpPr>
          <p:grpSp>
            <p:nvGrpSpPr>
              <p:cNvPr id="92" name="组合 91"/>
              <p:cNvGrpSpPr/>
              <p:nvPr/>
            </p:nvGrpSpPr>
            <p:grpSpPr>
              <a:xfrm rot="16200000">
                <a:off x="3756655" y="5134591"/>
                <a:ext cx="2180892" cy="133118"/>
                <a:chOff x="1205579" y="4054663"/>
                <a:chExt cx="6711828" cy="1448655"/>
              </a:xfrm>
              <a:solidFill>
                <a:srgbClr val="054A89"/>
              </a:solidFill>
            </p:grpSpPr>
            <p:sp>
              <p:nvSpPr>
                <p:cNvPr id="95" name="任意多边形: 形状 94"/>
                <p:cNvSpPr/>
                <p:nvPr/>
              </p:nvSpPr>
              <p:spPr>
                <a:xfrm>
                  <a:off x="1325924" y="4655997"/>
                  <a:ext cx="6471138" cy="847321"/>
                </a:xfrm>
                <a:custGeom>
                  <a:avLst/>
                  <a:gdLst>
                    <a:gd name="connsiteX0" fmla="*/ 0 w 7033846"/>
                    <a:gd name="connsiteY0" fmla="*/ 538593 h 850188"/>
                    <a:gd name="connsiteX1" fmla="*/ 1607736 w 7033846"/>
                    <a:gd name="connsiteY1" fmla="*/ 6030 h 850188"/>
                    <a:gd name="connsiteX2" fmla="*/ 2391508 w 7033846"/>
                    <a:gd name="connsiteY2" fmla="*/ 850092 h 850188"/>
                    <a:gd name="connsiteX3" fmla="*/ 3205424 w 7033846"/>
                    <a:gd name="connsiteY3" fmla="*/ 66320 h 850188"/>
                    <a:gd name="connsiteX4" fmla="*/ 4180114 w 7033846"/>
                    <a:gd name="connsiteY4" fmla="*/ 769705 h 850188"/>
                    <a:gd name="connsiteX5" fmla="*/ 4903595 w 7033846"/>
                    <a:gd name="connsiteY5" fmla="*/ 86417 h 850188"/>
                    <a:gd name="connsiteX6" fmla="*/ 5888334 w 7033846"/>
                    <a:gd name="connsiteY6" fmla="*/ 809898 h 850188"/>
                    <a:gd name="connsiteX7" fmla="*/ 6702250 w 7033846"/>
                    <a:gd name="connsiteY7" fmla="*/ 96465 h 850188"/>
                    <a:gd name="connsiteX8" fmla="*/ 7033846 w 7033846"/>
                    <a:gd name="connsiteY8" fmla="*/ 66320 h 850188"/>
                    <a:gd name="connsiteX0-1" fmla="*/ 0 w 6371023"/>
                    <a:gd name="connsiteY0-2" fmla="*/ 606064 h 847321"/>
                    <a:gd name="connsiteX1-3" fmla="*/ 944913 w 6371023"/>
                    <a:gd name="connsiteY1-4" fmla="*/ 3163 h 847321"/>
                    <a:gd name="connsiteX2-5" fmla="*/ 1728685 w 6371023"/>
                    <a:gd name="connsiteY2-6" fmla="*/ 847225 h 847321"/>
                    <a:gd name="connsiteX3-7" fmla="*/ 2542601 w 6371023"/>
                    <a:gd name="connsiteY3-8" fmla="*/ 63453 h 847321"/>
                    <a:gd name="connsiteX4-9" fmla="*/ 3517291 w 6371023"/>
                    <a:gd name="connsiteY4-10" fmla="*/ 766838 h 847321"/>
                    <a:gd name="connsiteX5-11" fmla="*/ 4240772 w 6371023"/>
                    <a:gd name="connsiteY5-12" fmla="*/ 83550 h 847321"/>
                    <a:gd name="connsiteX6-13" fmla="*/ 5225511 w 6371023"/>
                    <a:gd name="connsiteY6-14" fmla="*/ 807031 h 847321"/>
                    <a:gd name="connsiteX7-15" fmla="*/ 6039427 w 6371023"/>
                    <a:gd name="connsiteY7-16" fmla="*/ 93598 h 847321"/>
                    <a:gd name="connsiteX8-17" fmla="*/ 6371023 w 6371023"/>
                    <a:gd name="connsiteY8-18" fmla="*/ 63453 h 8473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71023" h="847321">
                      <a:moveTo>
                        <a:pt x="0" y="606064"/>
                      </a:moveTo>
                      <a:cubicBezTo>
                        <a:pt x="604575" y="313824"/>
                        <a:pt x="656799" y="-37030"/>
                        <a:pt x="944913" y="3163"/>
                      </a:cubicBezTo>
                      <a:cubicBezTo>
                        <a:pt x="1233027" y="43356"/>
                        <a:pt x="1462404" y="837177"/>
                        <a:pt x="1728685" y="847225"/>
                      </a:cubicBezTo>
                      <a:cubicBezTo>
                        <a:pt x="1994966" y="857273"/>
                        <a:pt x="2244500" y="76851"/>
                        <a:pt x="2542601" y="63453"/>
                      </a:cubicBezTo>
                      <a:cubicBezTo>
                        <a:pt x="2840702" y="50055"/>
                        <a:pt x="3234263" y="763489"/>
                        <a:pt x="3517291" y="766838"/>
                      </a:cubicBezTo>
                      <a:cubicBezTo>
                        <a:pt x="3800319" y="770187"/>
                        <a:pt x="3956069" y="76851"/>
                        <a:pt x="4240772" y="83550"/>
                      </a:cubicBezTo>
                      <a:cubicBezTo>
                        <a:pt x="4525475" y="90249"/>
                        <a:pt x="4925735" y="805356"/>
                        <a:pt x="5225511" y="807031"/>
                      </a:cubicBezTo>
                      <a:cubicBezTo>
                        <a:pt x="5525287" y="808706"/>
                        <a:pt x="5848508" y="217528"/>
                        <a:pt x="6039427" y="93598"/>
                      </a:cubicBezTo>
                      <a:cubicBezTo>
                        <a:pt x="6230346" y="-30332"/>
                        <a:pt x="6300684" y="16560"/>
                        <a:pt x="6371023" y="63453"/>
                      </a:cubicBezTo>
                    </a:path>
                  </a:pathLst>
                </a:custGeom>
                <a:solidFill>
                  <a:srgbClr val="054A89"/>
                </a:solidFill>
                <a:ln w="76200">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46988"/>
                    </a:solidFill>
                    <a:cs typeface="+mn-ea"/>
                    <a:sym typeface="+mn-lt"/>
                  </a:endParaRPr>
                </a:p>
              </p:txBody>
            </p:sp>
            <p:sp>
              <p:nvSpPr>
                <p:cNvPr id="96" name="椭圆 95"/>
                <p:cNvSpPr/>
                <p:nvPr/>
              </p:nvSpPr>
              <p:spPr>
                <a:xfrm>
                  <a:off x="1205579" y="4514307"/>
                  <a:ext cx="330413" cy="973961"/>
                </a:xfrm>
                <a:prstGeom prst="ellipse">
                  <a:avLst/>
                </a:prstGeom>
                <a:grpFill/>
                <a:ln>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46988"/>
                    </a:solidFill>
                    <a:cs typeface="+mn-ea"/>
                    <a:sym typeface="+mn-lt"/>
                  </a:endParaRPr>
                </a:p>
              </p:txBody>
            </p:sp>
            <p:sp>
              <p:nvSpPr>
                <p:cNvPr id="97" name="椭圆 96"/>
                <p:cNvSpPr/>
                <p:nvPr/>
              </p:nvSpPr>
              <p:spPr>
                <a:xfrm>
                  <a:off x="7546693" y="4054663"/>
                  <a:ext cx="370714" cy="946624"/>
                </a:xfrm>
                <a:prstGeom prst="ellipse">
                  <a:avLst/>
                </a:prstGeom>
                <a:grpFill/>
                <a:ln>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46988"/>
                    </a:solidFill>
                    <a:cs typeface="+mn-ea"/>
                    <a:sym typeface="+mn-lt"/>
                  </a:endParaRPr>
                </a:p>
              </p:txBody>
            </p:sp>
          </p:grpSp>
          <p:sp>
            <p:nvSpPr>
              <p:cNvPr id="93" name="泪滴形 92"/>
              <p:cNvSpPr/>
              <p:nvPr/>
            </p:nvSpPr>
            <p:spPr>
              <a:xfrm rot="8100000">
                <a:off x="4057998" y="2172048"/>
                <a:ext cx="1657350" cy="1657350"/>
              </a:xfrm>
              <a:prstGeom prst="teardrop">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cs typeface="+mn-ea"/>
                  <a:sym typeface="+mn-lt"/>
                </a:endParaRPr>
              </a:p>
            </p:txBody>
          </p:sp>
          <p:sp>
            <p:nvSpPr>
              <p:cNvPr id="94" name="泪滴形 93"/>
              <p:cNvSpPr/>
              <p:nvPr/>
            </p:nvSpPr>
            <p:spPr>
              <a:xfrm rot="8100000">
                <a:off x="3951867" y="2125914"/>
                <a:ext cx="1657350" cy="1657350"/>
              </a:xfrm>
              <a:prstGeom prst="teardrop">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cs typeface="+mn-ea"/>
                  <a:sym typeface="+mn-lt"/>
                </a:endParaRPr>
              </a:p>
            </p:txBody>
          </p:sp>
        </p:grpSp>
        <p:grpSp>
          <p:nvGrpSpPr>
            <p:cNvPr id="98" name="组合 97"/>
            <p:cNvGrpSpPr/>
            <p:nvPr/>
          </p:nvGrpSpPr>
          <p:grpSpPr>
            <a:xfrm>
              <a:off x="6139666" y="3103661"/>
              <a:ext cx="1465370" cy="3461487"/>
              <a:chOff x="3951867" y="2125914"/>
              <a:chExt cx="1763481" cy="4165682"/>
            </a:xfrm>
          </p:grpSpPr>
          <p:grpSp>
            <p:nvGrpSpPr>
              <p:cNvPr id="99" name="组合 98"/>
              <p:cNvGrpSpPr/>
              <p:nvPr/>
            </p:nvGrpSpPr>
            <p:grpSpPr>
              <a:xfrm rot="16200000">
                <a:off x="3756655" y="5134591"/>
                <a:ext cx="2180892" cy="133118"/>
                <a:chOff x="1205579" y="4054663"/>
                <a:chExt cx="6711828" cy="1448655"/>
              </a:xfrm>
              <a:solidFill>
                <a:srgbClr val="054A89"/>
              </a:solidFill>
            </p:grpSpPr>
            <p:sp>
              <p:nvSpPr>
                <p:cNvPr id="102" name="任意多边形: 形状 101"/>
                <p:cNvSpPr/>
                <p:nvPr/>
              </p:nvSpPr>
              <p:spPr>
                <a:xfrm>
                  <a:off x="1325924" y="4655997"/>
                  <a:ext cx="6471138" cy="847321"/>
                </a:xfrm>
                <a:custGeom>
                  <a:avLst/>
                  <a:gdLst>
                    <a:gd name="connsiteX0" fmla="*/ 0 w 7033846"/>
                    <a:gd name="connsiteY0" fmla="*/ 538593 h 850188"/>
                    <a:gd name="connsiteX1" fmla="*/ 1607736 w 7033846"/>
                    <a:gd name="connsiteY1" fmla="*/ 6030 h 850188"/>
                    <a:gd name="connsiteX2" fmla="*/ 2391508 w 7033846"/>
                    <a:gd name="connsiteY2" fmla="*/ 850092 h 850188"/>
                    <a:gd name="connsiteX3" fmla="*/ 3205424 w 7033846"/>
                    <a:gd name="connsiteY3" fmla="*/ 66320 h 850188"/>
                    <a:gd name="connsiteX4" fmla="*/ 4180114 w 7033846"/>
                    <a:gd name="connsiteY4" fmla="*/ 769705 h 850188"/>
                    <a:gd name="connsiteX5" fmla="*/ 4903595 w 7033846"/>
                    <a:gd name="connsiteY5" fmla="*/ 86417 h 850188"/>
                    <a:gd name="connsiteX6" fmla="*/ 5888334 w 7033846"/>
                    <a:gd name="connsiteY6" fmla="*/ 809898 h 850188"/>
                    <a:gd name="connsiteX7" fmla="*/ 6702250 w 7033846"/>
                    <a:gd name="connsiteY7" fmla="*/ 96465 h 850188"/>
                    <a:gd name="connsiteX8" fmla="*/ 7033846 w 7033846"/>
                    <a:gd name="connsiteY8" fmla="*/ 66320 h 850188"/>
                    <a:gd name="connsiteX0-1" fmla="*/ 0 w 6371023"/>
                    <a:gd name="connsiteY0-2" fmla="*/ 606064 h 847321"/>
                    <a:gd name="connsiteX1-3" fmla="*/ 944913 w 6371023"/>
                    <a:gd name="connsiteY1-4" fmla="*/ 3163 h 847321"/>
                    <a:gd name="connsiteX2-5" fmla="*/ 1728685 w 6371023"/>
                    <a:gd name="connsiteY2-6" fmla="*/ 847225 h 847321"/>
                    <a:gd name="connsiteX3-7" fmla="*/ 2542601 w 6371023"/>
                    <a:gd name="connsiteY3-8" fmla="*/ 63453 h 847321"/>
                    <a:gd name="connsiteX4-9" fmla="*/ 3517291 w 6371023"/>
                    <a:gd name="connsiteY4-10" fmla="*/ 766838 h 847321"/>
                    <a:gd name="connsiteX5-11" fmla="*/ 4240772 w 6371023"/>
                    <a:gd name="connsiteY5-12" fmla="*/ 83550 h 847321"/>
                    <a:gd name="connsiteX6-13" fmla="*/ 5225511 w 6371023"/>
                    <a:gd name="connsiteY6-14" fmla="*/ 807031 h 847321"/>
                    <a:gd name="connsiteX7-15" fmla="*/ 6039427 w 6371023"/>
                    <a:gd name="connsiteY7-16" fmla="*/ 93598 h 847321"/>
                    <a:gd name="connsiteX8-17" fmla="*/ 6371023 w 6371023"/>
                    <a:gd name="connsiteY8-18" fmla="*/ 63453 h 8473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71023" h="847321">
                      <a:moveTo>
                        <a:pt x="0" y="606064"/>
                      </a:moveTo>
                      <a:cubicBezTo>
                        <a:pt x="604575" y="313824"/>
                        <a:pt x="656799" y="-37030"/>
                        <a:pt x="944913" y="3163"/>
                      </a:cubicBezTo>
                      <a:cubicBezTo>
                        <a:pt x="1233027" y="43356"/>
                        <a:pt x="1462404" y="837177"/>
                        <a:pt x="1728685" y="847225"/>
                      </a:cubicBezTo>
                      <a:cubicBezTo>
                        <a:pt x="1994966" y="857273"/>
                        <a:pt x="2244500" y="76851"/>
                        <a:pt x="2542601" y="63453"/>
                      </a:cubicBezTo>
                      <a:cubicBezTo>
                        <a:pt x="2840702" y="50055"/>
                        <a:pt x="3234263" y="763489"/>
                        <a:pt x="3517291" y="766838"/>
                      </a:cubicBezTo>
                      <a:cubicBezTo>
                        <a:pt x="3800319" y="770187"/>
                        <a:pt x="3956069" y="76851"/>
                        <a:pt x="4240772" y="83550"/>
                      </a:cubicBezTo>
                      <a:cubicBezTo>
                        <a:pt x="4525475" y="90249"/>
                        <a:pt x="4925735" y="805356"/>
                        <a:pt x="5225511" y="807031"/>
                      </a:cubicBezTo>
                      <a:cubicBezTo>
                        <a:pt x="5525287" y="808706"/>
                        <a:pt x="5848508" y="217528"/>
                        <a:pt x="6039427" y="93598"/>
                      </a:cubicBezTo>
                      <a:cubicBezTo>
                        <a:pt x="6230346" y="-30332"/>
                        <a:pt x="6300684" y="16560"/>
                        <a:pt x="6371023" y="63453"/>
                      </a:cubicBezTo>
                    </a:path>
                  </a:pathLst>
                </a:custGeom>
                <a:solidFill>
                  <a:srgbClr val="439FDB"/>
                </a:solidFill>
                <a:ln w="76200">
                  <a:solidFill>
                    <a:srgbClr val="439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46988"/>
                    </a:solidFill>
                    <a:cs typeface="+mn-ea"/>
                    <a:sym typeface="+mn-lt"/>
                  </a:endParaRPr>
                </a:p>
              </p:txBody>
            </p:sp>
            <p:sp>
              <p:nvSpPr>
                <p:cNvPr id="103" name="椭圆 102"/>
                <p:cNvSpPr/>
                <p:nvPr/>
              </p:nvSpPr>
              <p:spPr>
                <a:xfrm>
                  <a:off x="1205579" y="4514307"/>
                  <a:ext cx="330413" cy="973961"/>
                </a:xfrm>
                <a:prstGeom prst="ellipse">
                  <a:avLst/>
                </a:prstGeom>
                <a:grpFill/>
                <a:ln>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46988"/>
                    </a:solidFill>
                    <a:cs typeface="+mn-ea"/>
                    <a:sym typeface="+mn-lt"/>
                  </a:endParaRPr>
                </a:p>
              </p:txBody>
            </p:sp>
            <p:sp>
              <p:nvSpPr>
                <p:cNvPr id="104" name="椭圆 103"/>
                <p:cNvSpPr/>
                <p:nvPr/>
              </p:nvSpPr>
              <p:spPr>
                <a:xfrm>
                  <a:off x="7546693" y="4054663"/>
                  <a:ext cx="370714" cy="946624"/>
                </a:xfrm>
                <a:prstGeom prst="ellipse">
                  <a:avLst/>
                </a:prstGeom>
                <a:grpFill/>
                <a:ln>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46988"/>
                    </a:solidFill>
                    <a:cs typeface="+mn-ea"/>
                    <a:sym typeface="+mn-lt"/>
                  </a:endParaRPr>
                </a:p>
              </p:txBody>
            </p:sp>
          </p:grpSp>
          <p:sp>
            <p:nvSpPr>
              <p:cNvPr id="100" name="泪滴形 99"/>
              <p:cNvSpPr/>
              <p:nvPr/>
            </p:nvSpPr>
            <p:spPr>
              <a:xfrm rot="8100000">
                <a:off x="4057998" y="2172048"/>
                <a:ext cx="1657350" cy="1657350"/>
              </a:xfrm>
              <a:prstGeom prst="teardrop">
                <a:avLst/>
              </a:prstGeom>
              <a:solidFill>
                <a:srgbClr val="439FDB"/>
              </a:solidFill>
              <a:ln>
                <a:solidFill>
                  <a:srgbClr val="439F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cs typeface="+mn-ea"/>
                  <a:sym typeface="+mn-lt"/>
                </a:endParaRPr>
              </a:p>
            </p:txBody>
          </p:sp>
          <p:sp>
            <p:nvSpPr>
              <p:cNvPr id="101" name="泪滴形 100"/>
              <p:cNvSpPr/>
              <p:nvPr/>
            </p:nvSpPr>
            <p:spPr>
              <a:xfrm rot="8100000">
                <a:off x="3951867" y="2125914"/>
                <a:ext cx="1657350" cy="1657350"/>
              </a:xfrm>
              <a:prstGeom prst="teardrop">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cs typeface="+mn-ea"/>
                  <a:sym typeface="+mn-lt"/>
                </a:endParaRPr>
              </a:p>
            </p:txBody>
          </p:sp>
        </p:grpSp>
        <p:grpSp>
          <p:nvGrpSpPr>
            <p:cNvPr id="105" name="组合 104"/>
            <p:cNvGrpSpPr/>
            <p:nvPr/>
          </p:nvGrpSpPr>
          <p:grpSpPr>
            <a:xfrm>
              <a:off x="6062193" y="1687396"/>
              <a:ext cx="2312349" cy="679101"/>
              <a:chOff x="2060553" y="8216634"/>
              <a:chExt cx="2312349" cy="679101"/>
            </a:xfrm>
          </p:grpSpPr>
          <p:sp>
            <p:nvSpPr>
              <p:cNvPr id="106" name="Rectangle 4"/>
              <p:cNvSpPr/>
              <p:nvPr/>
            </p:nvSpPr>
            <p:spPr>
              <a:xfrm>
                <a:off x="2158524" y="8314606"/>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107" name="Rectangle 4"/>
              <p:cNvSpPr/>
              <p:nvPr/>
            </p:nvSpPr>
            <p:spPr>
              <a:xfrm>
                <a:off x="2060553" y="8216634"/>
                <a:ext cx="2214378" cy="581129"/>
              </a:xfrm>
              <a:prstGeom prst="roundRect">
                <a:avLst>
                  <a:gd name="adj" fmla="val 50000"/>
                </a:avLst>
              </a:prstGeom>
              <a:solidFill>
                <a:srgbClr val="439FDB"/>
              </a:solidFill>
              <a:ln w="76200">
                <a:solidFill>
                  <a:schemeClr val="tx1">
                    <a:lumMod val="95000"/>
                    <a:lumOff val="5000"/>
                  </a:schemeClr>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网页设计</a:t>
                </a:r>
                <a:endParaRPr lang="en-US" sz="2800" b="1" dirty="0">
                  <a:solidFill>
                    <a:schemeClr val="bg1"/>
                  </a:solidFill>
                  <a:cs typeface="+mn-ea"/>
                  <a:sym typeface="+mn-lt"/>
                </a:endParaRPr>
              </a:p>
            </p:txBody>
          </p:sp>
        </p:grpSp>
      </p:grpSp>
      <p:grpSp>
        <p:nvGrpSpPr>
          <p:cNvPr id="108" name="组合 107"/>
          <p:cNvGrpSpPr/>
          <p:nvPr/>
        </p:nvGrpSpPr>
        <p:grpSpPr>
          <a:xfrm>
            <a:off x="5449901" y="1550587"/>
            <a:ext cx="4634883" cy="1871084"/>
            <a:chOff x="5852289" y="1813250"/>
            <a:chExt cx="4634883" cy="1871084"/>
          </a:xfrm>
        </p:grpSpPr>
        <p:grpSp>
          <p:nvGrpSpPr>
            <p:cNvPr id="109" name="组合 108"/>
            <p:cNvGrpSpPr/>
            <p:nvPr/>
          </p:nvGrpSpPr>
          <p:grpSpPr>
            <a:xfrm>
              <a:off x="5852289" y="1813250"/>
              <a:ext cx="4634883" cy="1871084"/>
              <a:chOff x="6594502" y="1881913"/>
              <a:chExt cx="2107303" cy="639850"/>
            </a:xfrm>
          </p:grpSpPr>
          <p:sp>
            <p:nvSpPr>
              <p:cNvPr id="112" name="Rectangle 4"/>
              <p:cNvSpPr/>
              <p:nvPr/>
            </p:nvSpPr>
            <p:spPr>
              <a:xfrm>
                <a:off x="6685512" y="1940634"/>
                <a:ext cx="2016293"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113" name="Rectangle 4"/>
              <p:cNvSpPr/>
              <p:nvPr/>
            </p:nvSpPr>
            <p:spPr>
              <a:xfrm>
                <a:off x="6594502" y="1881913"/>
                <a:ext cx="2016293"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grpSp>
        <p:sp>
          <p:nvSpPr>
            <p:cNvPr id="110" name="矩形 109"/>
            <p:cNvSpPr/>
            <p:nvPr/>
          </p:nvSpPr>
          <p:spPr>
            <a:xfrm>
              <a:off x="6509983" y="2420838"/>
              <a:ext cx="3777018" cy="1200329"/>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用户可以在投影仪或者计算机上进行演示也可以将演示文稿打印出来</a:t>
              </a:r>
            </a:p>
            <a:p>
              <a:pPr>
                <a:lnSpc>
                  <a:spcPct val="150000"/>
                </a:lnSpc>
              </a:pPr>
              <a:endParaRPr lang="zh-CN" altLang="en-US" sz="1600" dirty="0">
                <a:solidFill>
                  <a:schemeClr val="bg1"/>
                </a:solidFill>
                <a:cs typeface="+mn-ea"/>
                <a:sym typeface="+mn-lt"/>
              </a:endParaRPr>
            </a:p>
          </p:txBody>
        </p:sp>
        <p:sp>
          <p:nvSpPr>
            <p:cNvPr id="111" name="文本框 110"/>
            <p:cNvSpPr txBox="1"/>
            <p:nvPr/>
          </p:nvSpPr>
          <p:spPr>
            <a:xfrm flipH="1">
              <a:off x="6048854" y="1915268"/>
              <a:ext cx="2491999" cy="523220"/>
            </a:xfrm>
            <a:prstGeom prst="rect">
              <a:avLst/>
            </a:prstGeom>
            <a:noFill/>
          </p:spPr>
          <p:txBody>
            <a:bodyPr vert="horz" wrap="square" rtlCol="0">
              <a:spAutoFit/>
            </a:bodyPr>
            <a:lstStyle/>
            <a:p>
              <a:pPr algn="ctr"/>
              <a:r>
                <a:rPr lang="zh-CN" altLang="en-US" sz="2800" b="1" dirty="0">
                  <a:solidFill>
                    <a:schemeClr val="bg1"/>
                  </a:solidFill>
                  <a:cs typeface="+mn-ea"/>
                  <a:sym typeface="+mn-lt"/>
                </a:rPr>
                <a:t>请</a:t>
              </a:r>
              <a:r>
                <a:rPr lang="zh-CN" altLang="en-US" sz="2000" b="1" dirty="0">
                  <a:solidFill>
                    <a:schemeClr val="bg1"/>
                  </a:solidFill>
                  <a:cs typeface="+mn-ea"/>
                  <a:sym typeface="+mn-lt"/>
                </a:rPr>
                <a:t>输入标题</a:t>
              </a:r>
            </a:p>
          </p:txBody>
        </p:sp>
      </p:grpSp>
      <p:grpSp>
        <p:nvGrpSpPr>
          <p:cNvPr id="114" name="组合 113"/>
          <p:cNvGrpSpPr/>
          <p:nvPr/>
        </p:nvGrpSpPr>
        <p:grpSpPr>
          <a:xfrm>
            <a:off x="6590554" y="3888125"/>
            <a:ext cx="4634883" cy="1871084"/>
            <a:chOff x="5852289" y="1813250"/>
            <a:chExt cx="4634883" cy="1871084"/>
          </a:xfrm>
        </p:grpSpPr>
        <p:grpSp>
          <p:nvGrpSpPr>
            <p:cNvPr id="115" name="组合 114"/>
            <p:cNvGrpSpPr/>
            <p:nvPr/>
          </p:nvGrpSpPr>
          <p:grpSpPr>
            <a:xfrm>
              <a:off x="5852289" y="1813250"/>
              <a:ext cx="4634883" cy="1871084"/>
              <a:chOff x="6594502" y="1881913"/>
              <a:chExt cx="2107303" cy="639850"/>
            </a:xfrm>
          </p:grpSpPr>
          <p:sp>
            <p:nvSpPr>
              <p:cNvPr id="118" name="Rectangle 4"/>
              <p:cNvSpPr/>
              <p:nvPr/>
            </p:nvSpPr>
            <p:spPr>
              <a:xfrm>
                <a:off x="6685512" y="1940634"/>
                <a:ext cx="2016293"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119" name="Rectangle 4"/>
              <p:cNvSpPr/>
              <p:nvPr/>
            </p:nvSpPr>
            <p:spPr>
              <a:xfrm>
                <a:off x="6594502" y="1881913"/>
                <a:ext cx="2016293"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grpSp>
        <p:sp>
          <p:nvSpPr>
            <p:cNvPr id="116" name="矩形 115"/>
            <p:cNvSpPr/>
            <p:nvPr/>
          </p:nvSpPr>
          <p:spPr>
            <a:xfrm>
              <a:off x="6509983" y="2420838"/>
              <a:ext cx="3777018" cy="1200329"/>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用户可以在投影仪或者计算机上进行演示也可以将演示文稿打印出来</a:t>
              </a:r>
            </a:p>
            <a:p>
              <a:pPr>
                <a:lnSpc>
                  <a:spcPct val="150000"/>
                </a:lnSpc>
              </a:pPr>
              <a:endParaRPr lang="zh-CN" altLang="en-US" sz="1600" dirty="0">
                <a:solidFill>
                  <a:schemeClr val="bg1"/>
                </a:solidFill>
                <a:cs typeface="+mn-ea"/>
                <a:sym typeface="+mn-lt"/>
              </a:endParaRPr>
            </a:p>
          </p:txBody>
        </p:sp>
        <p:sp>
          <p:nvSpPr>
            <p:cNvPr id="117" name="文本框 116"/>
            <p:cNvSpPr txBox="1"/>
            <p:nvPr/>
          </p:nvSpPr>
          <p:spPr>
            <a:xfrm flipH="1">
              <a:off x="6048854" y="1915268"/>
              <a:ext cx="2491999" cy="523220"/>
            </a:xfrm>
            <a:prstGeom prst="rect">
              <a:avLst/>
            </a:prstGeom>
            <a:noFill/>
          </p:spPr>
          <p:txBody>
            <a:bodyPr vert="horz" wrap="square" rtlCol="0">
              <a:spAutoFit/>
            </a:bodyPr>
            <a:lstStyle/>
            <a:p>
              <a:pPr algn="ctr"/>
              <a:r>
                <a:rPr lang="zh-CN" altLang="en-US" sz="2800" b="1" dirty="0">
                  <a:solidFill>
                    <a:schemeClr val="bg1"/>
                  </a:solidFill>
                  <a:cs typeface="+mn-ea"/>
                  <a:sym typeface="+mn-lt"/>
                </a:rPr>
                <a:t>请</a:t>
              </a:r>
              <a:r>
                <a:rPr lang="zh-CN" altLang="en-US" sz="2000" b="1" dirty="0">
                  <a:solidFill>
                    <a:schemeClr val="bg1"/>
                  </a:solidFill>
                  <a:cs typeface="+mn-ea"/>
                  <a:sym typeface="+mn-lt"/>
                </a:rPr>
                <a:t>输入标题</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randombar(horizontal)">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500" fill="hold"/>
                                        <p:tgtEl>
                                          <p:spTgt spid="108"/>
                                        </p:tgtEl>
                                        <p:attrNameLst>
                                          <p:attrName>ppt_x</p:attrName>
                                        </p:attrNameLst>
                                      </p:cBhvr>
                                      <p:tavLst>
                                        <p:tav tm="0">
                                          <p:val>
                                            <p:strVal val="#ppt_x"/>
                                          </p:val>
                                        </p:tav>
                                        <p:tav tm="100000">
                                          <p:val>
                                            <p:strVal val="#ppt_x"/>
                                          </p:val>
                                        </p:tav>
                                      </p:tavLst>
                                    </p:anim>
                                    <p:anim calcmode="lin" valueType="num">
                                      <p:cBhvr additive="base">
                                        <p:cTn id="1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4"/>
                                        </p:tgtEl>
                                        <p:attrNameLst>
                                          <p:attrName>style.visibility</p:attrName>
                                        </p:attrNameLst>
                                      </p:cBhvr>
                                      <p:to>
                                        <p:strVal val="visible"/>
                                      </p:to>
                                    </p:set>
                                    <p:anim calcmode="lin" valueType="num">
                                      <p:cBhvr additive="base">
                                        <p:cTn id="18" dur="500" fill="hold"/>
                                        <p:tgtEl>
                                          <p:spTgt spid="114"/>
                                        </p:tgtEl>
                                        <p:attrNameLst>
                                          <p:attrName>ppt_x</p:attrName>
                                        </p:attrNameLst>
                                      </p:cBhvr>
                                      <p:tavLst>
                                        <p:tav tm="0">
                                          <p:val>
                                            <p:strVal val="#ppt_x"/>
                                          </p:val>
                                        </p:tav>
                                        <p:tav tm="100000">
                                          <p:val>
                                            <p:strVal val="#ppt_x"/>
                                          </p:val>
                                        </p:tav>
                                      </p:tavLst>
                                    </p:anim>
                                    <p:anim calcmode="lin" valueType="num">
                                      <p:cBhvr additive="base">
                                        <p:cTn id="19"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048656" y="1458686"/>
            <a:ext cx="10574701" cy="3568598"/>
            <a:chOff x="1778000" y="2003517"/>
            <a:chExt cx="8895706" cy="3001995"/>
          </a:xfrm>
        </p:grpSpPr>
        <p:grpSp>
          <p:nvGrpSpPr>
            <p:cNvPr id="15" name="组合 14"/>
            <p:cNvGrpSpPr/>
            <p:nvPr/>
          </p:nvGrpSpPr>
          <p:grpSpPr>
            <a:xfrm>
              <a:off x="2037706" y="2518519"/>
              <a:ext cx="8636000" cy="2486993"/>
              <a:chOff x="1778000" y="2313607"/>
              <a:chExt cx="8636000" cy="2486993"/>
            </a:xfrm>
          </p:grpSpPr>
          <p:sp>
            <p:nvSpPr>
              <p:cNvPr id="16" name="Freeform: Shape 30"/>
              <p:cNvSpPr/>
              <p:nvPr/>
            </p:nvSpPr>
            <p:spPr bwMode="auto">
              <a:xfrm>
                <a:off x="1778000" y="2944175"/>
                <a:ext cx="2175863" cy="185642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17" name="Freeform: Shape 31"/>
              <p:cNvSpPr/>
              <p:nvPr/>
            </p:nvSpPr>
            <p:spPr bwMode="auto">
              <a:xfrm>
                <a:off x="3070028" y="3198828"/>
                <a:ext cx="2175863" cy="160177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18" name="Freeform: Shape 32"/>
              <p:cNvSpPr/>
              <p:nvPr/>
            </p:nvSpPr>
            <p:spPr bwMode="auto">
              <a:xfrm>
                <a:off x="4362055" y="2313607"/>
                <a:ext cx="2175863" cy="248699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19" name="Freeform: Shape 33"/>
              <p:cNvSpPr/>
              <p:nvPr/>
            </p:nvSpPr>
            <p:spPr bwMode="auto">
              <a:xfrm>
                <a:off x="5654082" y="3708133"/>
                <a:ext cx="2175863" cy="109246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20" name="Freeform: Shape 34"/>
              <p:cNvSpPr/>
              <p:nvPr/>
            </p:nvSpPr>
            <p:spPr bwMode="auto">
              <a:xfrm>
                <a:off x="6946109" y="2689522"/>
                <a:ext cx="2175863" cy="211107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21" name="Freeform: Shape 35"/>
              <p:cNvSpPr/>
              <p:nvPr/>
            </p:nvSpPr>
            <p:spPr bwMode="auto">
              <a:xfrm>
                <a:off x="8238137" y="3380722"/>
                <a:ext cx="2175863" cy="141987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grpSp>
        <p:grpSp>
          <p:nvGrpSpPr>
            <p:cNvPr id="2" name="组合 1"/>
            <p:cNvGrpSpPr/>
            <p:nvPr/>
          </p:nvGrpSpPr>
          <p:grpSpPr>
            <a:xfrm>
              <a:off x="1778000" y="2003517"/>
              <a:ext cx="8636000" cy="2850966"/>
              <a:chOff x="1778000" y="1949634"/>
              <a:chExt cx="8636000" cy="2850966"/>
            </a:xfrm>
          </p:grpSpPr>
          <p:sp>
            <p:nvSpPr>
              <p:cNvPr id="3" name="Freeform: Shape 30"/>
              <p:cNvSpPr/>
              <p:nvPr/>
            </p:nvSpPr>
            <p:spPr bwMode="auto">
              <a:xfrm>
                <a:off x="1778000" y="2944175"/>
                <a:ext cx="2175863" cy="185642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4" name="Freeform: Shape 31"/>
              <p:cNvSpPr/>
              <p:nvPr/>
            </p:nvSpPr>
            <p:spPr bwMode="auto">
              <a:xfrm>
                <a:off x="3070028" y="3198828"/>
                <a:ext cx="2175863" cy="160177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54A8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5" name="Freeform: Shape 32"/>
              <p:cNvSpPr/>
              <p:nvPr/>
            </p:nvSpPr>
            <p:spPr bwMode="auto">
              <a:xfrm>
                <a:off x="4362055" y="2313607"/>
                <a:ext cx="2175863" cy="248699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6" name="Freeform: Shape 33"/>
              <p:cNvSpPr/>
              <p:nvPr/>
            </p:nvSpPr>
            <p:spPr bwMode="auto">
              <a:xfrm>
                <a:off x="5654082" y="3708133"/>
                <a:ext cx="2175863" cy="109246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54A8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7" name="Freeform: Shape 34"/>
              <p:cNvSpPr/>
              <p:nvPr/>
            </p:nvSpPr>
            <p:spPr bwMode="auto">
              <a:xfrm>
                <a:off x="6946109" y="2689522"/>
                <a:ext cx="2175863" cy="211107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8" name="Freeform: Shape 35"/>
              <p:cNvSpPr/>
              <p:nvPr/>
            </p:nvSpPr>
            <p:spPr bwMode="auto">
              <a:xfrm>
                <a:off x="8238137" y="3380722"/>
                <a:ext cx="2175863" cy="141987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54A8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9" name="TextBox 49"/>
              <p:cNvSpPr txBox="1"/>
              <p:nvPr/>
            </p:nvSpPr>
            <p:spPr>
              <a:xfrm>
                <a:off x="2477349" y="2551778"/>
                <a:ext cx="777164" cy="254954"/>
              </a:xfrm>
              <a:prstGeom prst="rect">
                <a:avLst/>
              </a:prstGeom>
              <a:noFill/>
            </p:spPr>
            <p:txBody>
              <a:bodyPr wrap="none">
                <a:normAutofit lnSpcReduction="10000"/>
              </a:bodyPr>
              <a:lstStyle/>
              <a:p>
                <a:pPr algn="ctr"/>
                <a:r>
                  <a:rPr lang="en-US" sz="1400" b="1">
                    <a:solidFill>
                      <a:srgbClr val="241916"/>
                    </a:solidFill>
                    <a:cs typeface="+mn-ea"/>
                    <a:sym typeface="+mn-lt"/>
                  </a:rPr>
                  <a:t>70%</a:t>
                </a:r>
              </a:p>
            </p:txBody>
          </p:sp>
          <p:sp>
            <p:nvSpPr>
              <p:cNvPr id="10" name="TextBox 50"/>
              <p:cNvSpPr txBox="1"/>
              <p:nvPr/>
            </p:nvSpPr>
            <p:spPr>
              <a:xfrm>
                <a:off x="3769501" y="2825020"/>
                <a:ext cx="777164" cy="254954"/>
              </a:xfrm>
              <a:prstGeom prst="rect">
                <a:avLst/>
              </a:prstGeom>
              <a:noFill/>
            </p:spPr>
            <p:txBody>
              <a:bodyPr wrap="none">
                <a:normAutofit lnSpcReduction="10000"/>
              </a:bodyPr>
              <a:lstStyle/>
              <a:p>
                <a:pPr algn="ctr"/>
                <a:r>
                  <a:rPr lang="en-US" sz="1400" b="1">
                    <a:solidFill>
                      <a:srgbClr val="241916"/>
                    </a:solidFill>
                    <a:cs typeface="+mn-ea"/>
                    <a:sym typeface="+mn-lt"/>
                  </a:rPr>
                  <a:t>60%</a:t>
                </a:r>
              </a:p>
            </p:txBody>
          </p:sp>
          <p:sp>
            <p:nvSpPr>
              <p:cNvPr id="11" name="TextBox 51"/>
              <p:cNvSpPr txBox="1"/>
              <p:nvPr/>
            </p:nvSpPr>
            <p:spPr>
              <a:xfrm>
                <a:off x="5057738" y="1949634"/>
                <a:ext cx="777164" cy="254954"/>
              </a:xfrm>
              <a:prstGeom prst="rect">
                <a:avLst/>
              </a:prstGeom>
              <a:noFill/>
            </p:spPr>
            <p:txBody>
              <a:bodyPr wrap="none">
                <a:normAutofit lnSpcReduction="10000"/>
              </a:bodyPr>
              <a:lstStyle/>
              <a:p>
                <a:pPr algn="ctr"/>
                <a:r>
                  <a:rPr lang="en-US" sz="1400" b="1">
                    <a:solidFill>
                      <a:srgbClr val="241916"/>
                    </a:solidFill>
                    <a:cs typeface="+mn-ea"/>
                    <a:sym typeface="+mn-lt"/>
                  </a:rPr>
                  <a:t>90%</a:t>
                </a:r>
              </a:p>
            </p:txBody>
          </p:sp>
          <p:sp>
            <p:nvSpPr>
              <p:cNvPr id="12" name="TextBox 52"/>
              <p:cNvSpPr txBox="1"/>
              <p:nvPr/>
            </p:nvSpPr>
            <p:spPr>
              <a:xfrm>
                <a:off x="6355706" y="3341992"/>
                <a:ext cx="777164" cy="254954"/>
              </a:xfrm>
              <a:prstGeom prst="rect">
                <a:avLst/>
              </a:prstGeom>
              <a:noFill/>
            </p:spPr>
            <p:txBody>
              <a:bodyPr wrap="none">
                <a:normAutofit lnSpcReduction="10000"/>
              </a:bodyPr>
              <a:lstStyle/>
              <a:p>
                <a:pPr algn="ctr"/>
                <a:r>
                  <a:rPr lang="en-US" sz="1400" b="1">
                    <a:solidFill>
                      <a:srgbClr val="241916"/>
                    </a:solidFill>
                    <a:cs typeface="+mn-ea"/>
                    <a:sym typeface="+mn-lt"/>
                  </a:rPr>
                  <a:t>45%</a:t>
                </a:r>
              </a:p>
            </p:txBody>
          </p:sp>
          <p:sp>
            <p:nvSpPr>
              <p:cNvPr id="13" name="TextBox 53"/>
              <p:cNvSpPr txBox="1"/>
              <p:nvPr/>
            </p:nvSpPr>
            <p:spPr>
              <a:xfrm>
                <a:off x="7649319" y="2360342"/>
                <a:ext cx="777164" cy="254954"/>
              </a:xfrm>
              <a:prstGeom prst="rect">
                <a:avLst/>
              </a:prstGeom>
              <a:noFill/>
            </p:spPr>
            <p:txBody>
              <a:bodyPr wrap="none">
                <a:normAutofit lnSpcReduction="10000"/>
              </a:bodyPr>
              <a:lstStyle/>
              <a:p>
                <a:pPr algn="ctr"/>
                <a:r>
                  <a:rPr lang="en-US" sz="1400" b="1">
                    <a:solidFill>
                      <a:srgbClr val="241916"/>
                    </a:solidFill>
                    <a:cs typeface="+mn-ea"/>
                    <a:sym typeface="+mn-lt"/>
                  </a:rPr>
                  <a:t>80%</a:t>
                </a:r>
              </a:p>
            </p:txBody>
          </p:sp>
          <p:sp>
            <p:nvSpPr>
              <p:cNvPr id="14" name="TextBox 54"/>
              <p:cNvSpPr txBox="1"/>
              <p:nvPr/>
            </p:nvSpPr>
            <p:spPr>
              <a:xfrm>
                <a:off x="8945834" y="3001283"/>
                <a:ext cx="777164" cy="254954"/>
              </a:xfrm>
              <a:prstGeom prst="rect">
                <a:avLst/>
              </a:prstGeom>
              <a:noFill/>
            </p:spPr>
            <p:txBody>
              <a:bodyPr wrap="none">
                <a:normAutofit lnSpcReduction="10000"/>
              </a:bodyPr>
              <a:lstStyle/>
              <a:p>
                <a:pPr algn="ctr"/>
                <a:r>
                  <a:rPr lang="en-US" sz="1400" b="1" dirty="0">
                    <a:solidFill>
                      <a:srgbClr val="241916"/>
                    </a:solidFill>
                    <a:cs typeface="+mn-ea"/>
                    <a:sym typeface="+mn-lt"/>
                  </a:rPr>
                  <a:t>50%</a:t>
                </a:r>
              </a:p>
            </p:txBody>
          </p:sp>
        </p:grpSp>
      </p:grpSp>
      <p:grpSp>
        <p:nvGrpSpPr>
          <p:cNvPr id="29" name="组合 28"/>
          <p:cNvGrpSpPr/>
          <p:nvPr/>
        </p:nvGrpSpPr>
        <p:grpSpPr>
          <a:xfrm>
            <a:off x="4947419" y="5283814"/>
            <a:ext cx="2312349" cy="679101"/>
            <a:chOff x="2060553" y="8216634"/>
            <a:chExt cx="2312349" cy="679101"/>
          </a:xfrm>
        </p:grpSpPr>
        <p:sp>
          <p:nvSpPr>
            <p:cNvPr id="30" name="Rectangle 4"/>
            <p:cNvSpPr/>
            <p:nvPr/>
          </p:nvSpPr>
          <p:spPr>
            <a:xfrm>
              <a:off x="2158524" y="8314606"/>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31" name="Rectangle 4"/>
            <p:cNvSpPr/>
            <p:nvPr/>
          </p:nvSpPr>
          <p:spPr>
            <a:xfrm>
              <a:off x="2060553" y="8216634"/>
              <a:ext cx="2214378" cy="581129"/>
            </a:xfrm>
            <a:prstGeom prst="roundRect">
              <a:avLst>
                <a:gd name="adj" fmla="val 50000"/>
              </a:avLst>
            </a:prstGeom>
            <a:solidFill>
              <a:srgbClr val="439FDB"/>
            </a:solidFill>
            <a:ln w="76200">
              <a:solidFill>
                <a:schemeClr val="tx1">
                  <a:lumMod val="95000"/>
                  <a:lumOff val="5000"/>
                </a:schemeClr>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设计能力</a:t>
              </a:r>
              <a:endParaRPr lang="en-US" sz="2800" b="1"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ppt_x"/>
                                          </p:val>
                                        </p:tav>
                                        <p:tav tm="100000">
                                          <p:val>
                                            <p:strVal val="#ppt_x"/>
                                          </p:val>
                                        </p:tav>
                                      </p:tavLst>
                                    </p:anim>
                                    <p:anim calcmode="lin" valueType="num">
                                      <p:cBhvr additive="base">
                                        <p:cTn id="1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rot="16200000">
            <a:off x="2667001" y="-2667001"/>
            <a:ext cx="6858000" cy="12192002"/>
          </a:xfrm>
          <a:prstGeom prst="rect">
            <a:avLst/>
          </a:prstGeom>
        </p:spPr>
      </p:pic>
      <p:sp>
        <p:nvSpPr>
          <p:cNvPr id="3" name="Rectangle 4"/>
          <p:cNvSpPr/>
          <p:nvPr/>
        </p:nvSpPr>
        <p:spPr>
          <a:xfrm>
            <a:off x="2037904" y="1546465"/>
            <a:ext cx="8463516" cy="373837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4" name="图片 3"/>
          <p:cNvPicPr>
            <a:picLocks noChangeAspect="1"/>
          </p:cNvPicPr>
          <p:nvPr/>
        </p:nvPicPr>
        <p:blipFill rotWithShape="1">
          <a:blip r:embed="rId4" cstate="screen"/>
          <a:srcRect/>
          <a:stretch>
            <a:fillRect/>
          </a:stretch>
        </p:blipFill>
        <p:spPr>
          <a:xfrm rot="16200000">
            <a:off x="9405606" y="-188311"/>
            <a:ext cx="2083983" cy="2460601"/>
          </a:xfrm>
          <a:prstGeom prst="rect">
            <a:avLst/>
          </a:prstGeom>
        </p:spPr>
      </p:pic>
      <p:pic>
        <p:nvPicPr>
          <p:cNvPr id="5" name="图片 4"/>
          <p:cNvPicPr>
            <a:picLocks noChangeAspect="1"/>
          </p:cNvPicPr>
          <p:nvPr/>
        </p:nvPicPr>
        <p:blipFill rotWithShape="1">
          <a:blip r:embed="rId5" cstate="screen"/>
          <a:srcRect/>
          <a:stretch>
            <a:fillRect/>
          </a:stretch>
        </p:blipFill>
        <p:spPr>
          <a:xfrm rot="16200000">
            <a:off x="8191659" y="348880"/>
            <a:ext cx="730104" cy="862049"/>
          </a:xfrm>
          <a:prstGeom prst="rect">
            <a:avLst/>
          </a:prstGeom>
        </p:spPr>
      </p:pic>
      <p:pic>
        <p:nvPicPr>
          <p:cNvPr id="6" name="图片 5"/>
          <p:cNvPicPr>
            <a:picLocks noChangeAspect="1"/>
          </p:cNvPicPr>
          <p:nvPr/>
        </p:nvPicPr>
        <p:blipFill rotWithShape="1">
          <a:blip r:embed="rId6" cstate="screen"/>
          <a:srcRect/>
          <a:stretch>
            <a:fillRect/>
          </a:stretch>
        </p:blipFill>
        <p:spPr>
          <a:xfrm rot="16200000" flipH="1" flipV="1">
            <a:off x="580847" y="3906092"/>
            <a:ext cx="2371059" cy="3532753"/>
          </a:xfrm>
          <a:prstGeom prst="rect">
            <a:avLst/>
          </a:prstGeom>
        </p:spPr>
      </p:pic>
      <p:pic>
        <p:nvPicPr>
          <p:cNvPr id="7" name="图片 6"/>
          <p:cNvPicPr>
            <a:picLocks noChangeAspect="1"/>
          </p:cNvPicPr>
          <p:nvPr/>
        </p:nvPicPr>
        <p:blipFill rotWithShape="1">
          <a:blip r:embed="rId7" cstate="screen"/>
          <a:srcRect l="-52" t="-338"/>
          <a:stretch>
            <a:fillRect/>
          </a:stretch>
        </p:blipFill>
        <p:spPr>
          <a:xfrm rot="5400000" flipH="1">
            <a:off x="9446084" y="4101449"/>
            <a:ext cx="2110673" cy="3402425"/>
          </a:xfrm>
          <a:prstGeom prst="rect">
            <a:avLst/>
          </a:prstGeom>
        </p:spPr>
      </p:pic>
      <p:pic>
        <p:nvPicPr>
          <p:cNvPr id="9" name="图片 8"/>
          <p:cNvPicPr>
            <a:picLocks noChangeAspect="1"/>
          </p:cNvPicPr>
          <p:nvPr/>
        </p:nvPicPr>
        <p:blipFill rotWithShape="1">
          <a:blip r:embed="rId8" cstate="screen"/>
          <a:srcRect/>
          <a:stretch>
            <a:fillRect/>
          </a:stretch>
        </p:blipFill>
        <p:spPr>
          <a:xfrm>
            <a:off x="2778283" y="2602537"/>
            <a:ext cx="1965439" cy="1556408"/>
          </a:xfrm>
          <a:prstGeom prst="rect">
            <a:avLst/>
          </a:prstGeom>
        </p:spPr>
      </p:pic>
      <p:sp>
        <p:nvSpPr>
          <p:cNvPr id="10" name="文本框 9"/>
          <p:cNvSpPr txBox="1"/>
          <p:nvPr/>
        </p:nvSpPr>
        <p:spPr>
          <a:xfrm>
            <a:off x="4743722" y="2397244"/>
            <a:ext cx="5152447" cy="1015663"/>
          </a:xfrm>
          <a:prstGeom prst="rect">
            <a:avLst/>
          </a:prstGeom>
          <a:noFill/>
        </p:spPr>
        <p:txBody>
          <a:bodyPr wrap="square" rtlCol="0">
            <a:spAutoFit/>
          </a:bodyPr>
          <a:lstStyle/>
          <a:p>
            <a:pPr algn="ctr"/>
            <a:r>
              <a:rPr lang="zh-CN" altLang="en-US" sz="6000" b="1" dirty="0">
                <a:solidFill>
                  <a:srgbClr val="405764"/>
                </a:solidFill>
                <a:cs typeface="+mn-ea"/>
                <a:sym typeface="+mn-lt"/>
              </a:rPr>
              <a:t>个人工作经历</a:t>
            </a:r>
          </a:p>
        </p:txBody>
      </p:sp>
      <p:sp>
        <p:nvSpPr>
          <p:cNvPr id="11" name="矩形 10"/>
          <p:cNvSpPr/>
          <p:nvPr/>
        </p:nvSpPr>
        <p:spPr>
          <a:xfrm>
            <a:off x="4743722" y="3506626"/>
            <a:ext cx="5152447" cy="1200329"/>
          </a:xfrm>
          <a:prstGeom prst="rect">
            <a:avLst/>
          </a:prstGeom>
          <a:noFill/>
        </p:spPr>
        <p:txBody>
          <a:bodyPr wrap="square" rtlCol="0">
            <a:spAutoFit/>
          </a:bodyPr>
          <a:lstStyle/>
          <a:p>
            <a:pPr algn="ctr">
              <a:lnSpc>
                <a:spcPct val="150000"/>
              </a:lnSpc>
            </a:pPr>
            <a:r>
              <a:rPr lang="zh-CN" altLang="en-US" sz="1600" dirty="0">
                <a:solidFill>
                  <a:srgbClr val="405764"/>
                </a:solidFill>
                <a:cs typeface="+mn-ea"/>
                <a:sym typeface="+mn-lt"/>
              </a:rPr>
              <a:t>用户可以在投影仪或者计算机上进行演示也可以将演示文稿打印出来制作成胶片</a:t>
            </a:r>
          </a:p>
          <a:p>
            <a:pPr algn="ctr">
              <a:lnSpc>
                <a:spcPct val="150000"/>
              </a:lnSpc>
            </a:pPr>
            <a:endParaRPr lang="zh-CN" altLang="en-US" sz="1600" dirty="0">
              <a:solidFill>
                <a:srgbClr val="405764"/>
              </a:solidFill>
              <a:cs typeface="+mn-ea"/>
              <a:sym typeface="+mn-lt"/>
            </a:endParaRPr>
          </a:p>
        </p:txBody>
      </p:sp>
      <p:pic>
        <p:nvPicPr>
          <p:cNvPr id="12" name="图片 11"/>
          <p:cNvPicPr>
            <a:picLocks noChangeAspect="1"/>
          </p:cNvPicPr>
          <p:nvPr/>
        </p:nvPicPr>
        <p:blipFill rotWithShape="1">
          <a:blip r:embed="rId9" cstate="screen"/>
          <a:srcRect/>
          <a:stretch>
            <a:fillRect/>
          </a:stretch>
        </p:blipFill>
        <p:spPr>
          <a:xfrm rot="16200000">
            <a:off x="6217299" y="4409642"/>
            <a:ext cx="1155406" cy="13980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
          <p:cNvSpPr/>
          <p:nvPr/>
        </p:nvSpPr>
        <p:spPr>
          <a:xfrm>
            <a:off x="8266057" y="2131208"/>
            <a:ext cx="3174104" cy="373837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6" name="Rectangle 4"/>
          <p:cNvSpPr/>
          <p:nvPr/>
        </p:nvSpPr>
        <p:spPr>
          <a:xfrm>
            <a:off x="4508948" y="1082081"/>
            <a:ext cx="3174104" cy="373837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5" name="Rectangle 4"/>
          <p:cNvSpPr/>
          <p:nvPr/>
        </p:nvSpPr>
        <p:spPr>
          <a:xfrm>
            <a:off x="882130" y="2149077"/>
            <a:ext cx="3174104" cy="373837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29" name="组合 28"/>
          <p:cNvGrpSpPr/>
          <p:nvPr/>
        </p:nvGrpSpPr>
        <p:grpSpPr>
          <a:xfrm>
            <a:off x="4921251" y="2951269"/>
            <a:ext cx="2491999" cy="1632599"/>
            <a:chOff x="1833838" y="2251164"/>
            <a:chExt cx="2491999" cy="1632599"/>
          </a:xfrm>
        </p:grpSpPr>
        <p:sp>
          <p:nvSpPr>
            <p:cNvPr id="30" name="矩形 29"/>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31" name="文本框 30"/>
            <p:cNvSpPr txBox="1"/>
            <p:nvPr/>
          </p:nvSpPr>
          <p:spPr>
            <a:xfrm flipH="1">
              <a:off x="1833838" y="2251164"/>
              <a:ext cx="2491999" cy="523220"/>
            </a:xfrm>
            <a:prstGeom prst="rect">
              <a:avLst/>
            </a:prstGeom>
            <a:noFill/>
          </p:spPr>
          <p:txBody>
            <a:bodyPr vert="horz" wrap="square" rtlCol="0">
              <a:spAutoFit/>
            </a:bodyPr>
            <a:lstStyle/>
            <a:p>
              <a:pPr algn="ctr"/>
              <a:r>
                <a:rPr lang="zh-CN" altLang="en-US" sz="2800" b="1" dirty="0">
                  <a:solidFill>
                    <a:srgbClr val="241916"/>
                  </a:solidFill>
                  <a:cs typeface="+mn-ea"/>
                  <a:sym typeface="+mn-lt"/>
                </a:rPr>
                <a:t>请</a:t>
              </a:r>
              <a:r>
                <a:rPr lang="zh-CN" altLang="en-US" sz="2000" b="1" dirty="0">
                  <a:solidFill>
                    <a:srgbClr val="241916"/>
                  </a:solidFill>
                  <a:cs typeface="+mn-ea"/>
                  <a:sym typeface="+mn-lt"/>
                </a:rPr>
                <a:t>输入标题</a:t>
              </a:r>
            </a:p>
          </p:txBody>
        </p:sp>
      </p:grpSp>
      <p:grpSp>
        <p:nvGrpSpPr>
          <p:cNvPr id="32" name="组合 31"/>
          <p:cNvGrpSpPr/>
          <p:nvPr/>
        </p:nvGrpSpPr>
        <p:grpSpPr>
          <a:xfrm>
            <a:off x="1219249" y="4018265"/>
            <a:ext cx="2491999" cy="1632599"/>
            <a:chOff x="1833838" y="2251164"/>
            <a:chExt cx="2491999" cy="1632599"/>
          </a:xfrm>
        </p:grpSpPr>
        <p:sp>
          <p:nvSpPr>
            <p:cNvPr id="33" name="矩形 32"/>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34" name="文本框 33"/>
            <p:cNvSpPr txBox="1"/>
            <p:nvPr/>
          </p:nvSpPr>
          <p:spPr>
            <a:xfrm flipH="1">
              <a:off x="1833838" y="2251164"/>
              <a:ext cx="2491999" cy="523220"/>
            </a:xfrm>
            <a:prstGeom prst="rect">
              <a:avLst/>
            </a:prstGeom>
            <a:noFill/>
          </p:spPr>
          <p:txBody>
            <a:bodyPr vert="horz" wrap="square" rtlCol="0">
              <a:spAutoFit/>
            </a:bodyPr>
            <a:lstStyle/>
            <a:p>
              <a:pPr algn="ctr"/>
              <a:r>
                <a:rPr lang="zh-CN" altLang="en-US" sz="2800" b="1" dirty="0">
                  <a:solidFill>
                    <a:srgbClr val="241916"/>
                  </a:solidFill>
                  <a:cs typeface="+mn-ea"/>
                  <a:sym typeface="+mn-lt"/>
                </a:rPr>
                <a:t>请</a:t>
              </a:r>
              <a:r>
                <a:rPr lang="zh-CN" altLang="en-US" sz="2000" b="1" dirty="0">
                  <a:solidFill>
                    <a:srgbClr val="241916"/>
                  </a:solidFill>
                  <a:cs typeface="+mn-ea"/>
                  <a:sym typeface="+mn-lt"/>
                </a:rPr>
                <a:t>输入标题</a:t>
              </a:r>
            </a:p>
          </p:txBody>
        </p:sp>
      </p:grpSp>
      <p:grpSp>
        <p:nvGrpSpPr>
          <p:cNvPr id="35" name="组合 34"/>
          <p:cNvGrpSpPr/>
          <p:nvPr/>
        </p:nvGrpSpPr>
        <p:grpSpPr>
          <a:xfrm>
            <a:off x="8629993" y="4016347"/>
            <a:ext cx="2491999" cy="1632599"/>
            <a:chOff x="1833838" y="2251164"/>
            <a:chExt cx="2491999" cy="1632599"/>
          </a:xfrm>
        </p:grpSpPr>
        <p:sp>
          <p:nvSpPr>
            <p:cNvPr id="36" name="矩形 35"/>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37" name="文本框 36"/>
            <p:cNvSpPr txBox="1"/>
            <p:nvPr/>
          </p:nvSpPr>
          <p:spPr>
            <a:xfrm flipH="1">
              <a:off x="1833838" y="2251164"/>
              <a:ext cx="2491999" cy="523220"/>
            </a:xfrm>
            <a:prstGeom prst="rect">
              <a:avLst/>
            </a:prstGeom>
            <a:noFill/>
          </p:spPr>
          <p:txBody>
            <a:bodyPr vert="horz" wrap="square" rtlCol="0">
              <a:spAutoFit/>
            </a:bodyPr>
            <a:lstStyle/>
            <a:p>
              <a:pPr algn="ctr"/>
              <a:r>
                <a:rPr lang="zh-CN" altLang="en-US" sz="2800" b="1" dirty="0">
                  <a:solidFill>
                    <a:srgbClr val="241916"/>
                  </a:solidFill>
                  <a:cs typeface="+mn-ea"/>
                  <a:sym typeface="+mn-lt"/>
                </a:rPr>
                <a:t>请</a:t>
              </a:r>
              <a:r>
                <a:rPr lang="zh-CN" altLang="en-US" sz="2000" b="1" dirty="0">
                  <a:solidFill>
                    <a:srgbClr val="241916"/>
                  </a:solidFill>
                  <a:cs typeface="+mn-ea"/>
                  <a:sym typeface="+mn-lt"/>
                </a:rPr>
                <a:t>输入标题</a:t>
              </a:r>
            </a:p>
          </p:txBody>
        </p:sp>
      </p:grpSp>
      <p:pic>
        <p:nvPicPr>
          <p:cNvPr id="38" name="图片 37"/>
          <p:cNvPicPr>
            <a:picLocks noChangeAspect="1"/>
          </p:cNvPicPr>
          <p:nvPr/>
        </p:nvPicPr>
        <p:blipFill rotWithShape="1">
          <a:blip r:embed="rId3" cstate="screen"/>
          <a:srcRect/>
          <a:stretch>
            <a:fillRect/>
          </a:stretch>
        </p:blipFill>
        <p:spPr>
          <a:xfrm>
            <a:off x="1595772" y="2466204"/>
            <a:ext cx="1738952" cy="1377056"/>
          </a:xfrm>
          <a:prstGeom prst="rect">
            <a:avLst/>
          </a:prstGeom>
        </p:spPr>
      </p:pic>
      <p:pic>
        <p:nvPicPr>
          <p:cNvPr id="40" name="图片 39"/>
          <p:cNvPicPr>
            <a:picLocks noChangeAspect="1"/>
          </p:cNvPicPr>
          <p:nvPr/>
        </p:nvPicPr>
        <p:blipFill rotWithShape="1">
          <a:blip r:embed="rId4" cstate="screen"/>
          <a:srcRect/>
          <a:stretch>
            <a:fillRect/>
          </a:stretch>
        </p:blipFill>
        <p:spPr>
          <a:xfrm>
            <a:off x="5384248" y="1442681"/>
            <a:ext cx="1423504" cy="1377055"/>
          </a:xfrm>
          <a:prstGeom prst="rect">
            <a:avLst/>
          </a:prstGeom>
        </p:spPr>
      </p:pic>
      <p:pic>
        <p:nvPicPr>
          <p:cNvPr id="44" name="图片 43"/>
          <p:cNvPicPr>
            <a:picLocks noChangeAspect="1"/>
          </p:cNvPicPr>
          <p:nvPr/>
        </p:nvPicPr>
        <p:blipFill>
          <a:blip r:embed="rId5" cstate="screen"/>
          <a:stretch>
            <a:fillRect/>
          </a:stretch>
        </p:blipFill>
        <p:spPr>
          <a:xfrm>
            <a:off x="8768455" y="2419883"/>
            <a:ext cx="1953123" cy="1377054"/>
          </a:xfrm>
          <a:prstGeom prst="rect">
            <a:avLst/>
          </a:prstGeom>
        </p:spPr>
      </p:pic>
      <p:grpSp>
        <p:nvGrpSpPr>
          <p:cNvPr id="48" name="组合 47"/>
          <p:cNvGrpSpPr/>
          <p:nvPr/>
        </p:nvGrpSpPr>
        <p:grpSpPr>
          <a:xfrm>
            <a:off x="3582915" y="1944363"/>
            <a:ext cx="376767" cy="373690"/>
            <a:chOff x="1200910" y="2094088"/>
            <a:chExt cx="376767" cy="373690"/>
          </a:xfrm>
        </p:grpSpPr>
        <p:sp>
          <p:nvSpPr>
            <p:cNvPr id="49"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50"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51"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52"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nvGrpSpPr>
          <p:cNvPr id="53" name="组合 52"/>
          <p:cNvGrpSpPr/>
          <p:nvPr/>
        </p:nvGrpSpPr>
        <p:grpSpPr>
          <a:xfrm>
            <a:off x="7356557" y="4840745"/>
            <a:ext cx="376767" cy="373690"/>
            <a:chOff x="1200910" y="2094088"/>
            <a:chExt cx="376767" cy="373690"/>
          </a:xfrm>
        </p:grpSpPr>
        <p:sp>
          <p:nvSpPr>
            <p:cNvPr id="54"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55"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56"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57"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nvGrpSpPr>
          <p:cNvPr id="58" name="组合 57"/>
          <p:cNvGrpSpPr/>
          <p:nvPr/>
        </p:nvGrpSpPr>
        <p:grpSpPr>
          <a:xfrm>
            <a:off x="8558352" y="1697610"/>
            <a:ext cx="376767" cy="373690"/>
            <a:chOff x="1200910" y="2094088"/>
            <a:chExt cx="376767" cy="373690"/>
          </a:xfrm>
        </p:grpSpPr>
        <p:sp>
          <p:nvSpPr>
            <p:cNvPr id="59"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60"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61"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62"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1)">
                                      <p:cBhvr>
                                        <p:cTn id="31" dur="2000"/>
                                        <p:tgtEl>
                                          <p:spTgt spid="40"/>
                                        </p:tgtEl>
                                      </p:cBhvr>
                                    </p:animEffect>
                                  </p:childTnLst>
                                </p:cTn>
                              </p:par>
                              <p:par>
                                <p:cTn id="32" presetID="21" presetClass="entr" presetSubtype="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heel(1)">
                                      <p:cBhvr>
                                        <p:cTn id="34" dur="2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1000" fill="hold"/>
                                        <p:tgtEl>
                                          <p:spTgt spid="44"/>
                                        </p:tgtEl>
                                        <p:attrNameLst>
                                          <p:attrName>ppt_w</p:attrName>
                                        </p:attrNameLst>
                                      </p:cBhvr>
                                      <p:tavLst>
                                        <p:tav tm="0">
                                          <p:val>
                                            <p:fltVal val="0"/>
                                          </p:val>
                                        </p:tav>
                                        <p:tav tm="100000">
                                          <p:val>
                                            <p:strVal val="#ppt_w"/>
                                          </p:val>
                                        </p:tav>
                                      </p:tavLst>
                                    </p:anim>
                                    <p:anim calcmode="lin" valueType="num">
                                      <p:cBhvr>
                                        <p:cTn id="46" dur="1000" fill="hold"/>
                                        <p:tgtEl>
                                          <p:spTgt spid="44"/>
                                        </p:tgtEl>
                                        <p:attrNameLst>
                                          <p:attrName>ppt_h</p:attrName>
                                        </p:attrNameLst>
                                      </p:cBhvr>
                                      <p:tavLst>
                                        <p:tav tm="0">
                                          <p:val>
                                            <p:fltVal val="0"/>
                                          </p:val>
                                        </p:tav>
                                        <p:tav tm="100000">
                                          <p:val>
                                            <p:strVal val="#ppt_h"/>
                                          </p:val>
                                        </p:tav>
                                      </p:tavLst>
                                    </p:anim>
                                    <p:anim calcmode="lin" valueType="num">
                                      <p:cBhvr>
                                        <p:cTn id="47" dur="1000" fill="hold"/>
                                        <p:tgtEl>
                                          <p:spTgt spid="44"/>
                                        </p:tgtEl>
                                        <p:attrNameLst>
                                          <p:attrName>style.rotation</p:attrName>
                                        </p:attrNameLst>
                                      </p:cBhvr>
                                      <p:tavLst>
                                        <p:tav tm="0">
                                          <p:val>
                                            <p:fltVal val="90"/>
                                          </p:val>
                                        </p:tav>
                                        <p:tav tm="100000">
                                          <p:val>
                                            <p:fltVal val="0"/>
                                          </p:val>
                                        </p:tav>
                                      </p:tavLst>
                                    </p:anim>
                                    <p:animEffect transition="in" filter="fade">
                                      <p:cBhvr>
                                        <p:cTn id="48" dur="1000"/>
                                        <p:tgtEl>
                                          <p:spTgt spid="44"/>
                                        </p:tgtEl>
                                      </p:cBhvr>
                                    </p:animEffect>
                                  </p:childTnLst>
                                </p:cTn>
                              </p:par>
                              <p:par>
                                <p:cTn id="49" presetID="3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1000" fill="hold"/>
                                        <p:tgtEl>
                                          <p:spTgt spid="35"/>
                                        </p:tgtEl>
                                        <p:attrNameLst>
                                          <p:attrName>ppt_w</p:attrName>
                                        </p:attrNameLst>
                                      </p:cBhvr>
                                      <p:tavLst>
                                        <p:tav tm="0">
                                          <p:val>
                                            <p:fltVal val="0"/>
                                          </p:val>
                                        </p:tav>
                                        <p:tav tm="100000">
                                          <p:val>
                                            <p:strVal val="#ppt_w"/>
                                          </p:val>
                                        </p:tav>
                                      </p:tavLst>
                                    </p:anim>
                                    <p:anim calcmode="lin" valueType="num">
                                      <p:cBhvr>
                                        <p:cTn id="52" dur="1000" fill="hold"/>
                                        <p:tgtEl>
                                          <p:spTgt spid="35"/>
                                        </p:tgtEl>
                                        <p:attrNameLst>
                                          <p:attrName>ppt_h</p:attrName>
                                        </p:attrNameLst>
                                      </p:cBhvr>
                                      <p:tavLst>
                                        <p:tav tm="0">
                                          <p:val>
                                            <p:fltVal val="0"/>
                                          </p:val>
                                        </p:tav>
                                        <p:tav tm="100000">
                                          <p:val>
                                            <p:strVal val="#ppt_h"/>
                                          </p:val>
                                        </p:tav>
                                      </p:tavLst>
                                    </p:anim>
                                    <p:anim calcmode="lin" valueType="num">
                                      <p:cBhvr>
                                        <p:cTn id="53" dur="1000" fill="hold"/>
                                        <p:tgtEl>
                                          <p:spTgt spid="35"/>
                                        </p:tgtEl>
                                        <p:attrNameLst>
                                          <p:attrName>style.rotation</p:attrName>
                                        </p:attrNameLst>
                                      </p:cBhvr>
                                      <p:tavLst>
                                        <p:tav tm="0">
                                          <p:val>
                                            <p:fltVal val="90"/>
                                          </p:val>
                                        </p:tav>
                                        <p:tav tm="100000">
                                          <p:val>
                                            <p:fltVal val="0"/>
                                          </p:val>
                                        </p:tav>
                                      </p:tavLst>
                                    </p:anim>
                                    <p:animEffect transition="in" filter="fade">
                                      <p:cBhvr>
                                        <p:cTn id="54" dur="10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par>
                                <p:cTn id="62" presetID="53" presetClass="entr" presetSubtype="16"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par>
                                <p:cTn id="67" presetID="53" presetClass="entr" presetSubtype="16"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p:cTn id="69" dur="500" fill="hold"/>
                                        <p:tgtEl>
                                          <p:spTgt spid="48"/>
                                        </p:tgtEl>
                                        <p:attrNameLst>
                                          <p:attrName>ppt_w</p:attrName>
                                        </p:attrNameLst>
                                      </p:cBhvr>
                                      <p:tavLst>
                                        <p:tav tm="0">
                                          <p:val>
                                            <p:fltVal val="0"/>
                                          </p:val>
                                        </p:tav>
                                        <p:tav tm="100000">
                                          <p:val>
                                            <p:strVal val="#ppt_w"/>
                                          </p:val>
                                        </p:tav>
                                      </p:tavLst>
                                    </p:anim>
                                    <p:anim calcmode="lin" valueType="num">
                                      <p:cBhvr>
                                        <p:cTn id="70" dur="500" fill="hold"/>
                                        <p:tgtEl>
                                          <p:spTgt spid="48"/>
                                        </p:tgtEl>
                                        <p:attrNameLst>
                                          <p:attrName>ppt_h</p:attrName>
                                        </p:attrNameLst>
                                      </p:cBhvr>
                                      <p:tavLst>
                                        <p:tav tm="0">
                                          <p:val>
                                            <p:fltVal val="0"/>
                                          </p:val>
                                        </p:tav>
                                        <p:tav tm="100000">
                                          <p:val>
                                            <p:strVal val="#ppt_h"/>
                                          </p:val>
                                        </p:tav>
                                      </p:tavLst>
                                    </p:anim>
                                    <p:animEffect transition="in" filter="fade">
                                      <p:cBhvr>
                                        <p:cTn id="7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4513041" y="1110450"/>
            <a:ext cx="3165918" cy="3115573"/>
            <a:chOff x="1595500" y="1912116"/>
            <a:chExt cx="4176465" cy="4110050"/>
          </a:xfrm>
        </p:grpSpPr>
        <p:sp>
          <p:nvSpPr>
            <p:cNvPr id="40" name="Freeform 14"/>
            <p:cNvSpPr/>
            <p:nvPr/>
          </p:nvSpPr>
          <p:spPr bwMode="auto">
            <a:xfrm>
              <a:off x="1595500" y="2698849"/>
              <a:ext cx="2079944" cy="618499"/>
            </a:xfrm>
            <a:custGeom>
              <a:avLst/>
              <a:gdLst/>
              <a:ahLst/>
              <a:cxnLst>
                <a:cxn ang="0">
                  <a:pos x="767" y="0"/>
                </a:cxn>
                <a:cxn ang="0">
                  <a:pos x="183" y="228"/>
                </a:cxn>
                <a:cxn ang="0">
                  <a:pos x="0" y="0"/>
                </a:cxn>
                <a:cxn ang="0">
                  <a:pos x="767" y="0"/>
                </a:cxn>
              </a:cxnLst>
              <a:rect l="0" t="0" r="r" b="b"/>
              <a:pathLst>
                <a:path w="767" h="228">
                  <a:moveTo>
                    <a:pt x="767" y="0"/>
                  </a:moveTo>
                  <a:cubicBezTo>
                    <a:pt x="183" y="228"/>
                    <a:pt x="183" y="228"/>
                    <a:pt x="183" y="228"/>
                  </a:cubicBezTo>
                  <a:cubicBezTo>
                    <a:pt x="69" y="166"/>
                    <a:pt x="0" y="87"/>
                    <a:pt x="0" y="0"/>
                  </a:cubicBezTo>
                  <a:lnTo>
                    <a:pt x="767" y="0"/>
                  </a:lnTo>
                  <a:close/>
                </a:path>
              </a:pathLst>
            </a:custGeom>
            <a:solidFill>
              <a:srgbClr val="054A89"/>
            </a:solidFill>
            <a:ln w="76200" cap="flat" cmpd="sng" algn="ctr">
              <a:solidFill>
                <a:schemeClr val="bg1"/>
              </a:solidFill>
              <a:prstDash val="solid"/>
              <a:round/>
              <a:headEnd type="none" w="med" len="med"/>
              <a:tailEnd type="none" w="med" len="med"/>
            </a:ln>
            <a:effectLst/>
          </p:spPr>
          <p:txBody>
            <a:bodyPr lIns="41062" tIns="20531" rIns="41062" bIns="20531" anchor="ctr"/>
            <a:lstStyle/>
            <a:p>
              <a:pPr algn="ctr" defTabSz="407035">
                <a:lnSpc>
                  <a:spcPct val="90000"/>
                </a:lnSpc>
                <a:defRPr/>
              </a:pPr>
              <a:endParaRPr lang="en-US" sz="1200" dirty="0">
                <a:cs typeface="+mn-ea"/>
                <a:sym typeface="+mn-lt"/>
              </a:endParaRPr>
            </a:p>
          </p:txBody>
        </p:sp>
        <p:sp>
          <p:nvSpPr>
            <p:cNvPr id="41" name="Freeform 10"/>
            <p:cNvSpPr/>
            <p:nvPr/>
          </p:nvSpPr>
          <p:spPr bwMode="auto">
            <a:xfrm>
              <a:off x="1595500" y="2698849"/>
              <a:ext cx="497029" cy="2986650"/>
            </a:xfrm>
            <a:custGeom>
              <a:avLst/>
              <a:gdLst>
                <a:gd name="T0" fmla="*/ 183 w 183"/>
                <a:gd name="T1" fmla="*/ 228 h 1102"/>
                <a:gd name="T2" fmla="*/ 183 w 183"/>
                <a:gd name="T3" fmla="*/ 1102 h 1102"/>
                <a:gd name="T4" fmla="*/ 0 w 183"/>
                <a:gd name="T5" fmla="*/ 874 h 1102"/>
                <a:gd name="T6" fmla="*/ 0 w 183"/>
                <a:gd name="T7" fmla="*/ 0 h 1102"/>
                <a:gd name="T8" fmla="*/ 183 w 183"/>
                <a:gd name="T9" fmla="*/ 228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102">
                  <a:moveTo>
                    <a:pt x="183" y="228"/>
                  </a:moveTo>
                  <a:cubicBezTo>
                    <a:pt x="183" y="1102"/>
                    <a:pt x="183" y="1102"/>
                    <a:pt x="183" y="1102"/>
                  </a:cubicBezTo>
                  <a:cubicBezTo>
                    <a:pt x="69" y="1041"/>
                    <a:pt x="0" y="961"/>
                    <a:pt x="0" y="874"/>
                  </a:cubicBezTo>
                  <a:cubicBezTo>
                    <a:pt x="0" y="0"/>
                    <a:pt x="0" y="0"/>
                    <a:pt x="0" y="0"/>
                  </a:cubicBezTo>
                  <a:cubicBezTo>
                    <a:pt x="0" y="87"/>
                    <a:pt x="69" y="166"/>
                    <a:pt x="183" y="228"/>
                  </a:cubicBezTo>
                  <a:close/>
                </a:path>
              </a:pathLst>
            </a:custGeom>
            <a:solidFill>
              <a:srgbClr val="054A89"/>
            </a:solidFill>
            <a:ln w="76200" cap="flat" cmpd="sng" algn="ctr">
              <a:solidFill>
                <a:schemeClr val="bg1"/>
              </a:solidFill>
              <a:prstDash val="solid"/>
              <a:round/>
              <a:headEnd type="none" w="med" len="med"/>
              <a:tailEnd type="none" w="med" len="med"/>
            </a:ln>
            <a:effectLst/>
          </p:spPr>
          <p:txBody>
            <a:bodyPr lIns="41062" tIns="20531" rIns="41062" bIns="20531" anchor="ctr"/>
            <a:lstStyle/>
            <a:p>
              <a:endParaRPr lang="id-ID" sz="900">
                <a:cs typeface="+mn-ea"/>
                <a:sym typeface="+mn-lt"/>
              </a:endParaRPr>
            </a:p>
          </p:txBody>
        </p:sp>
        <p:sp>
          <p:nvSpPr>
            <p:cNvPr id="42" name="Freeform 11"/>
            <p:cNvSpPr/>
            <p:nvPr/>
          </p:nvSpPr>
          <p:spPr bwMode="auto">
            <a:xfrm>
              <a:off x="3675444" y="2698849"/>
              <a:ext cx="2096521" cy="620816"/>
            </a:xfrm>
            <a:custGeom>
              <a:avLst/>
              <a:gdLst>
                <a:gd name="T0" fmla="*/ 773 w 773"/>
                <a:gd name="T1" fmla="*/ 0 h 229"/>
                <a:gd name="T2" fmla="*/ 587 w 773"/>
                <a:gd name="T3" fmla="*/ 229 h 229"/>
                <a:gd name="T4" fmla="*/ 0 w 773"/>
                <a:gd name="T5" fmla="*/ 0 h 229"/>
                <a:gd name="T6" fmla="*/ 773 w 773"/>
                <a:gd name="T7" fmla="*/ 0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3" h="229">
                  <a:moveTo>
                    <a:pt x="773" y="0"/>
                  </a:moveTo>
                  <a:cubicBezTo>
                    <a:pt x="773" y="88"/>
                    <a:pt x="703" y="168"/>
                    <a:pt x="587" y="229"/>
                  </a:cubicBezTo>
                  <a:cubicBezTo>
                    <a:pt x="0" y="0"/>
                    <a:pt x="0" y="0"/>
                    <a:pt x="0" y="0"/>
                  </a:cubicBezTo>
                  <a:lnTo>
                    <a:pt x="773" y="0"/>
                  </a:lnTo>
                  <a:close/>
                </a:path>
              </a:pathLst>
            </a:custGeom>
            <a:solidFill>
              <a:srgbClr val="054A89"/>
            </a:solidFill>
            <a:ln w="76200" cap="flat" cmpd="sng" algn="ctr">
              <a:solidFill>
                <a:schemeClr val="bg1"/>
              </a:solidFill>
              <a:prstDash val="solid"/>
              <a:round/>
              <a:headEnd type="none" w="med" len="med"/>
              <a:tailEnd type="none" w="med" len="med"/>
            </a:ln>
            <a:effectLst/>
          </p:spPr>
          <p:txBody>
            <a:bodyPr lIns="41062" tIns="20531" rIns="41062" bIns="20531" anchor="ctr"/>
            <a:lstStyle/>
            <a:p>
              <a:endParaRPr lang="id-ID" sz="900">
                <a:cs typeface="+mn-ea"/>
                <a:sym typeface="+mn-lt"/>
              </a:endParaRPr>
            </a:p>
          </p:txBody>
        </p:sp>
        <p:sp>
          <p:nvSpPr>
            <p:cNvPr id="43" name="Freeform 6"/>
            <p:cNvSpPr/>
            <p:nvPr/>
          </p:nvSpPr>
          <p:spPr bwMode="auto">
            <a:xfrm>
              <a:off x="5266963" y="2698849"/>
              <a:ext cx="505002" cy="2990475"/>
            </a:xfrm>
            <a:custGeom>
              <a:avLst/>
              <a:gdLst/>
              <a:ahLst/>
              <a:cxnLst>
                <a:cxn ang="0">
                  <a:pos x="186" y="0"/>
                </a:cxn>
                <a:cxn ang="0">
                  <a:pos x="186" y="874"/>
                </a:cxn>
                <a:cxn ang="0">
                  <a:pos x="0" y="1103"/>
                </a:cxn>
                <a:cxn ang="0">
                  <a:pos x="0" y="229"/>
                </a:cxn>
                <a:cxn ang="0">
                  <a:pos x="186" y="0"/>
                </a:cxn>
              </a:cxnLst>
              <a:rect l="0" t="0" r="r" b="b"/>
              <a:pathLst>
                <a:path w="186" h="1103">
                  <a:moveTo>
                    <a:pt x="186" y="0"/>
                  </a:moveTo>
                  <a:cubicBezTo>
                    <a:pt x="186" y="874"/>
                    <a:pt x="186" y="874"/>
                    <a:pt x="186" y="874"/>
                  </a:cubicBezTo>
                  <a:cubicBezTo>
                    <a:pt x="186" y="962"/>
                    <a:pt x="116" y="1042"/>
                    <a:pt x="0" y="1103"/>
                  </a:cubicBezTo>
                  <a:cubicBezTo>
                    <a:pt x="0" y="229"/>
                    <a:pt x="0" y="229"/>
                    <a:pt x="0" y="229"/>
                  </a:cubicBezTo>
                  <a:cubicBezTo>
                    <a:pt x="116" y="168"/>
                    <a:pt x="186" y="88"/>
                    <a:pt x="186" y="0"/>
                  </a:cubicBezTo>
                  <a:close/>
                </a:path>
              </a:pathLst>
            </a:custGeom>
            <a:solidFill>
              <a:srgbClr val="054A89"/>
            </a:solidFill>
            <a:ln w="76200" cap="flat" cmpd="sng" algn="ctr">
              <a:solidFill>
                <a:schemeClr val="bg1"/>
              </a:solidFill>
              <a:prstDash val="solid"/>
              <a:round/>
              <a:headEnd type="none" w="med" len="med"/>
              <a:tailEnd type="none" w="med" len="med"/>
            </a:ln>
            <a:effectLst/>
          </p:spPr>
          <p:txBody>
            <a:bodyPr lIns="41062" tIns="20531" rIns="41062" bIns="20531" anchor="ctr"/>
            <a:lstStyle/>
            <a:p>
              <a:pPr algn="ctr" defTabSz="407035">
                <a:lnSpc>
                  <a:spcPct val="90000"/>
                </a:lnSpc>
                <a:defRPr/>
              </a:pPr>
              <a:endParaRPr lang="en-US" sz="1200" dirty="0">
                <a:cs typeface="+mn-ea"/>
                <a:sym typeface="+mn-lt"/>
              </a:endParaRPr>
            </a:p>
          </p:txBody>
        </p:sp>
        <p:sp>
          <p:nvSpPr>
            <p:cNvPr id="44" name="Freeform 12"/>
            <p:cNvSpPr/>
            <p:nvPr/>
          </p:nvSpPr>
          <p:spPr bwMode="auto">
            <a:xfrm>
              <a:off x="3675444" y="2698849"/>
              <a:ext cx="1591520" cy="919260"/>
            </a:xfrm>
            <a:custGeom>
              <a:avLst/>
              <a:gdLst>
                <a:gd name="T0" fmla="*/ 587 w 587"/>
                <a:gd name="T1" fmla="*/ 229 h 339"/>
                <a:gd name="T2" fmla="*/ 206 w 587"/>
                <a:gd name="T3" fmla="*/ 339 h 339"/>
                <a:gd name="T4" fmla="*/ 205 w 587"/>
                <a:gd name="T5" fmla="*/ 339 h 339"/>
                <a:gd name="T6" fmla="*/ 0 w 587"/>
                <a:gd name="T7" fmla="*/ 0 h 339"/>
                <a:gd name="T8" fmla="*/ 587 w 587"/>
                <a:gd name="T9" fmla="*/ 229 h 3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7" h="339">
                  <a:moveTo>
                    <a:pt x="587" y="229"/>
                  </a:moveTo>
                  <a:cubicBezTo>
                    <a:pt x="489" y="282"/>
                    <a:pt x="356" y="321"/>
                    <a:pt x="206" y="339"/>
                  </a:cubicBezTo>
                  <a:cubicBezTo>
                    <a:pt x="205" y="339"/>
                    <a:pt x="205" y="339"/>
                    <a:pt x="205" y="339"/>
                  </a:cubicBezTo>
                  <a:cubicBezTo>
                    <a:pt x="0" y="0"/>
                    <a:pt x="0" y="0"/>
                    <a:pt x="0" y="0"/>
                  </a:cubicBezTo>
                  <a:lnTo>
                    <a:pt x="587" y="229"/>
                  </a:lnTo>
                  <a:close/>
                </a:path>
              </a:pathLst>
            </a:custGeom>
            <a:solidFill>
              <a:srgbClr val="439FDB"/>
            </a:solidFill>
            <a:ln w="76200" cap="flat" cmpd="sng" algn="ctr">
              <a:solidFill>
                <a:schemeClr val="bg1"/>
              </a:solidFill>
              <a:prstDash val="solid"/>
              <a:round/>
              <a:headEnd type="none" w="med" len="med"/>
              <a:tailEnd type="none" w="med" len="med"/>
            </a:ln>
            <a:effectLst/>
          </p:spPr>
          <p:txBody>
            <a:bodyPr lIns="41062" tIns="20531" rIns="41062" bIns="20531" anchor="ctr"/>
            <a:lstStyle/>
            <a:p>
              <a:endParaRPr lang="id-ID" sz="900">
                <a:cs typeface="+mn-ea"/>
                <a:sym typeface="+mn-lt"/>
              </a:endParaRPr>
            </a:p>
          </p:txBody>
        </p:sp>
        <p:sp>
          <p:nvSpPr>
            <p:cNvPr id="45" name="Freeform 7"/>
            <p:cNvSpPr/>
            <p:nvPr/>
          </p:nvSpPr>
          <p:spPr bwMode="auto">
            <a:xfrm>
              <a:off x="4231456" y="3319898"/>
              <a:ext cx="1035508" cy="2670387"/>
            </a:xfrm>
            <a:custGeom>
              <a:avLst/>
              <a:gdLst/>
              <a:ahLst/>
              <a:cxnLst>
                <a:cxn ang="0">
                  <a:pos x="382" y="0"/>
                </a:cxn>
                <a:cxn ang="0">
                  <a:pos x="382" y="874"/>
                </a:cxn>
                <a:cxn ang="0">
                  <a:pos x="0" y="985"/>
                </a:cxn>
                <a:cxn ang="0">
                  <a:pos x="0" y="110"/>
                </a:cxn>
                <a:cxn ang="0">
                  <a:pos x="382" y="0"/>
                </a:cxn>
              </a:cxnLst>
              <a:rect l="0" t="0" r="r" b="b"/>
              <a:pathLst>
                <a:path w="382" h="985">
                  <a:moveTo>
                    <a:pt x="382" y="0"/>
                  </a:moveTo>
                  <a:cubicBezTo>
                    <a:pt x="382" y="874"/>
                    <a:pt x="382" y="874"/>
                    <a:pt x="382" y="874"/>
                  </a:cubicBezTo>
                  <a:cubicBezTo>
                    <a:pt x="284" y="927"/>
                    <a:pt x="151" y="966"/>
                    <a:pt x="0" y="985"/>
                  </a:cubicBezTo>
                  <a:cubicBezTo>
                    <a:pt x="0" y="110"/>
                    <a:pt x="0" y="110"/>
                    <a:pt x="0" y="110"/>
                  </a:cubicBezTo>
                  <a:cubicBezTo>
                    <a:pt x="151" y="92"/>
                    <a:pt x="284" y="53"/>
                    <a:pt x="382" y="0"/>
                  </a:cubicBezTo>
                  <a:close/>
                </a:path>
              </a:pathLst>
            </a:custGeom>
            <a:solidFill>
              <a:srgbClr val="439FDB"/>
            </a:solidFill>
            <a:ln w="76200" cap="flat" cmpd="sng" algn="ctr">
              <a:solidFill>
                <a:schemeClr val="bg1"/>
              </a:solidFill>
              <a:prstDash val="solid"/>
              <a:round/>
              <a:headEnd type="none" w="med" len="med"/>
              <a:tailEnd type="none" w="med" len="med"/>
            </a:ln>
            <a:effectLst/>
          </p:spPr>
          <p:txBody>
            <a:bodyPr lIns="41062" tIns="20531" rIns="41062" bIns="20531" anchor="ctr"/>
            <a:lstStyle/>
            <a:p>
              <a:pPr algn="ctr" defTabSz="407035">
                <a:lnSpc>
                  <a:spcPct val="90000"/>
                </a:lnSpc>
                <a:defRPr/>
              </a:pPr>
              <a:endParaRPr lang="en-US" sz="1200" dirty="0">
                <a:cs typeface="+mn-ea"/>
                <a:sym typeface="+mn-lt"/>
              </a:endParaRPr>
            </a:p>
          </p:txBody>
        </p:sp>
        <p:sp>
          <p:nvSpPr>
            <p:cNvPr id="46" name="Freeform 13"/>
            <p:cNvSpPr/>
            <p:nvPr/>
          </p:nvSpPr>
          <p:spPr bwMode="auto">
            <a:xfrm>
              <a:off x="2091575" y="2698849"/>
              <a:ext cx="1583868" cy="919189"/>
            </a:xfrm>
            <a:custGeom>
              <a:avLst/>
              <a:gdLst>
                <a:gd name="T0" fmla="*/ 584 w 584"/>
                <a:gd name="T1" fmla="*/ 0 h 339"/>
                <a:gd name="T2" fmla="*/ 379 w 584"/>
                <a:gd name="T3" fmla="*/ 339 h 339"/>
                <a:gd name="T4" fmla="*/ 0 w 584"/>
                <a:gd name="T5" fmla="*/ 228 h 339"/>
                <a:gd name="T6" fmla="*/ 584 w 584"/>
                <a:gd name="T7" fmla="*/ 0 h 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9">
                  <a:moveTo>
                    <a:pt x="584" y="0"/>
                  </a:moveTo>
                  <a:cubicBezTo>
                    <a:pt x="379" y="339"/>
                    <a:pt x="379" y="339"/>
                    <a:pt x="379" y="339"/>
                  </a:cubicBezTo>
                  <a:cubicBezTo>
                    <a:pt x="229" y="320"/>
                    <a:pt x="98" y="280"/>
                    <a:pt x="0" y="228"/>
                  </a:cubicBezTo>
                  <a:lnTo>
                    <a:pt x="584" y="0"/>
                  </a:lnTo>
                  <a:close/>
                </a:path>
              </a:pathLst>
            </a:custGeom>
            <a:solidFill>
              <a:srgbClr val="439FDB"/>
            </a:solidFill>
            <a:ln w="76200" cap="flat" cmpd="sng" algn="ctr">
              <a:solidFill>
                <a:schemeClr val="bg1"/>
              </a:solidFill>
              <a:prstDash val="solid"/>
              <a:round/>
              <a:headEnd type="none" w="med" len="med"/>
              <a:tailEnd type="none" w="med" len="med"/>
            </a:ln>
            <a:effectLst/>
          </p:spPr>
          <p:txBody>
            <a:bodyPr lIns="41062" tIns="20531" rIns="41062" bIns="20531" anchor="ctr"/>
            <a:lstStyle/>
            <a:p>
              <a:endParaRPr lang="id-ID" sz="900">
                <a:cs typeface="+mn-ea"/>
                <a:sym typeface="+mn-lt"/>
              </a:endParaRPr>
            </a:p>
          </p:txBody>
        </p:sp>
        <p:sp>
          <p:nvSpPr>
            <p:cNvPr id="47" name="Freeform 9"/>
            <p:cNvSpPr/>
            <p:nvPr/>
          </p:nvSpPr>
          <p:spPr bwMode="auto">
            <a:xfrm>
              <a:off x="2091575" y="3317347"/>
              <a:ext cx="1027856" cy="2670387"/>
            </a:xfrm>
            <a:custGeom>
              <a:avLst/>
              <a:gdLst/>
              <a:ahLst/>
              <a:cxnLst>
                <a:cxn ang="0">
                  <a:pos x="379" y="111"/>
                </a:cxn>
                <a:cxn ang="0">
                  <a:pos x="379" y="985"/>
                </a:cxn>
                <a:cxn ang="0">
                  <a:pos x="0" y="874"/>
                </a:cxn>
                <a:cxn ang="0">
                  <a:pos x="0" y="0"/>
                </a:cxn>
                <a:cxn ang="0">
                  <a:pos x="379" y="111"/>
                </a:cxn>
              </a:cxnLst>
              <a:rect l="0" t="0" r="r" b="b"/>
              <a:pathLst>
                <a:path w="379" h="985">
                  <a:moveTo>
                    <a:pt x="379" y="111"/>
                  </a:moveTo>
                  <a:cubicBezTo>
                    <a:pt x="379" y="985"/>
                    <a:pt x="379" y="985"/>
                    <a:pt x="379" y="985"/>
                  </a:cubicBezTo>
                  <a:cubicBezTo>
                    <a:pt x="229" y="966"/>
                    <a:pt x="98" y="927"/>
                    <a:pt x="0" y="874"/>
                  </a:cubicBezTo>
                  <a:cubicBezTo>
                    <a:pt x="0" y="0"/>
                    <a:pt x="0" y="0"/>
                    <a:pt x="0" y="0"/>
                  </a:cubicBezTo>
                  <a:cubicBezTo>
                    <a:pt x="98" y="52"/>
                    <a:pt x="229" y="92"/>
                    <a:pt x="379" y="111"/>
                  </a:cubicBezTo>
                  <a:close/>
                </a:path>
              </a:pathLst>
            </a:custGeom>
            <a:solidFill>
              <a:srgbClr val="439FDB"/>
            </a:solidFill>
            <a:ln w="76200" cap="flat" cmpd="sng" algn="ctr">
              <a:solidFill>
                <a:schemeClr val="bg1"/>
              </a:solidFill>
              <a:prstDash val="solid"/>
              <a:round/>
              <a:headEnd type="none" w="med" len="med"/>
              <a:tailEnd type="none" w="med" len="med"/>
            </a:ln>
            <a:effectLst/>
          </p:spPr>
          <p:txBody>
            <a:bodyPr lIns="41062" tIns="20531" rIns="41062" bIns="20531" anchor="ctr"/>
            <a:lstStyle/>
            <a:p>
              <a:pPr algn="ctr" defTabSz="407035">
                <a:lnSpc>
                  <a:spcPct val="90000"/>
                </a:lnSpc>
                <a:defRPr/>
              </a:pPr>
              <a:endParaRPr lang="en-US" sz="1200" dirty="0">
                <a:cs typeface="+mn-ea"/>
                <a:sym typeface="+mn-lt"/>
              </a:endParaRPr>
            </a:p>
          </p:txBody>
        </p:sp>
        <p:sp>
          <p:nvSpPr>
            <p:cNvPr id="48" name="Freeform 15"/>
            <p:cNvSpPr/>
            <p:nvPr/>
          </p:nvSpPr>
          <p:spPr bwMode="auto">
            <a:xfrm>
              <a:off x="3119432" y="2698849"/>
              <a:ext cx="1112023" cy="954765"/>
            </a:xfrm>
            <a:custGeom>
              <a:avLst/>
              <a:gdLst>
                <a:gd name="T0" fmla="*/ 410 w 410"/>
                <a:gd name="T1" fmla="*/ 339 h 352"/>
                <a:gd name="T2" fmla="*/ 208 w 410"/>
                <a:gd name="T3" fmla="*/ 352 h 352"/>
                <a:gd name="T4" fmla="*/ 0 w 410"/>
                <a:gd name="T5" fmla="*/ 339 h 352"/>
                <a:gd name="T6" fmla="*/ 205 w 410"/>
                <a:gd name="T7" fmla="*/ 0 h 352"/>
                <a:gd name="T8" fmla="*/ 410 w 410"/>
                <a:gd name="T9" fmla="*/ 339 h 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 h="352">
                  <a:moveTo>
                    <a:pt x="410" y="339"/>
                  </a:moveTo>
                  <a:cubicBezTo>
                    <a:pt x="346" y="347"/>
                    <a:pt x="278" y="352"/>
                    <a:pt x="208" y="352"/>
                  </a:cubicBezTo>
                  <a:cubicBezTo>
                    <a:pt x="136" y="352"/>
                    <a:pt x="66" y="347"/>
                    <a:pt x="0" y="339"/>
                  </a:cubicBezTo>
                  <a:cubicBezTo>
                    <a:pt x="205" y="0"/>
                    <a:pt x="205" y="0"/>
                    <a:pt x="205" y="0"/>
                  </a:cubicBezTo>
                  <a:lnTo>
                    <a:pt x="410" y="339"/>
                  </a:lnTo>
                  <a:close/>
                </a:path>
              </a:pathLst>
            </a:custGeom>
            <a:solidFill>
              <a:srgbClr val="054A89"/>
            </a:solidFill>
            <a:ln w="76200" cap="flat" cmpd="sng" algn="ctr">
              <a:solidFill>
                <a:schemeClr val="bg1"/>
              </a:solidFill>
              <a:prstDash val="solid"/>
              <a:round/>
              <a:headEnd type="none" w="med" len="med"/>
              <a:tailEnd type="none" w="med" len="med"/>
            </a:ln>
            <a:effectLst/>
          </p:spPr>
          <p:txBody>
            <a:bodyPr lIns="41062" tIns="20531" rIns="41062" bIns="20531" anchor="ctr"/>
            <a:lstStyle/>
            <a:p>
              <a:endParaRPr lang="id-ID" sz="900">
                <a:cs typeface="+mn-ea"/>
                <a:sym typeface="+mn-lt"/>
              </a:endParaRPr>
            </a:p>
          </p:txBody>
        </p:sp>
        <p:sp>
          <p:nvSpPr>
            <p:cNvPr id="49" name="Freeform 8"/>
            <p:cNvSpPr/>
            <p:nvPr/>
          </p:nvSpPr>
          <p:spPr bwMode="auto">
            <a:xfrm>
              <a:off x="3119432" y="3618308"/>
              <a:ext cx="1112023" cy="2403858"/>
            </a:xfrm>
            <a:custGeom>
              <a:avLst/>
              <a:gdLst/>
              <a:ahLst/>
              <a:cxnLst>
                <a:cxn ang="0">
                  <a:pos x="410" y="0"/>
                </a:cxn>
                <a:cxn ang="0">
                  <a:pos x="410" y="875"/>
                </a:cxn>
                <a:cxn ang="0">
                  <a:pos x="208" y="887"/>
                </a:cxn>
                <a:cxn ang="0">
                  <a:pos x="0" y="874"/>
                </a:cxn>
                <a:cxn ang="0">
                  <a:pos x="0" y="0"/>
                </a:cxn>
                <a:cxn ang="0">
                  <a:pos x="208" y="13"/>
                </a:cxn>
                <a:cxn ang="0">
                  <a:pos x="410" y="0"/>
                </a:cxn>
              </a:cxnLst>
              <a:rect l="0" t="0" r="r" b="b"/>
              <a:pathLst>
                <a:path w="410" h="887">
                  <a:moveTo>
                    <a:pt x="410" y="0"/>
                  </a:moveTo>
                  <a:cubicBezTo>
                    <a:pt x="410" y="875"/>
                    <a:pt x="410" y="875"/>
                    <a:pt x="410" y="875"/>
                  </a:cubicBezTo>
                  <a:cubicBezTo>
                    <a:pt x="346" y="883"/>
                    <a:pt x="278" y="887"/>
                    <a:pt x="208" y="887"/>
                  </a:cubicBezTo>
                  <a:cubicBezTo>
                    <a:pt x="136" y="887"/>
                    <a:pt x="66" y="882"/>
                    <a:pt x="0" y="874"/>
                  </a:cubicBezTo>
                  <a:cubicBezTo>
                    <a:pt x="0" y="0"/>
                    <a:pt x="0" y="0"/>
                    <a:pt x="0" y="0"/>
                  </a:cubicBezTo>
                  <a:cubicBezTo>
                    <a:pt x="66" y="8"/>
                    <a:pt x="136" y="13"/>
                    <a:pt x="208" y="13"/>
                  </a:cubicBezTo>
                  <a:cubicBezTo>
                    <a:pt x="278" y="13"/>
                    <a:pt x="346" y="8"/>
                    <a:pt x="410" y="0"/>
                  </a:cubicBezTo>
                  <a:close/>
                </a:path>
              </a:pathLst>
            </a:custGeom>
            <a:solidFill>
              <a:srgbClr val="054A89"/>
            </a:solidFill>
            <a:ln w="76200" cap="flat" cmpd="sng" algn="ctr">
              <a:solidFill>
                <a:schemeClr val="bg1"/>
              </a:solidFill>
              <a:prstDash val="solid"/>
              <a:round/>
              <a:headEnd type="none" w="med" len="med"/>
              <a:tailEnd type="none" w="med" len="med"/>
            </a:ln>
            <a:effectLst/>
          </p:spPr>
          <p:txBody>
            <a:bodyPr lIns="41062" tIns="20531" rIns="41062" bIns="20531" anchor="ctr"/>
            <a:lstStyle/>
            <a:p>
              <a:pPr algn="ctr" defTabSz="407035">
                <a:lnSpc>
                  <a:spcPct val="90000"/>
                </a:lnSpc>
                <a:defRPr/>
              </a:pPr>
              <a:endParaRPr lang="en-US" sz="1200" dirty="0">
                <a:cs typeface="+mn-ea"/>
                <a:sym typeface="+mn-lt"/>
              </a:endParaRPr>
            </a:p>
          </p:txBody>
        </p:sp>
        <p:sp>
          <p:nvSpPr>
            <p:cNvPr id="50" name="Freeform 12"/>
            <p:cNvSpPr/>
            <p:nvPr/>
          </p:nvSpPr>
          <p:spPr bwMode="auto">
            <a:xfrm>
              <a:off x="2758724" y="1912116"/>
              <a:ext cx="1873096" cy="1347436"/>
            </a:xfrm>
            <a:custGeom>
              <a:avLst/>
              <a:gdLst/>
              <a:ahLst/>
              <a:cxnLst>
                <a:cxn ang="0">
                  <a:pos x="691" y="322"/>
                </a:cxn>
                <a:cxn ang="0">
                  <a:pos x="662" y="392"/>
                </a:cxn>
                <a:cxn ang="0">
                  <a:pos x="541" y="466"/>
                </a:cxn>
                <a:cxn ang="0">
                  <a:pos x="346" y="497"/>
                </a:cxn>
                <a:cxn ang="0">
                  <a:pos x="170" y="472"/>
                </a:cxn>
                <a:cxn ang="0">
                  <a:pos x="29" y="392"/>
                </a:cxn>
                <a:cxn ang="0">
                  <a:pos x="0" y="322"/>
                </a:cxn>
                <a:cxn ang="0">
                  <a:pos x="25" y="202"/>
                </a:cxn>
                <a:cxn ang="0">
                  <a:pos x="32" y="186"/>
                </a:cxn>
                <a:cxn ang="0">
                  <a:pos x="346" y="0"/>
                </a:cxn>
                <a:cxn ang="0">
                  <a:pos x="659" y="186"/>
                </a:cxn>
                <a:cxn ang="0">
                  <a:pos x="667" y="202"/>
                </a:cxn>
                <a:cxn ang="0">
                  <a:pos x="691" y="322"/>
                </a:cxn>
              </a:cxnLst>
              <a:rect l="0" t="0" r="r" b="b"/>
              <a:pathLst>
                <a:path w="691" h="497">
                  <a:moveTo>
                    <a:pt x="691" y="322"/>
                  </a:moveTo>
                  <a:cubicBezTo>
                    <a:pt x="691" y="347"/>
                    <a:pt x="681" y="371"/>
                    <a:pt x="662" y="392"/>
                  </a:cubicBezTo>
                  <a:cubicBezTo>
                    <a:pt x="636" y="422"/>
                    <a:pt x="594" y="448"/>
                    <a:pt x="541" y="466"/>
                  </a:cubicBezTo>
                  <a:cubicBezTo>
                    <a:pt x="486" y="485"/>
                    <a:pt x="418" y="497"/>
                    <a:pt x="346" y="497"/>
                  </a:cubicBezTo>
                  <a:cubicBezTo>
                    <a:pt x="281" y="497"/>
                    <a:pt x="221" y="488"/>
                    <a:pt x="170" y="472"/>
                  </a:cubicBezTo>
                  <a:cubicBezTo>
                    <a:pt x="108" y="454"/>
                    <a:pt x="58" y="426"/>
                    <a:pt x="29" y="392"/>
                  </a:cubicBezTo>
                  <a:cubicBezTo>
                    <a:pt x="10" y="371"/>
                    <a:pt x="0" y="347"/>
                    <a:pt x="0" y="322"/>
                  </a:cubicBezTo>
                  <a:cubicBezTo>
                    <a:pt x="0" y="280"/>
                    <a:pt x="9" y="239"/>
                    <a:pt x="25" y="202"/>
                  </a:cubicBezTo>
                  <a:cubicBezTo>
                    <a:pt x="27" y="197"/>
                    <a:pt x="29" y="191"/>
                    <a:pt x="32" y="186"/>
                  </a:cubicBezTo>
                  <a:cubicBezTo>
                    <a:pt x="87" y="76"/>
                    <a:pt x="207" y="0"/>
                    <a:pt x="346" y="0"/>
                  </a:cubicBezTo>
                  <a:cubicBezTo>
                    <a:pt x="484" y="0"/>
                    <a:pt x="604" y="76"/>
                    <a:pt x="659" y="186"/>
                  </a:cubicBezTo>
                  <a:cubicBezTo>
                    <a:pt x="662" y="191"/>
                    <a:pt x="664" y="197"/>
                    <a:pt x="667" y="202"/>
                  </a:cubicBezTo>
                  <a:cubicBezTo>
                    <a:pt x="683" y="239"/>
                    <a:pt x="691" y="280"/>
                    <a:pt x="691" y="322"/>
                  </a:cubicBezTo>
                  <a:close/>
                </a:path>
              </a:pathLst>
            </a:custGeom>
            <a:solidFill>
              <a:schemeClr val="bg1"/>
            </a:solidFill>
            <a:ln w="76200" cap="flat" cmpd="sng" algn="ctr">
              <a:solidFill>
                <a:schemeClr val="bg2">
                  <a:lumMod val="10000"/>
                </a:schemeClr>
              </a:solidFill>
              <a:prstDash val="solid"/>
              <a:round/>
              <a:headEnd type="none" w="med" len="med"/>
              <a:tailEnd type="none" w="med" len="med"/>
            </a:ln>
            <a:effectLst/>
          </p:spPr>
          <p:txBody>
            <a:bodyPr lIns="41062" tIns="20531" rIns="41062" bIns="20531" anchor="ctr"/>
            <a:lstStyle/>
            <a:p>
              <a:pPr algn="ctr" defTabSz="407035">
                <a:lnSpc>
                  <a:spcPct val="90000"/>
                </a:lnSpc>
                <a:defRPr/>
              </a:pPr>
              <a:endParaRPr lang="en-US" sz="900">
                <a:cs typeface="+mn-ea"/>
                <a:sym typeface="+mn-lt"/>
              </a:endParaRPr>
            </a:p>
          </p:txBody>
        </p:sp>
      </p:grpSp>
      <p:grpSp>
        <p:nvGrpSpPr>
          <p:cNvPr id="57" name="组合 56"/>
          <p:cNvGrpSpPr/>
          <p:nvPr/>
        </p:nvGrpSpPr>
        <p:grpSpPr>
          <a:xfrm>
            <a:off x="4968785" y="1057467"/>
            <a:ext cx="2312349" cy="679101"/>
            <a:chOff x="2060553" y="8216634"/>
            <a:chExt cx="2312349" cy="679101"/>
          </a:xfrm>
        </p:grpSpPr>
        <p:sp>
          <p:nvSpPr>
            <p:cNvPr id="58" name="Rectangle 4"/>
            <p:cNvSpPr/>
            <p:nvPr/>
          </p:nvSpPr>
          <p:spPr>
            <a:xfrm>
              <a:off x="2158524" y="8314606"/>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59" name="Rectangle 4"/>
            <p:cNvSpPr/>
            <p:nvPr/>
          </p:nvSpPr>
          <p:spPr>
            <a:xfrm>
              <a:off x="2060553" y="8216634"/>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工作经历</a:t>
              </a:r>
              <a:endParaRPr lang="en-US" sz="2800" b="1" dirty="0">
                <a:solidFill>
                  <a:schemeClr val="bg1"/>
                </a:solidFill>
                <a:cs typeface="+mn-ea"/>
                <a:sym typeface="+mn-lt"/>
              </a:endParaRPr>
            </a:p>
          </p:txBody>
        </p:sp>
      </p:grpSp>
      <p:grpSp>
        <p:nvGrpSpPr>
          <p:cNvPr id="68" name="组合 67"/>
          <p:cNvGrpSpPr/>
          <p:nvPr/>
        </p:nvGrpSpPr>
        <p:grpSpPr>
          <a:xfrm>
            <a:off x="1178087" y="2398411"/>
            <a:ext cx="2491999" cy="1664759"/>
            <a:chOff x="1178087" y="2398411"/>
            <a:chExt cx="2491999" cy="1664759"/>
          </a:xfrm>
        </p:grpSpPr>
        <p:grpSp>
          <p:nvGrpSpPr>
            <p:cNvPr id="60" name="组合 59"/>
            <p:cNvGrpSpPr/>
            <p:nvPr/>
          </p:nvGrpSpPr>
          <p:grpSpPr>
            <a:xfrm>
              <a:off x="1178087" y="2430571"/>
              <a:ext cx="2491999" cy="1632599"/>
              <a:chOff x="1833838" y="2251164"/>
              <a:chExt cx="2491999" cy="1632599"/>
            </a:xfrm>
          </p:grpSpPr>
          <p:sp>
            <p:nvSpPr>
              <p:cNvPr id="61" name="矩形 60"/>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62" name="文本框 61"/>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67" name="组合 66"/>
            <p:cNvGrpSpPr/>
            <p:nvPr/>
          </p:nvGrpSpPr>
          <p:grpSpPr>
            <a:xfrm>
              <a:off x="1240876" y="2398411"/>
              <a:ext cx="376767" cy="373690"/>
              <a:chOff x="2820764" y="1421088"/>
              <a:chExt cx="532369" cy="528022"/>
            </a:xfrm>
          </p:grpSpPr>
          <p:sp>
            <p:nvSpPr>
              <p:cNvPr id="63" name="Line 40"/>
              <p:cNvSpPr>
                <a:spLocks noChangeShapeType="1"/>
              </p:cNvSpPr>
              <p:nvPr/>
            </p:nvSpPr>
            <p:spPr bwMode="auto">
              <a:xfrm>
                <a:off x="3070651" y="1421088"/>
                <a:ext cx="0" cy="14051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64" name="Line 41"/>
              <p:cNvSpPr>
                <a:spLocks noChangeShapeType="1"/>
              </p:cNvSpPr>
              <p:nvPr/>
            </p:nvSpPr>
            <p:spPr bwMode="auto">
              <a:xfrm>
                <a:off x="2820764" y="1666628"/>
                <a:ext cx="114441"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65" name="Line 42"/>
              <p:cNvSpPr>
                <a:spLocks noChangeShapeType="1"/>
              </p:cNvSpPr>
              <p:nvPr/>
            </p:nvSpPr>
            <p:spPr bwMode="auto">
              <a:xfrm>
                <a:off x="3209719" y="1666628"/>
                <a:ext cx="143414"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66" name="Line 43"/>
              <p:cNvSpPr>
                <a:spLocks noChangeShapeType="1"/>
              </p:cNvSpPr>
              <p:nvPr/>
            </p:nvSpPr>
            <p:spPr bwMode="auto">
              <a:xfrm>
                <a:off x="3070651"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grpSp>
        <p:nvGrpSpPr>
          <p:cNvPr id="69" name="组合 68"/>
          <p:cNvGrpSpPr/>
          <p:nvPr/>
        </p:nvGrpSpPr>
        <p:grpSpPr>
          <a:xfrm>
            <a:off x="2997402" y="4521125"/>
            <a:ext cx="2491999" cy="1664759"/>
            <a:chOff x="1178087" y="2398411"/>
            <a:chExt cx="2491999" cy="1664759"/>
          </a:xfrm>
        </p:grpSpPr>
        <p:grpSp>
          <p:nvGrpSpPr>
            <p:cNvPr id="70" name="组合 69"/>
            <p:cNvGrpSpPr/>
            <p:nvPr/>
          </p:nvGrpSpPr>
          <p:grpSpPr>
            <a:xfrm>
              <a:off x="1178087" y="2430571"/>
              <a:ext cx="2491999" cy="1632599"/>
              <a:chOff x="1833838" y="2251164"/>
              <a:chExt cx="2491999" cy="1632599"/>
            </a:xfrm>
          </p:grpSpPr>
          <p:sp>
            <p:nvSpPr>
              <p:cNvPr id="76" name="矩形 75"/>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77" name="文本框 76"/>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71" name="组合 70"/>
            <p:cNvGrpSpPr/>
            <p:nvPr/>
          </p:nvGrpSpPr>
          <p:grpSpPr>
            <a:xfrm>
              <a:off x="1240876" y="2398411"/>
              <a:ext cx="376767" cy="373690"/>
              <a:chOff x="2820764" y="1421088"/>
              <a:chExt cx="532369" cy="528022"/>
            </a:xfrm>
          </p:grpSpPr>
          <p:sp>
            <p:nvSpPr>
              <p:cNvPr id="72" name="Line 40"/>
              <p:cNvSpPr>
                <a:spLocks noChangeShapeType="1"/>
              </p:cNvSpPr>
              <p:nvPr/>
            </p:nvSpPr>
            <p:spPr bwMode="auto">
              <a:xfrm>
                <a:off x="3070651" y="1421088"/>
                <a:ext cx="0" cy="14051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73" name="Line 41"/>
              <p:cNvSpPr>
                <a:spLocks noChangeShapeType="1"/>
              </p:cNvSpPr>
              <p:nvPr/>
            </p:nvSpPr>
            <p:spPr bwMode="auto">
              <a:xfrm>
                <a:off x="2820764" y="1666628"/>
                <a:ext cx="114441"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74" name="Line 42"/>
              <p:cNvSpPr>
                <a:spLocks noChangeShapeType="1"/>
              </p:cNvSpPr>
              <p:nvPr/>
            </p:nvSpPr>
            <p:spPr bwMode="auto">
              <a:xfrm>
                <a:off x="3209719" y="1666628"/>
                <a:ext cx="143414"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75" name="Line 43"/>
              <p:cNvSpPr>
                <a:spLocks noChangeShapeType="1"/>
              </p:cNvSpPr>
              <p:nvPr/>
            </p:nvSpPr>
            <p:spPr bwMode="auto">
              <a:xfrm>
                <a:off x="3070651"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grpSp>
        <p:nvGrpSpPr>
          <p:cNvPr id="78" name="组合 77"/>
          <p:cNvGrpSpPr/>
          <p:nvPr/>
        </p:nvGrpSpPr>
        <p:grpSpPr>
          <a:xfrm>
            <a:off x="6814686" y="4521125"/>
            <a:ext cx="2491999" cy="1664759"/>
            <a:chOff x="1178087" y="2398411"/>
            <a:chExt cx="2491999" cy="1664759"/>
          </a:xfrm>
        </p:grpSpPr>
        <p:grpSp>
          <p:nvGrpSpPr>
            <p:cNvPr id="79" name="组合 78"/>
            <p:cNvGrpSpPr/>
            <p:nvPr/>
          </p:nvGrpSpPr>
          <p:grpSpPr>
            <a:xfrm>
              <a:off x="1178087" y="2430571"/>
              <a:ext cx="2491999" cy="1632599"/>
              <a:chOff x="1833838" y="2251164"/>
              <a:chExt cx="2491999" cy="1632599"/>
            </a:xfrm>
          </p:grpSpPr>
          <p:sp>
            <p:nvSpPr>
              <p:cNvPr id="85" name="矩形 84"/>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86" name="文本框 85"/>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80" name="组合 79"/>
            <p:cNvGrpSpPr/>
            <p:nvPr/>
          </p:nvGrpSpPr>
          <p:grpSpPr>
            <a:xfrm>
              <a:off x="1240876" y="2398411"/>
              <a:ext cx="376767" cy="373690"/>
              <a:chOff x="2820764" y="1421088"/>
              <a:chExt cx="532369" cy="528022"/>
            </a:xfrm>
          </p:grpSpPr>
          <p:sp>
            <p:nvSpPr>
              <p:cNvPr id="81" name="Line 40"/>
              <p:cNvSpPr>
                <a:spLocks noChangeShapeType="1"/>
              </p:cNvSpPr>
              <p:nvPr/>
            </p:nvSpPr>
            <p:spPr bwMode="auto">
              <a:xfrm>
                <a:off x="3070651" y="1421088"/>
                <a:ext cx="0" cy="14051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82" name="Line 41"/>
              <p:cNvSpPr>
                <a:spLocks noChangeShapeType="1"/>
              </p:cNvSpPr>
              <p:nvPr/>
            </p:nvSpPr>
            <p:spPr bwMode="auto">
              <a:xfrm>
                <a:off x="2820764" y="1666628"/>
                <a:ext cx="114441"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83" name="Line 42"/>
              <p:cNvSpPr>
                <a:spLocks noChangeShapeType="1"/>
              </p:cNvSpPr>
              <p:nvPr/>
            </p:nvSpPr>
            <p:spPr bwMode="auto">
              <a:xfrm>
                <a:off x="3209719" y="1666628"/>
                <a:ext cx="143414"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84" name="Line 43"/>
              <p:cNvSpPr>
                <a:spLocks noChangeShapeType="1"/>
              </p:cNvSpPr>
              <p:nvPr/>
            </p:nvSpPr>
            <p:spPr bwMode="auto">
              <a:xfrm>
                <a:off x="3070651"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grpSp>
        <p:nvGrpSpPr>
          <p:cNvPr id="87" name="组合 86"/>
          <p:cNvGrpSpPr/>
          <p:nvPr/>
        </p:nvGrpSpPr>
        <p:grpSpPr>
          <a:xfrm>
            <a:off x="8774115" y="2464048"/>
            <a:ext cx="2491999" cy="1664759"/>
            <a:chOff x="1178087" y="2398411"/>
            <a:chExt cx="2491999" cy="1664759"/>
          </a:xfrm>
        </p:grpSpPr>
        <p:grpSp>
          <p:nvGrpSpPr>
            <p:cNvPr id="88" name="组合 87"/>
            <p:cNvGrpSpPr/>
            <p:nvPr/>
          </p:nvGrpSpPr>
          <p:grpSpPr>
            <a:xfrm>
              <a:off x="1178087" y="2430571"/>
              <a:ext cx="2491999" cy="1632599"/>
              <a:chOff x="1833838" y="2251164"/>
              <a:chExt cx="2491999" cy="1632599"/>
            </a:xfrm>
          </p:grpSpPr>
          <p:sp>
            <p:nvSpPr>
              <p:cNvPr id="94" name="矩形 93"/>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95" name="文本框 94"/>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89" name="组合 88"/>
            <p:cNvGrpSpPr/>
            <p:nvPr/>
          </p:nvGrpSpPr>
          <p:grpSpPr>
            <a:xfrm>
              <a:off x="1240876" y="2398411"/>
              <a:ext cx="376767" cy="373690"/>
              <a:chOff x="2820764" y="1421088"/>
              <a:chExt cx="532369" cy="528022"/>
            </a:xfrm>
          </p:grpSpPr>
          <p:sp>
            <p:nvSpPr>
              <p:cNvPr id="90" name="Line 40"/>
              <p:cNvSpPr>
                <a:spLocks noChangeShapeType="1"/>
              </p:cNvSpPr>
              <p:nvPr/>
            </p:nvSpPr>
            <p:spPr bwMode="auto">
              <a:xfrm>
                <a:off x="3070651" y="1421088"/>
                <a:ext cx="0" cy="14051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91" name="Line 41"/>
              <p:cNvSpPr>
                <a:spLocks noChangeShapeType="1"/>
              </p:cNvSpPr>
              <p:nvPr/>
            </p:nvSpPr>
            <p:spPr bwMode="auto">
              <a:xfrm>
                <a:off x="2820764" y="1666628"/>
                <a:ext cx="114441"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92" name="Line 42"/>
              <p:cNvSpPr>
                <a:spLocks noChangeShapeType="1"/>
              </p:cNvSpPr>
              <p:nvPr/>
            </p:nvSpPr>
            <p:spPr bwMode="auto">
              <a:xfrm>
                <a:off x="3209719" y="1666628"/>
                <a:ext cx="143414"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93" name="Line 43"/>
              <p:cNvSpPr>
                <a:spLocks noChangeShapeType="1"/>
              </p:cNvSpPr>
              <p:nvPr/>
            </p:nvSpPr>
            <p:spPr bwMode="auto">
              <a:xfrm>
                <a:off x="3070651"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additive="base">
                                        <p:cTn id="14" dur="500" fill="hold"/>
                                        <p:tgtEl>
                                          <p:spTgt spid="57"/>
                                        </p:tgtEl>
                                        <p:attrNameLst>
                                          <p:attrName>ppt_x</p:attrName>
                                        </p:attrNameLst>
                                      </p:cBhvr>
                                      <p:tavLst>
                                        <p:tav tm="0">
                                          <p:val>
                                            <p:strVal val="#ppt_x"/>
                                          </p:val>
                                        </p:tav>
                                        <p:tav tm="100000">
                                          <p:val>
                                            <p:strVal val="#ppt_x"/>
                                          </p:val>
                                        </p:tav>
                                      </p:tavLst>
                                    </p:anim>
                                    <p:anim calcmode="lin" valueType="num">
                                      <p:cBhvr additive="base">
                                        <p:cTn id="1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down)">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1000" fill="hold"/>
                                        <p:tgtEl>
                                          <p:spTgt spid="78"/>
                                        </p:tgtEl>
                                        <p:attrNameLst>
                                          <p:attrName>ppt_w</p:attrName>
                                        </p:attrNameLst>
                                      </p:cBhvr>
                                      <p:tavLst>
                                        <p:tav tm="0">
                                          <p:val>
                                            <p:fltVal val="0"/>
                                          </p:val>
                                        </p:tav>
                                        <p:tav tm="100000">
                                          <p:val>
                                            <p:strVal val="#ppt_w"/>
                                          </p:val>
                                        </p:tav>
                                      </p:tavLst>
                                    </p:anim>
                                    <p:anim calcmode="lin" valueType="num">
                                      <p:cBhvr>
                                        <p:cTn id="32" dur="1000" fill="hold"/>
                                        <p:tgtEl>
                                          <p:spTgt spid="78"/>
                                        </p:tgtEl>
                                        <p:attrNameLst>
                                          <p:attrName>ppt_h</p:attrName>
                                        </p:attrNameLst>
                                      </p:cBhvr>
                                      <p:tavLst>
                                        <p:tav tm="0">
                                          <p:val>
                                            <p:fltVal val="0"/>
                                          </p:val>
                                        </p:tav>
                                        <p:tav tm="100000">
                                          <p:val>
                                            <p:strVal val="#ppt_h"/>
                                          </p:val>
                                        </p:tav>
                                      </p:tavLst>
                                    </p:anim>
                                    <p:anim calcmode="lin" valueType="num">
                                      <p:cBhvr>
                                        <p:cTn id="33" dur="1000" fill="hold"/>
                                        <p:tgtEl>
                                          <p:spTgt spid="78"/>
                                        </p:tgtEl>
                                        <p:attrNameLst>
                                          <p:attrName>style.rotation</p:attrName>
                                        </p:attrNameLst>
                                      </p:cBhvr>
                                      <p:tavLst>
                                        <p:tav tm="0">
                                          <p:val>
                                            <p:fltVal val="90"/>
                                          </p:val>
                                        </p:tav>
                                        <p:tav tm="100000">
                                          <p:val>
                                            <p:fltVal val="0"/>
                                          </p:val>
                                        </p:tav>
                                      </p:tavLst>
                                    </p:anim>
                                    <p:animEffect transition="in" filter="fade">
                                      <p:cBhvr>
                                        <p:cTn id="34" dur="10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698"/>
          <p:cNvGraphicFramePr/>
          <p:nvPr/>
        </p:nvGraphicFramePr>
        <p:xfrm>
          <a:off x="1098827" y="1331669"/>
          <a:ext cx="9829907" cy="49493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489569" y="1284515"/>
            <a:ext cx="5040788" cy="3954505"/>
            <a:chOff x="3021483" y="1584917"/>
            <a:chExt cx="6100967" cy="4786217"/>
          </a:xfrm>
        </p:grpSpPr>
        <p:grpSp>
          <p:nvGrpSpPr>
            <p:cNvPr id="2" name="Group 87"/>
            <p:cNvGrpSpPr/>
            <p:nvPr/>
          </p:nvGrpSpPr>
          <p:grpSpPr>
            <a:xfrm>
              <a:off x="4570784" y="1584917"/>
              <a:ext cx="3064251" cy="3064251"/>
              <a:chOff x="843571" y="2895929"/>
              <a:chExt cx="3707742" cy="3707742"/>
            </a:xfrm>
            <a:solidFill>
              <a:srgbClr val="10CF9B"/>
            </a:solidFill>
          </p:grpSpPr>
          <p:sp>
            <p:nvSpPr>
              <p:cNvPr id="3" name="Rectangle 88"/>
              <p:cNvSpPr/>
              <p:nvPr/>
            </p:nvSpPr>
            <p:spPr>
              <a:xfrm>
                <a:off x="843571" y="2895929"/>
                <a:ext cx="3707742" cy="3707742"/>
              </a:xfrm>
              <a:prstGeom prst="rect">
                <a:avLst/>
              </a:prstGeom>
              <a:solidFill>
                <a:srgbClr val="439FDB"/>
              </a:solidFill>
              <a:ln w="76200">
                <a:solidFill>
                  <a:schemeClr val="tx1"/>
                </a:solidFill>
              </a:ln>
              <a:effectLst>
                <a:softEdge rad="635000"/>
              </a:effectLst>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cs typeface="+mn-ea"/>
                  <a:sym typeface="+mn-lt"/>
                </a:endParaRPr>
              </a:p>
            </p:txBody>
          </p:sp>
          <p:sp>
            <p:nvSpPr>
              <p:cNvPr id="4" name="Rectangle 89"/>
              <p:cNvSpPr/>
              <p:nvPr/>
            </p:nvSpPr>
            <p:spPr>
              <a:xfrm>
                <a:off x="1456468" y="3131456"/>
                <a:ext cx="2510971" cy="2510971"/>
              </a:xfrm>
              <a:prstGeom prst="rect">
                <a:avLst/>
              </a:prstGeom>
              <a:solidFill>
                <a:srgbClr val="439FDB"/>
              </a:solidFill>
              <a:ln w="76200">
                <a:solidFill>
                  <a:schemeClr val="tx1"/>
                </a:solidFill>
              </a:ln>
              <a:scene3d>
                <a:camera prst="isometricTopUp"/>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cs typeface="+mn-ea"/>
                    <a:sym typeface="+mn-lt"/>
                  </a:rPr>
                  <a:t>W</a:t>
                </a:r>
              </a:p>
              <a:p>
                <a:pPr algn="ctr"/>
                <a:r>
                  <a:rPr lang="en-US" sz="2000" dirty="0">
                    <a:solidFill>
                      <a:schemeClr val="bg1"/>
                    </a:solidFill>
                    <a:cs typeface="+mn-ea"/>
                    <a:sym typeface="+mn-lt"/>
                  </a:rPr>
                  <a:t>26%</a:t>
                </a:r>
              </a:p>
            </p:txBody>
          </p:sp>
        </p:grpSp>
        <p:grpSp>
          <p:nvGrpSpPr>
            <p:cNvPr id="5" name="Group 90"/>
            <p:cNvGrpSpPr/>
            <p:nvPr/>
          </p:nvGrpSpPr>
          <p:grpSpPr>
            <a:xfrm>
              <a:off x="3080777" y="2443221"/>
              <a:ext cx="3064251" cy="3064251"/>
              <a:chOff x="843571" y="2895929"/>
              <a:chExt cx="3707742" cy="3707742"/>
            </a:xfrm>
            <a:solidFill>
              <a:srgbClr val="10CF9B"/>
            </a:solidFill>
          </p:grpSpPr>
          <p:sp>
            <p:nvSpPr>
              <p:cNvPr id="6" name="Rectangle 91"/>
              <p:cNvSpPr/>
              <p:nvPr/>
            </p:nvSpPr>
            <p:spPr>
              <a:xfrm>
                <a:off x="843571" y="2895929"/>
                <a:ext cx="3707742" cy="3707742"/>
              </a:xfrm>
              <a:prstGeom prst="rect">
                <a:avLst/>
              </a:prstGeom>
              <a:grpFill/>
              <a:ln>
                <a:noFill/>
              </a:ln>
              <a:effectLst>
                <a:softEdge rad="635000"/>
              </a:effectLst>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cs typeface="+mn-ea"/>
                  <a:sym typeface="+mn-lt"/>
                </a:endParaRPr>
              </a:p>
            </p:txBody>
          </p:sp>
          <p:sp>
            <p:nvSpPr>
              <p:cNvPr id="7" name="Rectangle 92"/>
              <p:cNvSpPr/>
              <p:nvPr/>
            </p:nvSpPr>
            <p:spPr>
              <a:xfrm>
                <a:off x="1456470" y="3131455"/>
                <a:ext cx="2510971" cy="2510971"/>
              </a:xfrm>
              <a:prstGeom prst="rect">
                <a:avLst/>
              </a:prstGeom>
              <a:solidFill>
                <a:srgbClr val="054A89"/>
              </a:solidFill>
              <a:ln w="76200">
                <a:solidFill>
                  <a:schemeClr val="tx1"/>
                </a:solidFill>
              </a:ln>
              <a:scene3d>
                <a:camera prst="isometricTopUp"/>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cs typeface="+mn-ea"/>
                    <a:sym typeface="+mn-lt"/>
                  </a:rPr>
                  <a:t>S</a:t>
                </a:r>
              </a:p>
              <a:p>
                <a:pPr algn="ctr"/>
                <a:r>
                  <a:rPr lang="en-US" sz="2000" dirty="0">
                    <a:solidFill>
                      <a:schemeClr val="bg1"/>
                    </a:solidFill>
                    <a:cs typeface="+mn-ea"/>
                    <a:sym typeface="+mn-lt"/>
                  </a:rPr>
                  <a:t>85%</a:t>
                </a:r>
              </a:p>
            </p:txBody>
          </p:sp>
        </p:grpSp>
        <p:grpSp>
          <p:nvGrpSpPr>
            <p:cNvPr id="8" name="Group 93"/>
            <p:cNvGrpSpPr/>
            <p:nvPr/>
          </p:nvGrpSpPr>
          <p:grpSpPr>
            <a:xfrm>
              <a:off x="6058199" y="2448577"/>
              <a:ext cx="3064251" cy="3064251"/>
              <a:chOff x="843571" y="2895929"/>
              <a:chExt cx="3707742" cy="3707742"/>
            </a:xfrm>
          </p:grpSpPr>
          <p:sp>
            <p:nvSpPr>
              <p:cNvPr id="9" name="Rectangle 94"/>
              <p:cNvSpPr/>
              <p:nvPr/>
            </p:nvSpPr>
            <p:spPr>
              <a:xfrm>
                <a:off x="843571" y="2895929"/>
                <a:ext cx="3707742" cy="3707742"/>
              </a:xfrm>
              <a:prstGeom prst="rect">
                <a:avLst/>
              </a:prstGeom>
              <a:solidFill>
                <a:srgbClr val="292929"/>
              </a:solidFill>
              <a:ln w="76200">
                <a:solidFill>
                  <a:schemeClr val="tx1"/>
                </a:solidFill>
              </a:ln>
              <a:effectLst>
                <a:softEdge rad="635000"/>
              </a:effectLst>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cs typeface="+mn-ea"/>
                  <a:sym typeface="+mn-lt"/>
                </a:endParaRPr>
              </a:p>
            </p:txBody>
          </p:sp>
          <p:sp>
            <p:nvSpPr>
              <p:cNvPr id="10" name="Rectangle 95"/>
              <p:cNvSpPr/>
              <p:nvPr/>
            </p:nvSpPr>
            <p:spPr>
              <a:xfrm>
                <a:off x="1456468" y="3131456"/>
                <a:ext cx="2510971" cy="2510971"/>
              </a:xfrm>
              <a:prstGeom prst="rect">
                <a:avLst/>
              </a:prstGeom>
              <a:solidFill>
                <a:srgbClr val="054A89"/>
              </a:solidFill>
              <a:ln w="76200">
                <a:solidFill>
                  <a:schemeClr val="tx1"/>
                </a:solidFill>
              </a:ln>
              <a:scene3d>
                <a:camera prst="isometricTopUp"/>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cs typeface="+mn-ea"/>
                    <a:sym typeface="+mn-lt"/>
                  </a:rPr>
                  <a:t>T</a:t>
                </a:r>
              </a:p>
              <a:p>
                <a:pPr algn="ctr"/>
                <a:r>
                  <a:rPr lang="en-US" sz="2000" dirty="0">
                    <a:solidFill>
                      <a:schemeClr val="bg1"/>
                    </a:solidFill>
                    <a:cs typeface="+mn-ea"/>
                    <a:sym typeface="+mn-lt"/>
                  </a:rPr>
                  <a:t>10%</a:t>
                </a:r>
              </a:p>
            </p:txBody>
          </p:sp>
        </p:grpSp>
        <p:grpSp>
          <p:nvGrpSpPr>
            <p:cNvPr id="11" name="Group 96"/>
            <p:cNvGrpSpPr/>
            <p:nvPr/>
          </p:nvGrpSpPr>
          <p:grpSpPr>
            <a:xfrm>
              <a:off x="4568192" y="3306883"/>
              <a:ext cx="3064251" cy="3064251"/>
              <a:chOff x="843571" y="2895929"/>
              <a:chExt cx="3707742" cy="3707742"/>
            </a:xfrm>
          </p:grpSpPr>
          <p:sp>
            <p:nvSpPr>
              <p:cNvPr id="12" name="Rectangle 97"/>
              <p:cNvSpPr/>
              <p:nvPr/>
            </p:nvSpPr>
            <p:spPr>
              <a:xfrm>
                <a:off x="843571" y="2895929"/>
                <a:ext cx="3707742" cy="3707742"/>
              </a:xfrm>
              <a:prstGeom prst="rect">
                <a:avLst/>
              </a:prstGeom>
              <a:solidFill>
                <a:srgbClr val="292929"/>
              </a:solidFill>
              <a:ln>
                <a:noFill/>
              </a:ln>
              <a:effectLst>
                <a:softEdge rad="635000"/>
              </a:effectLst>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cs typeface="+mn-ea"/>
                  <a:sym typeface="+mn-lt"/>
                </a:endParaRPr>
              </a:p>
            </p:txBody>
          </p:sp>
          <p:sp>
            <p:nvSpPr>
              <p:cNvPr id="13" name="Rectangle 98"/>
              <p:cNvSpPr/>
              <p:nvPr/>
            </p:nvSpPr>
            <p:spPr>
              <a:xfrm>
                <a:off x="1456468" y="3131456"/>
                <a:ext cx="2510971" cy="2510971"/>
              </a:xfrm>
              <a:prstGeom prst="rect">
                <a:avLst/>
              </a:prstGeom>
              <a:solidFill>
                <a:srgbClr val="439FDB"/>
              </a:solidFill>
              <a:ln w="76200">
                <a:solidFill>
                  <a:schemeClr val="tx1"/>
                </a:solidFill>
              </a:ln>
              <a:scene3d>
                <a:camera prst="isometricTopUp"/>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cs typeface="+mn-ea"/>
                    <a:sym typeface="+mn-lt"/>
                  </a:rPr>
                  <a:t>O</a:t>
                </a:r>
              </a:p>
              <a:p>
                <a:pPr algn="ctr"/>
                <a:r>
                  <a:rPr lang="en-US" sz="2000" dirty="0">
                    <a:solidFill>
                      <a:schemeClr val="bg1"/>
                    </a:solidFill>
                    <a:cs typeface="+mn-ea"/>
                    <a:sym typeface="+mn-lt"/>
                  </a:rPr>
                  <a:t>45 %</a:t>
                </a:r>
              </a:p>
            </p:txBody>
          </p:sp>
        </p:grpSp>
        <p:cxnSp>
          <p:nvCxnSpPr>
            <p:cNvPr id="14" name="Elbow Connector 4"/>
            <p:cNvCxnSpPr/>
            <p:nvPr/>
          </p:nvCxnSpPr>
          <p:spPr>
            <a:xfrm rot="10800000">
              <a:off x="3021483" y="2816959"/>
              <a:ext cx="837875" cy="484467"/>
            </a:xfrm>
            <a:prstGeom prst="bentConnector3">
              <a:avLst>
                <a:gd name="adj1" fmla="val -236"/>
              </a:avLst>
            </a:prstGeom>
            <a:solidFill>
              <a:schemeClr val="accent4"/>
            </a:solidFill>
            <a:ln w="76200">
              <a:solidFill>
                <a:schemeClr val="tx1"/>
              </a:solidFill>
            </a:ln>
          </p:spPr>
        </p:cxnSp>
        <p:cxnSp>
          <p:nvCxnSpPr>
            <p:cNvPr id="15" name="Elbow Connector 6"/>
            <p:cNvCxnSpPr/>
            <p:nvPr/>
          </p:nvCxnSpPr>
          <p:spPr>
            <a:xfrm rot="10800000" flipV="1">
              <a:off x="4655021" y="5312822"/>
              <a:ext cx="708835" cy="592197"/>
            </a:xfrm>
            <a:prstGeom prst="bentConnector3">
              <a:avLst>
                <a:gd name="adj1" fmla="val -1191"/>
              </a:avLst>
            </a:prstGeom>
            <a:solidFill>
              <a:schemeClr val="accent4"/>
            </a:solidFill>
            <a:ln w="76200">
              <a:solidFill>
                <a:schemeClr val="tx1"/>
              </a:solidFill>
            </a:ln>
          </p:spPr>
        </p:cxnSp>
        <p:cxnSp>
          <p:nvCxnSpPr>
            <p:cNvPr id="16" name="Elbow Connector 10"/>
            <p:cNvCxnSpPr/>
            <p:nvPr/>
          </p:nvCxnSpPr>
          <p:spPr>
            <a:xfrm flipV="1">
              <a:off x="6145028" y="1584919"/>
              <a:ext cx="1672333" cy="383204"/>
            </a:xfrm>
            <a:prstGeom prst="bentConnector3">
              <a:avLst>
                <a:gd name="adj1" fmla="val 529"/>
              </a:avLst>
            </a:prstGeom>
            <a:solidFill>
              <a:schemeClr val="accent4"/>
            </a:solidFill>
            <a:ln w="76200">
              <a:solidFill>
                <a:schemeClr val="tx1"/>
              </a:solidFill>
            </a:ln>
          </p:spPr>
        </p:cxnSp>
        <p:cxnSp>
          <p:nvCxnSpPr>
            <p:cNvPr id="17" name="Elbow Connector 14"/>
            <p:cNvCxnSpPr/>
            <p:nvPr/>
          </p:nvCxnSpPr>
          <p:spPr>
            <a:xfrm rot="16200000" flipH="1">
              <a:off x="8019318" y="4624157"/>
              <a:ext cx="914553" cy="435929"/>
            </a:xfrm>
            <a:prstGeom prst="bentConnector2">
              <a:avLst/>
            </a:prstGeom>
            <a:solidFill>
              <a:schemeClr val="accent4"/>
            </a:solidFill>
            <a:ln w="76200">
              <a:solidFill>
                <a:schemeClr val="tx1"/>
              </a:solidFill>
            </a:ln>
          </p:spPr>
        </p:cxnSp>
      </p:grpSp>
      <p:grpSp>
        <p:nvGrpSpPr>
          <p:cNvPr id="19" name="组合 18"/>
          <p:cNvGrpSpPr/>
          <p:nvPr/>
        </p:nvGrpSpPr>
        <p:grpSpPr>
          <a:xfrm>
            <a:off x="1138121" y="2094088"/>
            <a:ext cx="2491999" cy="1664759"/>
            <a:chOff x="1178087" y="2398411"/>
            <a:chExt cx="2491999" cy="1664759"/>
          </a:xfrm>
        </p:grpSpPr>
        <p:grpSp>
          <p:nvGrpSpPr>
            <p:cNvPr id="20" name="组合 19"/>
            <p:cNvGrpSpPr/>
            <p:nvPr/>
          </p:nvGrpSpPr>
          <p:grpSpPr>
            <a:xfrm>
              <a:off x="1178087" y="2430571"/>
              <a:ext cx="2491999" cy="1632599"/>
              <a:chOff x="1833838" y="2251164"/>
              <a:chExt cx="2491999" cy="1632599"/>
            </a:xfrm>
          </p:grpSpPr>
          <p:sp>
            <p:nvSpPr>
              <p:cNvPr id="26" name="矩形 25"/>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27" name="文本框 26"/>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21" name="组合 20"/>
            <p:cNvGrpSpPr/>
            <p:nvPr/>
          </p:nvGrpSpPr>
          <p:grpSpPr>
            <a:xfrm>
              <a:off x="1240876" y="2398411"/>
              <a:ext cx="376767" cy="373690"/>
              <a:chOff x="2820764" y="1421088"/>
              <a:chExt cx="532369" cy="528022"/>
            </a:xfrm>
          </p:grpSpPr>
          <p:sp>
            <p:nvSpPr>
              <p:cNvPr id="22" name="Line 40"/>
              <p:cNvSpPr>
                <a:spLocks noChangeShapeType="1"/>
              </p:cNvSpPr>
              <p:nvPr/>
            </p:nvSpPr>
            <p:spPr bwMode="auto">
              <a:xfrm>
                <a:off x="3070651" y="1421088"/>
                <a:ext cx="0" cy="14051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3" name="Line 41"/>
              <p:cNvSpPr>
                <a:spLocks noChangeShapeType="1"/>
              </p:cNvSpPr>
              <p:nvPr/>
            </p:nvSpPr>
            <p:spPr bwMode="auto">
              <a:xfrm>
                <a:off x="2820764" y="1666628"/>
                <a:ext cx="114441"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4" name="Line 42"/>
              <p:cNvSpPr>
                <a:spLocks noChangeShapeType="1"/>
              </p:cNvSpPr>
              <p:nvPr/>
            </p:nvSpPr>
            <p:spPr bwMode="auto">
              <a:xfrm>
                <a:off x="3209719" y="1666628"/>
                <a:ext cx="143414"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5" name="Line 43"/>
              <p:cNvSpPr>
                <a:spLocks noChangeShapeType="1"/>
              </p:cNvSpPr>
              <p:nvPr/>
            </p:nvSpPr>
            <p:spPr bwMode="auto">
              <a:xfrm>
                <a:off x="3070651"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grpSp>
        <p:nvGrpSpPr>
          <p:cNvPr id="28" name="组合 27"/>
          <p:cNvGrpSpPr/>
          <p:nvPr/>
        </p:nvGrpSpPr>
        <p:grpSpPr>
          <a:xfrm>
            <a:off x="8470766" y="4238574"/>
            <a:ext cx="2491999" cy="1664759"/>
            <a:chOff x="1178087" y="2398411"/>
            <a:chExt cx="2491999" cy="1664759"/>
          </a:xfrm>
        </p:grpSpPr>
        <p:grpSp>
          <p:nvGrpSpPr>
            <p:cNvPr id="29" name="组合 28"/>
            <p:cNvGrpSpPr/>
            <p:nvPr/>
          </p:nvGrpSpPr>
          <p:grpSpPr>
            <a:xfrm>
              <a:off x="1178087" y="2430571"/>
              <a:ext cx="2491999" cy="1632599"/>
              <a:chOff x="1833838" y="2251164"/>
              <a:chExt cx="2491999" cy="1632599"/>
            </a:xfrm>
          </p:grpSpPr>
          <p:sp>
            <p:nvSpPr>
              <p:cNvPr id="35" name="矩形 34"/>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36" name="文本框 35"/>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30" name="组合 29"/>
            <p:cNvGrpSpPr/>
            <p:nvPr/>
          </p:nvGrpSpPr>
          <p:grpSpPr>
            <a:xfrm>
              <a:off x="1240876" y="2398411"/>
              <a:ext cx="376767" cy="373690"/>
              <a:chOff x="2820764" y="1421088"/>
              <a:chExt cx="532369" cy="528022"/>
            </a:xfrm>
          </p:grpSpPr>
          <p:sp>
            <p:nvSpPr>
              <p:cNvPr id="31" name="Line 40"/>
              <p:cNvSpPr>
                <a:spLocks noChangeShapeType="1"/>
              </p:cNvSpPr>
              <p:nvPr/>
            </p:nvSpPr>
            <p:spPr bwMode="auto">
              <a:xfrm>
                <a:off x="3070651" y="1421088"/>
                <a:ext cx="0" cy="14051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2" name="Line 41"/>
              <p:cNvSpPr>
                <a:spLocks noChangeShapeType="1"/>
              </p:cNvSpPr>
              <p:nvPr/>
            </p:nvSpPr>
            <p:spPr bwMode="auto">
              <a:xfrm>
                <a:off x="2820764" y="1666628"/>
                <a:ext cx="114441"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3" name="Line 42"/>
              <p:cNvSpPr>
                <a:spLocks noChangeShapeType="1"/>
              </p:cNvSpPr>
              <p:nvPr/>
            </p:nvSpPr>
            <p:spPr bwMode="auto">
              <a:xfrm>
                <a:off x="3209719" y="1666628"/>
                <a:ext cx="143414"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4" name="Line 43"/>
              <p:cNvSpPr>
                <a:spLocks noChangeShapeType="1"/>
              </p:cNvSpPr>
              <p:nvPr/>
            </p:nvSpPr>
            <p:spPr bwMode="auto">
              <a:xfrm>
                <a:off x="3070651"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grpSp>
        <p:nvGrpSpPr>
          <p:cNvPr id="37" name="组合 36"/>
          <p:cNvGrpSpPr/>
          <p:nvPr/>
        </p:nvGrpSpPr>
        <p:grpSpPr>
          <a:xfrm>
            <a:off x="7719919" y="1092848"/>
            <a:ext cx="2491999" cy="1664759"/>
            <a:chOff x="1178087" y="2398411"/>
            <a:chExt cx="2491999" cy="1664759"/>
          </a:xfrm>
        </p:grpSpPr>
        <p:grpSp>
          <p:nvGrpSpPr>
            <p:cNvPr id="38" name="组合 37"/>
            <p:cNvGrpSpPr/>
            <p:nvPr/>
          </p:nvGrpSpPr>
          <p:grpSpPr>
            <a:xfrm>
              <a:off x="1178087" y="2430571"/>
              <a:ext cx="2491999" cy="1632599"/>
              <a:chOff x="1833838" y="2251164"/>
              <a:chExt cx="2491999" cy="1632599"/>
            </a:xfrm>
          </p:grpSpPr>
          <p:sp>
            <p:nvSpPr>
              <p:cNvPr id="44" name="矩形 43"/>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45" name="文本框 44"/>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39" name="组合 38"/>
            <p:cNvGrpSpPr/>
            <p:nvPr/>
          </p:nvGrpSpPr>
          <p:grpSpPr>
            <a:xfrm>
              <a:off x="1240876" y="2398411"/>
              <a:ext cx="376767" cy="373690"/>
              <a:chOff x="2820764" y="1421088"/>
              <a:chExt cx="532369" cy="528022"/>
            </a:xfrm>
          </p:grpSpPr>
          <p:sp>
            <p:nvSpPr>
              <p:cNvPr id="40" name="Line 40"/>
              <p:cNvSpPr>
                <a:spLocks noChangeShapeType="1"/>
              </p:cNvSpPr>
              <p:nvPr/>
            </p:nvSpPr>
            <p:spPr bwMode="auto">
              <a:xfrm>
                <a:off x="3070651" y="1421088"/>
                <a:ext cx="0" cy="14051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41" name="Line 41"/>
              <p:cNvSpPr>
                <a:spLocks noChangeShapeType="1"/>
              </p:cNvSpPr>
              <p:nvPr/>
            </p:nvSpPr>
            <p:spPr bwMode="auto">
              <a:xfrm>
                <a:off x="2820764" y="1666628"/>
                <a:ext cx="114441"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42" name="Line 42"/>
              <p:cNvSpPr>
                <a:spLocks noChangeShapeType="1"/>
              </p:cNvSpPr>
              <p:nvPr/>
            </p:nvSpPr>
            <p:spPr bwMode="auto">
              <a:xfrm>
                <a:off x="3209719" y="1666628"/>
                <a:ext cx="143414"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43" name="Line 43"/>
              <p:cNvSpPr>
                <a:spLocks noChangeShapeType="1"/>
              </p:cNvSpPr>
              <p:nvPr/>
            </p:nvSpPr>
            <p:spPr bwMode="auto">
              <a:xfrm>
                <a:off x="3070651"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grpSp>
        <p:nvGrpSpPr>
          <p:cNvPr id="46" name="组合 45"/>
          <p:cNvGrpSpPr/>
          <p:nvPr/>
        </p:nvGrpSpPr>
        <p:grpSpPr>
          <a:xfrm>
            <a:off x="2589706" y="4686264"/>
            <a:ext cx="2491999" cy="1664759"/>
            <a:chOff x="1178087" y="2398411"/>
            <a:chExt cx="2491999" cy="1664759"/>
          </a:xfrm>
        </p:grpSpPr>
        <p:grpSp>
          <p:nvGrpSpPr>
            <p:cNvPr id="47" name="组合 46"/>
            <p:cNvGrpSpPr/>
            <p:nvPr/>
          </p:nvGrpSpPr>
          <p:grpSpPr>
            <a:xfrm>
              <a:off x="1178087" y="2430571"/>
              <a:ext cx="2491999" cy="1632599"/>
              <a:chOff x="1833838" y="2251164"/>
              <a:chExt cx="2491999" cy="1632599"/>
            </a:xfrm>
          </p:grpSpPr>
          <p:sp>
            <p:nvSpPr>
              <p:cNvPr id="53" name="矩形 52"/>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54" name="文本框 53"/>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48" name="组合 47"/>
            <p:cNvGrpSpPr/>
            <p:nvPr/>
          </p:nvGrpSpPr>
          <p:grpSpPr>
            <a:xfrm>
              <a:off x="1240876" y="2398411"/>
              <a:ext cx="376767" cy="373690"/>
              <a:chOff x="2820764" y="1421088"/>
              <a:chExt cx="532369" cy="528022"/>
            </a:xfrm>
          </p:grpSpPr>
          <p:sp>
            <p:nvSpPr>
              <p:cNvPr id="49" name="Line 40"/>
              <p:cNvSpPr>
                <a:spLocks noChangeShapeType="1"/>
              </p:cNvSpPr>
              <p:nvPr/>
            </p:nvSpPr>
            <p:spPr bwMode="auto">
              <a:xfrm>
                <a:off x="3070651" y="1421088"/>
                <a:ext cx="0" cy="14051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50" name="Line 41"/>
              <p:cNvSpPr>
                <a:spLocks noChangeShapeType="1"/>
              </p:cNvSpPr>
              <p:nvPr/>
            </p:nvSpPr>
            <p:spPr bwMode="auto">
              <a:xfrm>
                <a:off x="2820764" y="1666628"/>
                <a:ext cx="114441"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51" name="Line 42"/>
              <p:cNvSpPr>
                <a:spLocks noChangeShapeType="1"/>
              </p:cNvSpPr>
              <p:nvPr/>
            </p:nvSpPr>
            <p:spPr bwMode="auto">
              <a:xfrm>
                <a:off x="3209719" y="1666628"/>
                <a:ext cx="143414"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52" name="Line 43"/>
              <p:cNvSpPr>
                <a:spLocks noChangeShapeType="1"/>
              </p:cNvSpPr>
              <p:nvPr/>
            </p:nvSpPr>
            <p:spPr bwMode="auto">
              <a:xfrm>
                <a:off x="3070651"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heel(1)">
                                      <p:cBhvr>
                                        <p:cTn id="26" dur="20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584201" y="1873802"/>
            <a:ext cx="11219543" cy="2877332"/>
            <a:chOff x="486230" y="1852031"/>
            <a:chExt cx="11219543" cy="2877332"/>
          </a:xfrm>
        </p:grpSpPr>
        <p:sp>
          <p:nvSpPr>
            <p:cNvPr id="2" name="Freeform 145"/>
            <p:cNvSpPr/>
            <p:nvPr/>
          </p:nvSpPr>
          <p:spPr>
            <a:xfrm>
              <a:off x="8586064" y="2062967"/>
              <a:ext cx="2335547" cy="370061"/>
            </a:xfrm>
            <a:custGeom>
              <a:avLst/>
              <a:gdLst>
                <a:gd name="connsiteX0" fmla="*/ 0 w 2335546"/>
                <a:gd name="connsiteY0" fmla="*/ 0 h 370061"/>
                <a:gd name="connsiteX1" fmla="*/ 2335546 w 2335546"/>
                <a:gd name="connsiteY1" fmla="*/ 0 h 370061"/>
                <a:gd name="connsiteX2" fmla="*/ 2141431 w 2335546"/>
                <a:gd name="connsiteY2" fmla="*/ 370061 h 370061"/>
                <a:gd name="connsiteX3" fmla="*/ 370061 w 2335546"/>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335546" h="370061">
                  <a:moveTo>
                    <a:pt x="0" y="0"/>
                  </a:moveTo>
                  <a:lnTo>
                    <a:pt x="2335546" y="0"/>
                  </a:lnTo>
                  <a:lnTo>
                    <a:pt x="2141431" y="370061"/>
                  </a:lnTo>
                  <a:lnTo>
                    <a:pt x="370061" y="370061"/>
                  </a:lnTo>
                  <a:close/>
                </a:path>
              </a:pathLst>
            </a:custGeom>
            <a:solidFill>
              <a:srgbClr val="439FDB"/>
            </a:solidFill>
            <a:ln w="76200">
              <a:solidFill>
                <a:schemeClr val="tx1"/>
              </a:solidFill>
            </a:ln>
          </p:spPr>
          <p:txBody>
            <a:bodyPr vert="horz" wrap="square" lIns="45720" tIns="22860" rIns="45720" bIns="22860" numCol="1" anchor="t" anchorCtr="0" compatLnSpc="1"/>
            <a:lstStyle/>
            <a:p>
              <a:endParaRPr lang="en-US" sz="900">
                <a:solidFill>
                  <a:schemeClr val="tx1"/>
                </a:solidFill>
                <a:cs typeface="+mn-ea"/>
                <a:sym typeface="+mn-lt"/>
              </a:endParaRPr>
            </a:p>
          </p:txBody>
        </p:sp>
        <p:sp>
          <p:nvSpPr>
            <p:cNvPr id="3" name="Freeform 143"/>
            <p:cNvSpPr/>
            <p:nvPr/>
          </p:nvSpPr>
          <p:spPr>
            <a:xfrm>
              <a:off x="6003556" y="2538487"/>
              <a:ext cx="2270851" cy="370061"/>
            </a:xfrm>
            <a:custGeom>
              <a:avLst/>
              <a:gdLst>
                <a:gd name="connsiteX0" fmla="*/ 0 w 2270850"/>
                <a:gd name="connsiteY0" fmla="*/ 0 h 370061"/>
                <a:gd name="connsiteX1" fmla="*/ 2270850 w 2270850"/>
                <a:gd name="connsiteY1" fmla="*/ 0 h 370061"/>
                <a:gd name="connsiteX2" fmla="*/ 2033193 w 2270850"/>
                <a:gd name="connsiteY2" fmla="*/ 370061 h 370061"/>
                <a:gd name="connsiteX3" fmla="*/ 370061 w 2270850"/>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270850" h="370061">
                  <a:moveTo>
                    <a:pt x="0" y="0"/>
                  </a:moveTo>
                  <a:lnTo>
                    <a:pt x="2270850" y="0"/>
                  </a:lnTo>
                  <a:lnTo>
                    <a:pt x="2033193" y="370061"/>
                  </a:lnTo>
                  <a:lnTo>
                    <a:pt x="370061" y="370061"/>
                  </a:lnTo>
                  <a:close/>
                </a:path>
              </a:pathLst>
            </a:custGeom>
            <a:solidFill>
              <a:srgbClr val="054A89"/>
            </a:solidFill>
            <a:ln w="76200">
              <a:solidFill>
                <a:schemeClr val="tx1"/>
              </a:solidFill>
            </a:ln>
          </p:spPr>
          <p:txBody>
            <a:bodyPr vert="horz" wrap="square" lIns="45720" tIns="22860" rIns="45720" bIns="22860" numCol="1" anchor="t" anchorCtr="0" compatLnSpc="1"/>
            <a:lstStyle/>
            <a:p>
              <a:endParaRPr lang="en-US" sz="900">
                <a:solidFill>
                  <a:schemeClr val="tx1"/>
                </a:solidFill>
                <a:cs typeface="+mn-ea"/>
                <a:sym typeface="+mn-lt"/>
              </a:endParaRPr>
            </a:p>
          </p:txBody>
        </p:sp>
        <p:sp>
          <p:nvSpPr>
            <p:cNvPr id="5" name="Freeform 141"/>
            <p:cNvSpPr/>
            <p:nvPr/>
          </p:nvSpPr>
          <p:spPr>
            <a:xfrm>
              <a:off x="3527609" y="3014007"/>
              <a:ext cx="2309555" cy="370061"/>
            </a:xfrm>
            <a:custGeom>
              <a:avLst/>
              <a:gdLst>
                <a:gd name="connsiteX0" fmla="*/ 11896 w 2309555"/>
                <a:gd name="connsiteY0" fmla="*/ 0 h 370061"/>
                <a:gd name="connsiteX1" fmla="*/ 2309555 w 2309555"/>
                <a:gd name="connsiteY1" fmla="*/ 0 h 370061"/>
                <a:gd name="connsiteX2" fmla="*/ 2071898 w 2309555"/>
                <a:gd name="connsiteY2" fmla="*/ 370061 h 370061"/>
                <a:gd name="connsiteX3" fmla="*/ 351536 w 2309555"/>
                <a:gd name="connsiteY3" fmla="*/ 370061 h 370061"/>
                <a:gd name="connsiteX4" fmla="*/ 0 w 2309555"/>
                <a:gd name="connsiteY4" fmla="*/ 18525 h 37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555" h="370061">
                  <a:moveTo>
                    <a:pt x="11896" y="0"/>
                  </a:moveTo>
                  <a:lnTo>
                    <a:pt x="2309555" y="0"/>
                  </a:lnTo>
                  <a:lnTo>
                    <a:pt x="2071898" y="370061"/>
                  </a:lnTo>
                  <a:lnTo>
                    <a:pt x="351536" y="370061"/>
                  </a:lnTo>
                  <a:lnTo>
                    <a:pt x="0" y="18525"/>
                  </a:lnTo>
                  <a:close/>
                </a:path>
              </a:pathLst>
            </a:custGeom>
            <a:solidFill>
              <a:srgbClr val="439FDB"/>
            </a:solidFill>
            <a:ln w="76200">
              <a:solidFill>
                <a:schemeClr val="tx1"/>
              </a:solidFill>
            </a:ln>
          </p:spPr>
          <p:txBody>
            <a:bodyPr vert="horz" wrap="square" lIns="45720" tIns="22860" rIns="45720" bIns="22860" numCol="1" anchor="t" anchorCtr="0" compatLnSpc="1"/>
            <a:lstStyle/>
            <a:p>
              <a:endParaRPr lang="en-US" sz="900">
                <a:solidFill>
                  <a:schemeClr val="tx1"/>
                </a:solidFill>
                <a:cs typeface="+mn-ea"/>
                <a:sym typeface="+mn-lt"/>
              </a:endParaRPr>
            </a:p>
          </p:txBody>
        </p:sp>
        <p:sp>
          <p:nvSpPr>
            <p:cNvPr id="7" name="Freeform 139"/>
            <p:cNvSpPr/>
            <p:nvPr/>
          </p:nvSpPr>
          <p:spPr>
            <a:xfrm>
              <a:off x="1248943" y="3489523"/>
              <a:ext cx="2279981" cy="370061"/>
            </a:xfrm>
            <a:custGeom>
              <a:avLst/>
              <a:gdLst>
                <a:gd name="connsiteX0" fmla="*/ 0 w 2279981"/>
                <a:gd name="connsiteY0" fmla="*/ 0 h 370061"/>
                <a:gd name="connsiteX1" fmla="*/ 2279981 w 2279981"/>
                <a:gd name="connsiteY1" fmla="*/ 0 h 370061"/>
                <a:gd name="connsiteX2" fmla="*/ 2042324 w 2279981"/>
                <a:gd name="connsiteY2" fmla="*/ 370061 h 370061"/>
                <a:gd name="connsiteX3" fmla="*/ 370061 w 2279981"/>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279981" h="370061">
                  <a:moveTo>
                    <a:pt x="0" y="0"/>
                  </a:moveTo>
                  <a:lnTo>
                    <a:pt x="2279981" y="0"/>
                  </a:lnTo>
                  <a:lnTo>
                    <a:pt x="2042324" y="370061"/>
                  </a:lnTo>
                  <a:lnTo>
                    <a:pt x="370061" y="370061"/>
                  </a:lnTo>
                  <a:close/>
                </a:path>
              </a:pathLst>
            </a:custGeom>
            <a:solidFill>
              <a:srgbClr val="054A89"/>
            </a:solidFill>
            <a:ln w="76200">
              <a:solidFill>
                <a:schemeClr val="tx1"/>
              </a:solidFill>
            </a:ln>
          </p:spPr>
          <p:txBody>
            <a:bodyPr vert="horz" wrap="square" lIns="45720" tIns="22860" rIns="45720" bIns="22860" numCol="1" anchor="t" anchorCtr="0" compatLnSpc="1"/>
            <a:lstStyle/>
            <a:p>
              <a:endParaRPr lang="en-US" sz="900" dirty="0">
                <a:solidFill>
                  <a:schemeClr val="tx1"/>
                </a:solidFill>
                <a:cs typeface="+mn-ea"/>
                <a:sym typeface="+mn-lt"/>
              </a:endParaRPr>
            </a:p>
          </p:txBody>
        </p:sp>
        <p:cxnSp>
          <p:nvCxnSpPr>
            <p:cNvPr id="9" name="Straight Connector 3"/>
            <p:cNvCxnSpPr/>
            <p:nvPr/>
          </p:nvCxnSpPr>
          <p:spPr>
            <a:xfrm>
              <a:off x="1087958" y="3316310"/>
              <a:ext cx="1261313" cy="1313748"/>
            </a:xfrm>
            <a:prstGeom prst="line">
              <a:avLst/>
            </a:prstGeom>
            <a:solidFill>
              <a:schemeClr val="accent4"/>
            </a:solidFill>
            <a:ln w="76200">
              <a:solidFill>
                <a:schemeClr val="tx1"/>
              </a:solidFill>
            </a:ln>
          </p:spPr>
        </p:cxnSp>
        <p:cxnSp>
          <p:nvCxnSpPr>
            <p:cNvPr id="10" name="Straight Connector 146"/>
            <p:cNvCxnSpPr/>
            <p:nvPr/>
          </p:nvCxnSpPr>
          <p:spPr>
            <a:xfrm>
              <a:off x="3340225" y="2837290"/>
              <a:ext cx="1696233" cy="1766751"/>
            </a:xfrm>
            <a:prstGeom prst="line">
              <a:avLst/>
            </a:prstGeom>
            <a:solidFill>
              <a:schemeClr val="accent4"/>
            </a:solidFill>
            <a:ln w="76200">
              <a:solidFill>
                <a:schemeClr val="tx1"/>
              </a:solidFill>
            </a:ln>
          </p:spPr>
        </p:cxnSp>
        <p:cxnSp>
          <p:nvCxnSpPr>
            <p:cNvPr id="11" name="Straight Connector 147"/>
            <p:cNvCxnSpPr/>
            <p:nvPr/>
          </p:nvCxnSpPr>
          <p:spPr>
            <a:xfrm>
              <a:off x="5866012" y="2370343"/>
              <a:ext cx="2145875" cy="2235084"/>
            </a:xfrm>
            <a:prstGeom prst="line">
              <a:avLst/>
            </a:prstGeom>
            <a:solidFill>
              <a:schemeClr val="accent4"/>
            </a:solidFill>
            <a:ln w="76200">
              <a:solidFill>
                <a:schemeClr val="tx1"/>
              </a:solidFill>
            </a:ln>
          </p:spPr>
        </p:cxnSp>
        <p:cxnSp>
          <p:nvCxnSpPr>
            <p:cNvPr id="12" name="Straight Connector 148"/>
            <p:cNvCxnSpPr/>
            <p:nvPr/>
          </p:nvCxnSpPr>
          <p:spPr>
            <a:xfrm>
              <a:off x="8391465" y="1852031"/>
              <a:ext cx="2667147" cy="2778027"/>
            </a:xfrm>
            <a:prstGeom prst="line">
              <a:avLst/>
            </a:prstGeom>
            <a:solidFill>
              <a:schemeClr val="accent4"/>
            </a:solidFill>
            <a:ln w="76200">
              <a:solidFill>
                <a:schemeClr val="tx1"/>
              </a:solidFill>
            </a:ln>
          </p:spPr>
        </p:cxnSp>
        <p:cxnSp>
          <p:nvCxnSpPr>
            <p:cNvPr id="13" name="Straight Connector 8"/>
            <p:cNvCxnSpPr/>
            <p:nvPr/>
          </p:nvCxnSpPr>
          <p:spPr>
            <a:xfrm>
              <a:off x="486230" y="4601031"/>
              <a:ext cx="1121954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32"/>
            <p:cNvSpPr/>
            <p:nvPr/>
          </p:nvSpPr>
          <p:spPr>
            <a:xfrm>
              <a:off x="2237754" y="4511815"/>
              <a:ext cx="217548" cy="217548"/>
            </a:xfrm>
            <a:prstGeom prst="ellipse">
              <a:avLst/>
            </a:prstGeom>
            <a:solidFill>
              <a:srgbClr val="054A89"/>
            </a:solidFill>
            <a:ln w="76200">
              <a:solidFill>
                <a:schemeClr val="tx1"/>
              </a:solidFill>
            </a:ln>
          </p:spPr>
          <p:txBody>
            <a:bodyPr vert="horz" wrap="square" lIns="45720" tIns="22860" rIns="45720" bIns="22860" numCol="1" anchor="t" anchorCtr="0" compatLnSpc="1"/>
            <a:lstStyle/>
            <a:p>
              <a:endParaRPr lang="en-US" sz="900">
                <a:solidFill>
                  <a:schemeClr val="tx1"/>
                </a:solidFill>
                <a:cs typeface="+mn-ea"/>
                <a:sym typeface="+mn-lt"/>
              </a:endParaRPr>
            </a:p>
          </p:txBody>
        </p:sp>
        <p:sp>
          <p:nvSpPr>
            <p:cNvPr id="15" name="Oval 176"/>
            <p:cNvSpPr/>
            <p:nvPr/>
          </p:nvSpPr>
          <p:spPr>
            <a:xfrm>
              <a:off x="4923838" y="4511815"/>
              <a:ext cx="217548" cy="217548"/>
            </a:xfrm>
            <a:prstGeom prst="ellipse">
              <a:avLst/>
            </a:prstGeom>
            <a:solidFill>
              <a:srgbClr val="439FDB"/>
            </a:solidFill>
            <a:ln w="76200">
              <a:solidFill>
                <a:schemeClr val="tx1"/>
              </a:solidFill>
            </a:ln>
          </p:spPr>
          <p:txBody>
            <a:bodyPr vert="horz" wrap="square" lIns="45720" tIns="22860" rIns="45720" bIns="22860" numCol="1" anchor="t" anchorCtr="0" compatLnSpc="1"/>
            <a:lstStyle/>
            <a:p>
              <a:endParaRPr lang="en-US" sz="900">
                <a:solidFill>
                  <a:schemeClr val="tx1"/>
                </a:solidFill>
                <a:cs typeface="+mn-ea"/>
                <a:sym typeface="+mn-lt"/>
              </a:endParaRPr>
            </a:p>
          </p:txBody>
        </p:sp>
        <p:sp>
          <p:nvSpPr>
            <p:cNvPr id="16" name="Oval 177"/>
            <p:cNvSpPr/>
            <p:nvPr/>
          </p:nvSpPr>
          <p:spPr>
            <a:xfrm>
              <a:off x="7897949" y="4511815"/>
              <a:ext cx="217548" cy="217548"/>
            </a:xfrm>
            <a:prstGeom prst="ellipse">
              <a:avLst/>
            </a:prstGeom>
            <a:solidFill>
              <a:srgbClr val="054A89"/>
            </a:solidFill>
            <a:ln w="76200">
              <a:solidFill>
                <a:schemeClr val="tx1"/>
              </a:solidFill>
            </a:ln>
          </p:spPr>
          <p:txBody>
            <a:bodyPr vert="horz" wrap="square" lIns="45720" tIns="22860" rIns="45720" bIns="22860" numCol="1" anchor="t" anchorCtr="0" compatLnSpc="1"/>
            <a:lstStyle/>
            <a:p>
              <a:endParaRPr lang="en-US" sz="900">
                <a:solidFill>
                  <a:schemeClr val="tx1"/>
                </a:solidFill>
                <a:cs typeface="+mn-ea"/>
                <a:sym typeface="+mn-lt"/>
              </a:endParaRPr>
            </a:p>
          </p:txBody>
        </p:sp>
        <p:sp>
          <p:nvSpPr>
            <p:cNvPr id="17" name="Oval 178"/>
            <p:cNvSpPr/>
            <p:nvPr/>
          </p:nvSpPr>
          <p:spPr>
            <a:xfrm>
              <a:off x="10916447" y="4511815"/>
              <a:ext cx="217548" cy="217548"/>
            </a:xfrm>
            <a:prstGeom prst="ellipse">
              <a:avLst/>
            </a:prstGeom>
            <a:solidFill>
              <a:srgbClr val="439FDB"/>
            </a:solidFill>
            <a:ln w="76200">
              <a:solidFill>
                <a:schemeClr val="tx1"/>
              </a:solidFill>
            </a:ln>
          </p:spPr>
          <p:txBody>
            <a:bodyPr vert="horz" wrap="square" lIns="45720" tIns="22860" rIns="45720" bIns="22860" numCol="1" anchor="t" anchorCtr="0" compatLnSpc="1"/>
            <a:lstStyle/>
            <a:p>
              <a:endParaRPr lang="en-US" sz="900">
                <a:solidFill>
                  <a:schemeClr val="tx1"/>
                </a:solidFill>
                <a:cs typeface="+mn-ea"/>
                <a:sym typeface="+mn-lt"/>
              </a:endParaRPr>
            </a:p>
          </p:txBody>
        </p:sp>
      </p:grpSp>
      <p:sp>
        <p:nvSpPr>
          <p:cNvPr id="19" name="文本框 18"/>
          <p:cNvSpPr txBox="1"/>
          <p:nvPr/>
        </p:nvSpPr>
        <p:spPr>
          <a:xfrm flipH="1">
            <a:off x="1198499" y="2858402"/>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曾任职务一</a:t>
            </a:r>
          </a:p>
        </p:txBody>
      </p:sp>
      <p:sp>
        <p:nvSpPr>
          <p:cNvPr id="20" name="文本框 19"/>
          <p:cNvSpPr txBox="1"/>
          <p:nvPr/>
        </p:nvSpPr>
        <p:spPr>
          <a:xfrm flipH="1">
            <a:off x="6063002" y="1992639"/>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曾任职务三</a:t>
            </a:r>
          </a:p>
        </p:txBody>
      </p:sp>
      <p:sp>
        <p:nvSpPr>
          <p:cNvPr id="21" name="文本框 20"/>
          <p:cNvSpPr txBox="1"/>
          <p:nvPr/>
        </p:nvSpPr>
        <p:spPr>
          <a:xfrm flipH="1">
            <a:off x="3614891" y="2437357"/>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曾任职务二</a:t>
            </a:r>
          </a:p>
        </p:txBody>
      </p:sp>
      <p:sp>
        <p:nvSpPr>
          <p:cNvPr id="22" name="文本框 21"/>
          <p:cNvSpPr txBox="1"/>
          <p:nvPr/>
        </p:nvSpPr>
        <p:spPr>
          <a:xfrm flipH="1">
            <a:off x="8664584" y="1524811"/>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曾任职务四</a:t>
            </a:r>
          </a:p>
        </p:txBody>
      </p:sp>
      <p:sp>
        <p:nvSpPr>
          <p:cNvPr id="23" name="矩形 22"/>
          <p:cNvSpPr/>
          <p:nvPr/>
        </p:nvSpPr>
        <p:spPr>
          <a:xfrm>
            <a:off x="1492077" y="4891412"/>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24" name="矩形 23"/>
          <p:cNvSpPr/>
          <p:nvPr/>
        </p:nvSpPr>
        <p:spPr>
          <a:xfrm>
            <a:off x="4137313" y="4897075"/>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25" name="矩形 24"/>
          <p:cNvSpPr/>
          <p:nvPr/>
        </p:nvSpPr>
        <p:spPr>
          <a:xfrm>
            <a:off x="7109867" y="4866300"/>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26" name="矩形 25"/>
          <p:cNvSpPr/>
          <p:nvPr/>
        </p:nvSpPr>
        <p:spPr>
          <a:xfrm>
            <a:off x="9851808" y="4844929"/>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randombar(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ircle(in)">
                                      <p:cBhvr>
                                        <p:cTn id="43" dur="2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1000" fill="hold"/>
                                        <p:tgtEl>
                                          <p:spTgt spid="25"/>
                                        </p:tgtEl>
                                        <p:attrNameLst>
                                          <p:attrName>ppt_w</p:attrName>
                                        </p:attrNameLst>
                                      </p:cBhvr>
                                      <p:tavLst>
                                        <p:tav tm="0">
                                          <p:val>
                                            <p:fltVal val="0"/>
                                          </p:val>
                                        </p:tav>
                                        <p:tav tm="100000">
                                          <p:val>
                                            <p:strVal val="#ppt_w"/>
                                          </p:val>
                                        </p:tav>
                                      </p:tavLst>
                                    </p:anim>
                                    <p:anim calcmode="lin" valueType="num">
                                      <p:cBhvr>
                                        <p:cTn id="49" dur="1000" fill="hold"/>
                                        <p:tgtEl>
                                          <p:spTgt spid="25"/>
                                        </p:tgtEl>
                                        <p:attrNameLst>
                                          <p:attrName>ppt_h</p:attrName>
                                        </p:attrNameLst>
                                      </p:cBhvr>
                                      <p:tavLst>
                                        <p:tav tm="0">
                                          <p:val>
                                            <p:fltVal val="0"/>
                                          </p:val>
                                        </p:tav>
                                        <p:tav tm="100000">
                                          <p:val>
                                            <p:strVal val="#ppt_h"/>
                                          </p:val>
                                        </p:tav>
                                      </p:tavLst>
                                    </p:anim>
                                    <p:anim calcmode="lin" valueType="num">
                                      <p:cBhvr>
                                        <p:cTn id="50" dur="1000" fill="hold"/>
                                        <p:tgtEl>
                                          <p:spTgt spid="25"/>
                                        </p:tgtEl>
                                        <p:attrNameLst>
                                          <p:attrName>style.rotation</p:attrName>
                                        </p:attrNameLst>
                                      </p:cBhvr>
                                      <p:tavLst>
                                        <p:tav tm="0">
                                          <p:val>
                                            <p:fltVal val="90"/>
                                          </p:val>
                                        </p:tav>
                                        <p:tav tm="100000">
                                          <p:val>
                                            <p:fltVal val="0"/>
                                          </p:val>
                                        </p:tav>
                                      </p:tavLst>
                                    </p:anim>
                                    <p:animEffect transition="in" filter="fade">
                                      <p:cBhvr>
                                        <p:cTn id="51" dur="1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l="7287" t="9767" r="7287" b="7734"/>
          <a:stretch>
            <a:fillRect/>
          </a:stretch>
        </p:blipFill>
        <p:spPr>
          <a:xfrm rot="16200000">
            <a:off x="2807281" y="-2600633"/>
            <a:ext cx="6710172" cy="12059265"/>
          </a:xfrm>
          <a:prstGeom prst="rect">
            <a:avLst/>
          </a:prstGeom>
        </p:spPr>
      </p:pic>
      <p:sp>
        <p:nvSpPr>
          <p:cNvPr id="4" name="文本框 3"/>
          <p:cNvSpPr txBox="1"/>
          <p:nvPr/>
        </p:nvSpPr>
        <p:spPr>
          <a:xfrm>
            <a:off x="1583538" y="2045593"/>
            <a:ext cx="1538883" cy="2700122"/>
          </a:xfrm>
          <a:prstGeom prst="rect">
            <a:avLst/>
          </a:prstGeom>
          <a:noFill/>
        </p:spPr>
        <p:txBody>
          <a:bodyPr vert="eaVert" wrap="square" rtlCol="0">
            <a:spAutoFit/>
          </a:bodyPr>
          <a:lstStyle/>
          <a:p>
            <a:pPr algn="ctr"/>
            <a:r>
              <a:rPr lang="zh-CN" altLang="en-US" sz="8800" b="1" dirty="0">
                <a:solidFill>
                  <a:srgbClr val="405764"/>
                </a:solidFill>
                <a:cs typeface="+mn-ea"/>
                <a:sym typeface="+mn-lt"/>
              </a:rPr>
              <a:t>目 录</a:t>
            </a:r>
          </a:p>
        </p:txBody>
      </p:sp>
      <p:sp>
        <p:nvSpPr>
          <p:cNvPr id="5" name="TextBox 23"/>
          <p:cNvSpPr txBox="1"/>
          <p:nvPr/>
        </p:nvSpPr>
        <p:spPr>
          <a:xfrm>
            <a:off x="2747926" y="1950526"/>
            <a:ext cx="800219" cy="2989324"/>
          </a:xfrm>
          <a:prstGeom prst="rect">
            <a:avLst/>
          </a:prstGeom>
          <a:noFill/>
        </p:spPr>
        <p:txBody>
          <a:bodyPr vert="eaVert" wrap="square" rtlCol="0">
            <a:spAutoFit/>
          </a:bodyPr>
          <a:lstStyle/>
          <a:p>
            <a:pPr algn="ctr"/>
            <a:r>
              <a:rPr lang="en-US" sz="4000" b="1" dirty="0">
                <a:solidFill>
                  <a:schemeClr val="bg1">
                    <a:lumMod val="85000"/>
                  </a:schemeClr>
                </a:solidFill>
                <a:cs typeface="+mn-ea"/>
                <a:sym typeface="+mn-lt"/>
              </a:rPr>
              <a:t>CONTENTS</a:t>
            </a:r>
          </a:p>
        </p:txBody>
      </p:sp>
      <p:grpSp>
        <p:nvGrpSpPr>
          <p:cNvPr id="6" name="组合 5"/>
          <p:cNvGrpSpPr/>
          <p:nvPr/>
        </p:nvGrpSpPr>
        <p:grpSpPr>
          <a:xfrm>
            <a:off x="4517945" y="2388178"/>
            <a:ext cx="2796023" cy="619432"/>
            <a:chOff x="4542504" y="2241756"/>
            <a:chExt cx="2796023" cy="619432"/>
          </a:xfrm>
        </p:grpSpPr>
        <p:sp>
          <p:nvSpPr>
            <p:cNvPr id="7" name="椭圆 6"/>
            <p:cNvSpPr/>
            <p:nvPr/>
          </p:nvSpPr>
          <p:spPr>
            <a:xfrm>
              <a:off x="4542504" y="2241756"/>
              <a:ext cx="619432" cy="619432"/>
            </a:xfrm>
            <a:prstGeom prst="ellipse">
              <a:avLst/>
            </a:prstGeom>
            <a:solidFill>
              <a:srgbClr val="054A8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1</a:t>
              </a:r>
              <a:endParaRPr lang="zh-CN" altLang="en-US" sz="3200" dirty="0">
                <a:cs typeface="+mn-ea"/>
                <a:sym typeface="+mn-lt"/>
              </a:endParaRPr>
            </a:p>
          </p:txBody>
        </p:sp>
        <p:sp>
          <p:nvSpPr>
            <p:cNvPr id="8" name="文本框 7"/>
            <p:cNvSpPr txBox="1"/>
            <p:nvPr/>
          </p:nvSpPr>
          <p:spPr>
            <a:xfrm>
              <a:off x="5285749" y="2397787"/>
              <a:ext cx="2052778" cy="461665"/>
            </a:xfrm>
            <a:prstGeom prst="rect">
              <a:avLst/>
            </a:prstGeom>
            <a:noFill/>
          </p:spPr>
          <p:txBody>
            <a:bodyPr wrap="square" rtlCol="0">
              <a:spAutoFit/>
            </a:bodyPr>
            <a:lstStyle/>
            <a:p>
              <a:r>
                <a:rPr lang="zh-CN" altLang="en-US" sz="2400" b="1" dirty="0">
                  <a:solidFill>
                    <a:srgbClr val="405764"/>
                  </a:solidFill>
                  <a:cs typeface="+mn-ea"/>
                  <a:sym typeface="+mn-lt"/>
                </a:rPr>
                <a:t>个人基本信息</a:t>
              </a:r>
            </a:p>
          </p:txBody>
        </p:sp>
      </p:grpSp>
      <p:grpSp>
        <p:nvGrpSpPr>
          <p:cNvPr id="9" name="组合 8"/>
          <p:cNvGrpSpPr/>
          <p:nvPr/>
        </p:nvGrpSpPr>
        <p:grpSpPr>
          <a:xfrm>
            <a:off x="7907090" y="3857876"/>
            <a:ext cx="2866343" cy="619432"/>
            <a:chOff x="7931649" y="3711454"/>
            <a:chExt cx="2866343" cy="619432"/>
          </a:xfrm>
        </p:grpSpPr>
        <p:sp>
          <p:nvSpPr>
            <p:cNvPr id="10" name="椭圆 9"/>
            <p:cNvSpPr/>
            <p:nvPr/>
          </p:nvSpPr>
          <p:spPr>
            <a:xfrm>
              <a:off x="7931649" y="3711454"/>
              <a:ext cx="619432" cy="619432"/>
            </a:xfrm>
            <a:prstGeom prst="ellipse">
              <a:avLst/>
            </a:prstGeom>
            <a:solidFill>
              <a:srgbClr val="054A8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cs typeface="+mn-ea"/>
                  <a:sym typeface="+mn-lt"/>
                </a:rPr>
                <a:t>4</a:t>
              </a:r>
              <a:endParaRPr lang="zh-CN" altLang="en-US" sz="3200" dirty="0">
                <a:cs typeface="+mn-ea"/>
                <a:sym typeface="+mn-lt"/>
              </a:endParaRPr>
            </a:p>
          </p:txBody>
        </p:sp>
        <p:sp>
          <p:nvSpPr>
            <p:cNvPr id="11" name="文本框 10"/>
            <p:cNvSpPr txBox="1"/>
            <p:nvPr/>
          </p:nvSpPr>
          <p:spPr>
            <a:xfrm>
              <a:off x="8745214" y="3821115"/>
              <a:ext cx="2052778" cy="461665"/>
            </a:xfrm>
            <a:prstGeom prst="rect">
              <a:avLst/>
            </a:prstGeom>
            <a:noFill/>
          </p:spPr>
          <p:txBody>
            <a:bodyPr wrap="square" rtlCol="0">
              <a:spAutoFit/>
            </a:bodyPr>
            <a:lstStyle/>
            <a:p>
              <a:r>
                <a:rPr lang="zh-CN" altLang="en-US" sz="2400" b="1" dirty="0">
                  <a:solidFill>
                    <a:srgbClr val="405764"/>
                  </a:solidFill>
                  <a:cs typeface="+mn-ea"/>
                  <a:sym typeface="+mn-lt"/>
                </a:rPr>
                <a:t>未来个人规划</a:t>
              </a:r>
            </a:p>
          </p:txBody>
        </p:sp>
      </p:grpSp>
      <p:grpSp>
        <p:nvGrpSpPr>
          <p:cNvPr id="12" name="组合 11"/>
          <p:cNvGrpSpPr/>
          <p:nvPr/>
        </p:nvGrpSpPr>
        <p:grpSpPr>
          <a:xfrm>
            <a:off x="4517945" y="3857876"/>
            <a:ext cx="2796023" cy="619432"/>
            <a:chOff x="4542504" y="3711454"/>
            <a:chExt cx="2796023" cy="619432"/>
          </a:xfrm>
        </p:grpSpPr>
        <p:sp>
          <p:nvSpPr>
            <p:cNvPr id="13" name="椭圆 12"/>
            <p:cNvSpPr/>
            <p:nvPr/>
          </p:nvSpPr>
          <p:spPr>
            <a:xfrm>
              <a:off x="4542504" y="3711454"/>
              <a:ext cx="619432" cy="619432"/>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cs typeface="+mn-ea"/>
                  <a:sym typeface="+mn-lt"/>
                </a:rPr>
                <a:t>2</a:t>
              </a:r>
              <a:endParaRPr lang="zh-CN" altLang="en-US" sz="3200" dirty="0">
                <a:cs typeface="+mn-ea"/>
                <a:sym typeface="+mn-lt"/>
              </a:endParaRPr>
            </a:p>
          </p:txBody>
        </p:sp>
        <p:sp>
          <p:nvSpPr>
            <p:cNvPr id="14" name="文本框 13"/>
            <p:cNvSpPr txBox="1"/>
            <p:nvPr/>
          </p:nvSpPr>
          <p:spPr>
            <a:xfrm>
              <a:off x="5285749" y="3821115"/>
              <a:ext cx="2052778" cy="461665"/>
            </a:xfrm>
            <a:prstGeom prst="rect">
              <a:avLst/>
            </a:prstGeom>
            <a:noFill/>
          </p:spPr>
          <p:txBody>
            <a:bodyPr wrap="square" rtlCol="0">
              <a:spAutoFit/>
            </a:bodyPr>
            <a:lstStyle/>
            <a:p>
              <a:r>
                <a:rPr lang="zh-CN" altLang="en-US" sz="2400" b="1" dirty="0">
                  <a:solidFill>
                    <a:srgbClr val="405764"/>
                  </a:solidFill>
                  <a:cs typeface="+mn-ea"/>
                  <a:sym typeface="+mn-lt"/>
                </a:rPr>
                <a:t>心仪求职意向</a:t>
              </a:r>
            </a:p>
          </p:txBody>
        </p:sp>
      </p:grpSp>
      <p:grpSp>
        <p:nvGrpSpPr>
          <p:cNvPr id="15" name="组合 14"/>
          <p:cNvGrpSpPr/>
          <p:nvPr/>
        </p:nvGrpSpPr>
        <p:grpSpPr>
          <a:xfrm>
            <a:off x="7907090" y="2397787"/>
            <a:ext cx="2866343" cy="619432"/>
            <a:chOff x="7931649" y="2251365"/>
            <a:chExt cx="2866343" cy="619432"/>
          </a:xfrm>
        </p:grpSpPr>
        <p:sp>
          <p:nvSpPr>
            <p:cNvPr id="16" name="椭圆 15"/>
            <p:cNvSpPr/>
            <p:nvPr/>
          </p:nvSpPr>
          <p:spPr>
            <a:xfrm>
              <a:off x="7931649" y="2251365"/>
              <a:ext cx="619432" cy="619432"/>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3</a:t>
              </a:r>
              <a:endParaRPr lang="zh-CN" altLang="en-US" sz="3200" dirty="0">
                <a:cs typeface="+mn-ea"/>
                <a:sym typeface="+mn-lt"/>
              </a:endParaRPr>
            </a:p>
          </p:txBody>
        </p:sp>
        <p:sp>
          <p:nvSpPr>
            <p:cNvPr id="17" name="文本框 16"/>
            <p:cNvSpPr txBox="1"/>
            <p:nvPr/>
          </p:nvSpPr>
          <p:spPr>
            <a:xfrm>
              <a:off x="8745214" y="2362969"/>
              <a:ext cx="2052778" cy="461665"/>
            </a:xfrm>
            <a:prstGeom prst="rect">
              <a:avLst/>
            </a:prstGeom>
            <a:noFill/>
          </p:spPr>
          <p:txBody>
            <a:bodyPr wrap="square" rtlCol="0">
              <a:spAutoFit/>
            </a:bodyPr>
            <a:lstStyle/>
            <a:p>
              <a:r>
                <a:rPr lang="zh-CN" altLang="en-US" sz="2400" b="1" dirty="0">
                  <a:solidFill>
                    <a:srgbClr val="405764"/>
                  </a:solidFill>
                  <a:cs typeface="+mn-ea"/>
                  <a:sym typeface="+mn-lt"/>
                </a:rPr>
                <a:t>个人工作经历</a:t>
              </a:r>
            </a:p>
          </p:txBody>
        </p:sp>
      </p:grpSp>
      <p:pic>
        <p:nvPicPr>
          <p:cNvPr id="19" name="图片 18"/>
          <p:cNvPicPr>
            <a:picLocks noChangeAspect="1"/>
          </p:cNvPicPr>
          <p:nvPr/>
        </p:nvPicPr>
        <p:blipFill rotWithShape="1">
          <a:blip r:embed="rId4" cstate="screen"/>
          <a:srcRect l="-52" t="-338"/>
          <a:stretch>
            <a:fillRect/>
          </a:stretch>
        </p:blipFill>
        <p:spPr>
          <a:xfrm rot="16200000">
            <a:off x="635240" y="4101451"/>
            <a:ext cx="2110673" cy="3402425"/>
          </a:xfrm>
          <a:prstGeom prst="rect">
            <a:avLst/>
          </a:prstGeom>
        </p:spPr>
      </p:pic>
      <p:pic>
        <p:nvPicPr>
          <p:cNvPr id="20" name="图片 19"/>
          <p:cNvPicPr>
            <a:picLocks noChangeAspect="1"/>
          </p:cNvPicPr>
          <p:nvPr/>
        </p:nvPicPr>
        <p:blipFill rotWithShape="1">
          <a:blip r:embed="rId5" cstate="screen"/>
          <a:srcRect/>
          <a:stretch>
            <a:fillRect/>
          </a:stretch>
        </p:blipFill>
        <p:spPr>
          <a:xfrm rot="16200000">
            <a:off x="9206817" y="-587396"/>
            <a:ext cx="2397788" cy="3572578"/>
          </a:xfrm>
          <a:prstGeom prst="rect">
            <a:avLst/>
          </a:prstGeom>
        </p:spPr>
      </p:pic>
      <p:pic>
        <p:nvPicPr>
          <p:cNvPr id="21" name="图片 20"/>
          <p:cNvPicPr>
            <a:picLocks noChangeAspect="1"/>
          </p:cNvPicPr>
          <p:nvPr/>
        </p:nvPicPr>
        <p:blipFill rotWithShape="1">
          <a:blip r:embed="rId6" cstate="screen"/>
          <a:srcRect/>
          <a:stretch>
            <a:fillRect/>
          </a:stretch>
        </p:blipFill>
        <p:spPr>
          <a:xfrm rot="16200000">
            <a:off x="9855657" y="4995014"/>
            <a:ext cx="1201994" cy="1419219"/>
          </a:xfrm>
          <a:prstGeom prst="rect">
            <a:avLst/>
          </a:prstGeom>
        </p:spPr>
      </p:pic>
      <p:grpSp>
        <p:nvGrpSpPr>
          <p:cNvPr id="26" name="组合 25"/>
          <p:cNvGrpSpPr/>
          <p:nvPr/>
        </p:nvGrpSpPr>
        <p:grpSpPr>
          <a:xfrm>
            <a:off x="1160801" y="-12376"/>
            <a:ext cx="304800" cy="4175052"/>
            <a:chOff x="1160801" y="-12376"/>
            <a:chExt cx="304800" cy="4175052"/>
          </a:xfrm>
        </p:grpSpPr>
        <p:cxnSp>
          <p:nvCxnSpPr>
            <p:cNvPr id="23" name="直接连接符 22"/>
            <p:cNvCxnSpPr/>
            <p:nvPr/>
          </p:nvCxnSpPr>
          <p:spPr>
            <a:xfrm rot="16200000">
              <a:off x="-774325" y="1922750"/>
              <a:ext cx="3870252" cy="0"/>
            </a:xfrm>
            <a:prstGeom prst="line">
              <a:avLst/>
            </a:prstGeom>
            <a:ln w="38100">
              <a:solidFill>
                <a:srgbClr val="439FDB"/>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6200000">
              <a:off x="-621925" y="2075150"/>
              <a:ext cx="3870252" cy="0"/>
            </a:xfrm>
            <a:prstGeom prst="line">
              <a:avLst/>
            </a:prstGeom>
            <a:ln w="38100">
              <a:solidFill>
                <a:srgbClr val="439FD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6200000">
              <a:off x="-469525" y="2227550"/>
              <a:ext cx="3870252" cy="0"/>
            </a:xfrm>
            <a:prstGeom prst="line">
              <a:avLst/>
            </a:prstGeom>
            <a:ln w="38100">
              <a:solidFill>
                <a:srgbClr val="439FDB"/>
              </a:solidFill>
            </a:ln>
          </p:spPr>
          <p:style>
            <a:lnRef idx="1">
              <a:schemeClr val="accent1"/>
            </a:lnRef>
            <a:fillRef idx="0">
              <a:schemeClr val="accent1"/>
            </a:fillRef>
            <a:effectRef idx="0">
              <a:schemeClr val="accent1"/>
            </a:effectRef>
            <a:fontRef idx="minor">
              <a:schemeClr val="tx1"/>
            </a:fontRef>
          </p:style>
        </p:cxnSp>
      </p:grpSp>
      <p:pic>
        <p:nvPicPr>
          <p:cNvPr id="27" name="图片 26"/>
          <p:cNvPicPr>
            <a:picLocks noChangeAspect="1"/>
          </p:cNvPicPr>
          <p:nvPr/>
        </p:nvPicPr>
        <p:blipFill rotWithShape="1">
          <a:blip r:embed="rId7" cstate="screen"/>
          <a:srcRect/>
          <a:stretch>
            <a:fillRect/>
          </a:stretch>
        </p:blipFill>
        <p:spPr>
          <a:xfrm rot="16200000">
            <a:off x="4885660" y="-406579"/>
            <a:ext cx="1155406" cy="1398007"/>
          </a:xfrm>
          <a:prstGeom prst="rect">
            <a:avLst/>
          </a:prstGeom>
        </p:spPr>
      </p:pic>
      <p:pic>
        <p:nvPicPr>
          <p:cNvPr id="28" name="图片 27"/>
          <p:cNvPicPr>
            <a:picLocks noChangeAspect="1"/>
          </p:cNvPicPr>
          <p:nvPr/>
        </p:nvPicPr>
        <p:blipFill rotWithShape="1">
          <a:blip r:embed="rId8" cstate="screen"/>
          <a:srcRect/>
          <a:stretch>
            <a:fillRect/>
          </a:stretch>
        </p:blipFill>
        <p:spPr>
          <a:xfrm rot="16200000">
            <a:off x="7688364" y="6143936"/>
            <a:ext cx="680484" cy="598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1)">
                                      <p:cBhvr>
                                        <p:cTn id="47" dur="2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style.rotation</p:attrName>
                                        </p:attrNameLst>
                                      </p:cBhvr>
                                      <p:tavLst>
                                        <p:tav tm="0">
                                          <p:val>
                                            <p:fltVal val="90"/>
                                          </p:val>
                                        </p:tav>
                                        <p:tav tm="100000">
                                          <p:val>
                                            <p:fltVal val="0"/>
                                          </p:val>
                                        </p:tav>
                                      </p:tavLst>
                                    </p:anim>
                                    <p:animEffect transition="in" filter="fade">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rot="16200000">
            <a:off x="2667001" y="-2667001"/>
            <a:ext cx="6858000" cy="12192002"/>
          </a:xfrm>
          <a:prstGeom prst="rect">
            <a:avLst/>
          </a:prstGeom>
        </p:spPr>
      </p:pic>
      <p:sp>
        <p:nvSpPr>
          <p:cNvPr id="3" name="Rectangle 4"/>
          <p:cNvSpPr/>
          <p:nvPr/>
        </p:nvSpPr>
        <p:spPr>
          <a:xfrm>
            <a:off x="2037904" y="1546465"/>
            <a:ext cx="8463516" cy="373837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4" name="图片 3"/>
          <p:cNvPicPr>
            <a:picLocks noChangeAspect="1"/>
          </p:cNvPicPr>
          <p:nvPr/>
        </p:nvPicPr>
        <p:blipFill rotWithShape="1">
          <a:blip r:embed="rId4" cstate="screen"/>
          <a:srcRect/>
          <a:stretch>
            <a:fillRect/>
          </a:stretch>
        </p:blipFill>
        <p:spPr>
          <a:xfrm rot="16200000">
            <a:off x="9405606" y="-188311"/>
            <a:ext cx="2083983" cy="2460601"/>
          </a:xfrm>
          <a:prstGeom prst="rect">
            <a:avLst/>
          </a:prstGeom>
        </p:spPr>
      </p:pic>
      <p:pic>
        <p:nvPicPr>
          <p:cNvPr id="5" name="图片 4"/>
          <p:cNvPicPr>
            <a:picLocks noChangeAspect="1"/>
          </p:cNvPicPr>
          <p:nvPr/>
        </p:nvPicPr>
        <p:blipFill rotWithShape="1">
          <a:blip r:embed="rId5" cstate="screen"/>
          <a:srcRect/>
          <a:stretch>
            <a:fillRect/>
          </a:stretch>
        </p:blipFill>
        <p:spPr>
          <a:xfrm rot="16200000">
            <a:off x="8191659" y="348880"/>
            <a:ext cx="730104" cy="862049"/>
          </a:xfrm>
          <a:prstGeom prst="rect">
            <a:avLst/>
          </a:prstGeom>
        </p:spPr>
      </p:pic>
      <p:pic>
        <p:nvPicPr>
          <p:cNvPr id="6" name="图片 5"/>
          <p:cNvPicPr>
            <a:picLocks noChangeAspect="1"/>
          </p:cNvPicPr>
          <p:nvPr/>
        </p:nvPicPr>
        <p:blipFill rotWithShape="1">
          <a:blip r:embed="rId6" cstate="screen"/>
          <a:srcRect/>
          <a:stretch>
            <a:fillRect/>
          </a:stretch>
        </p:blipFill>
        <p:spPr>
          <a:xfrm rot="16200000" flipH="1" flipV="1">
            <a:off x="580847" y="3906092"/>
            <a:ext cx="2371059" cy="3532753"/>
          </a:xfrm>
          <a:prstGeom prst="rect">
            <a:avLst/>
          </a:prstGeom>
        </p:spPr>
      </p:pic>
      <p:pic>
        <p:nvPicPr>
          <p:cNvPr id="7" name="图片 6"/>
          <p:cNvPicPr>
            <a:picLocks noChangeAspect="1"/>
          </p:cNvPicPr>
          <p:nvPr/>
        </p:nvPicPr>
        <p:blipFill rotWithShape="1">
          <a:blip r:embed="rId7" cstate="screen"/>
          <a:srcRect l="-52" t="-338"/>
          <a:stretch>
            <a:fillRect/>
          </a:stretch>
        </p:blipFill>
        <p:spPr>
          <a:xfrm rot="5400000" flipH="1">
            <a:off x="9446084" y="4101449"/>
            <a:ext cx="2110673" cy="3402425"/>
          </a:xfrm>
          <a:prstGeom prst="rect">
            <a:avLst/>
          </a:prstGeom>
        </p:spPr>
      </p:pic>
      <p:pic>
        <p:nvPicPr>
          <p:cNvPr id="9" name="图片 8"/>
          <p:cNvPicPr>
            <a:picLocks noChangeAspect="1"/>
          </p:cNvPicPr>
          <p:nvPr/>
        </p:nvPicPr>
        <p:blipFill rotWithShape="1">
          <a:blip r:embed="rId8" cstate="screen"/>
          <a:srcRect/>
          <a:stretch>
            <a:fillRect/>
          </a:stretch>
        </p:blipFill>
        <p:spPr>
          <a:xfrm>
            <a:off x="2778283" y="2602537"/>
            <a:ext cx="1965439" cy="1556408"/>
          </a:xfrm>
          <a:prstGeom prst="rect">
            <a:avLst/>
          </a:prstGeom>
        </p:spPr>
      </p:pic>
      <p:sp>
        <p:nvSpPr>
          <p:cNvPr id="10" name="文本框 9"/>
          <p:cNvSpPr txBox="1"/>
          <p:nvPr/>
        </p:nvSpPr>
        <p:spPr>
          <a:xfrm>
            <a:off x="4743722" y="2397244"/>
            <a:ext cx="5152447" cy="1015663"/>
          </a:xfrm>
          <a:prstGeom prst="rect">
            <a:avLst/>
          </a:prstGeom>
          <a:noFill/>
        </p:spPr>
        <p:txBody>
          <a:bodyPr wrap="square" rtlCol="0">
            <a:spAutoFit/>
          </a:bodyPr>
          <a:lstStyle/>
          <a:p>
            <a:pPr algn="ctr"/>
            <a:r>
              <a:rPr lang="zh-CN" altLang="en-US" sz="6000" b="1" dirty="0">
                <a:solidFill>
                  <a:srgbClr val="405764"/>
                </a:solidFill>
                <a:cs typeface="+mn-ea"/>
                <a:sym typeface="+mn-lt"/>
              </a:rPr>
              <a:t>未来个人规划</a:t>
            </a:r>
          </a:p>
        </p:txBody>
      </p:sp>
      <p:sp>
        <p:nvSpPr>
          <p:cNvPr id="11" name="矩形 10"/>
          <p:cNvSpPr/>
          <p:nvPr/>
        </p:nvSpPr>
        <p:spPr>
          <a:xfrm>
            <a:off x="4743722" y="3506626"/>
            <a:ext cx="5152447" cy="1200329"/>
          </a:xfrm>
          <a:prstGeom prst="rect">
            <a:avLst/>
          </a:prstGeom>
          <a:noFill/>
        </p:spPr>
        <p:txBody>
          <a:bodyPr wrap="square" rtlCol="0">
            <a:spAutoFit/>
          </a:bodyPr>
          <a:lstStyle/>
          <a:p>
            <a:pPr algn="ctr">
              <a:lnSpc>
                <a:spcPct val="150000"/>
              </a:lnSpc>
            </a:pPr>
            <a:r>
              <a:rPr lang="zh-CN" altLang="en-US" sz="1600" dirty="0">
                <a:solidFill>
                  <a:srgbClr val="405764"/>
                </a:solidFill>
                <a:cs typeface="+mn-ea"/>
                <a:sym typeface="+mn-lt"/>
              </a:rPr>
              <a:t>用户可以在投影仪或者计算机上进行演示也可以将演示文稿打印出来制作成胶片</a:t>
            </a:r>
          </a:p>
          <a:p>
            <a:pPr algn="ctr">
              <a:lnSpc>
                <a:spcPct val="150000"/>
              </a:lnSpc>
            </a:pPr>
            <a:endParaRPr lang="zh-CN" altLang="en-US" sz="1600" dirty="0">
              <a:solidFill>
                <a:srgbClr val="405764"/>
              </a:solidFill>
              <a:cs typeface="+mn-ea"/>
              <a:sym typeface="+mn-lt"/>
            </a:endParaRPr>
          </a:p>
        </p:txBody>
      </p:sp>
      <p:pic>
        <p:nvPicPr>
          <p:cNvPr id="12" name="图片 11"/>
          <p:cNvPicPr>
            <a:picLocks noChangeAspect="1"/>
          </p:cNvPicPr>
          <p:nvPr/>
        </p:nvPicPr>
        <p:blipFill rotWithShape="1">
          <a:blip r:embed="rId9" cstate="screen"/>
          <a:srcRect/>
          <a:stretch>
            <a:fillRect/>
          </a:stretch>
        </p:blipFill>
        <p:spPr>
          <a:xfrm rot="16200000">
            <a:off x="6217299" y="4409642"/>
            <a:ext cx="1155406" cy="13980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599" y="3439885"/>
            <a:ext cx="10624457" cy="2585184"/>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4" name="组合 3"/>
          <p:cNvGrpSpPr/>
          <p:nvPr/>
        </p:nvGrpSpPr>
        <p:grpSpPr>
          <a:xfrm>
            <a:off x="3771937" y="997271"/>
            <a:ext cx="4648126" cy="4613085"/>
            <a:chOff x="3740472" y="986386"/>
            <a:chExt cx="4648126" cy="4613085"/>
          </a:xfrm>
        </p:grpSpPr>
        <p:sp>
          <p:nvSpPr>
            <p:cNvPr id="3" name="椭圆 2"/>
            <p:cNvSpPr/>
            <p:nvPr/>
          </p:nvSpPr>
          <p:spPr>
            <a:xfrm>
              <a:off x="3925529" y="1258529"/>
              <a:ext cx="4463069" cy="4340942"/>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图片 1"/>
            <p:cNvPicPr>
              <a:picLocks noChangeAspect="1"/>
            </p:cNvPicPr>
            <p:nvPr/>
          </p:nvPicPr>
          <p:blipFill rotWithShape="1">
            <a:blip r:embed="rId3" cstate="screen"/>
            <a:srcRect/>
            <a:stretch>
              <a:fillRect/>
            </a:stretch>
          </p:blipFill>
          <p:spPr>
            <a:xfrm>
              <a:off x="3740472" y="986386"/>
              <a:ext cx="4340942" cy="4340942"/>
            </a:xfrm>
            <a:prstGeom prst="ellipse">
              <a:avLst/>
            </a:prstGeom>
          </p:spPr>
        </p:pic>
      </p:grpSp>
      <p:grpSp>
        <p:nvGrpSpPr>
          <p:cNvPr id="6" name="组合 5"/>
          <p:cNvGrpSpPr/>
          <p:nvPr/>
        </p:nvGrpSpPr>
        <p:grpSpPr>
          <a:xfrm>
            <a:off x="5146652" y="5478162"/>
            <a:ext cx="2312349" cy="679101"/>
            <a:chOff x="2060553" y="8216634"/>
            <a:chExt cx="2312349" cy="679101"/>
          </a:xfrm>
        </p:grpSpPr>
        <p:sp>
          <p:nvSpPr>
            <p:cNvPr id="7" name="Rectangle 4"/>
            <p:cNvSpPr/>
            <p:nvPr/>
          </p:nvSpPr>
          <p:spPr>
            <a:xfrm>
              <a:off x="2158524" y="8314606"/>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8" name="Rectangle 4"/>
            <p:cNvSpPr/>
            <p:nvPr/>
          </p:nvSpPr>
          <p:spPr>
            <a:xfrm>
              <a:off x="2060553" y="8216634"/>
              <a:ext cx="2214378" cy="581129"/>
            </a:xfrm>
            <a:prstGeom prst="roundRect">
              <a:avLst>
                <a:gd name="adj" fmla="val 50000"/>
              </a:avLst>
            </a:prstGeom>
            <a:solidFill>
              <a:srgbClr val="439FDB"/>
            </a:solidFill>
            <a:ln w="76200">
              <a:solidFill>
                <a:schemeClr val="tx1">
                  <a:lumMod val="95000"/>
                  <a:lumOff val="5000"/>
                </a:schemeClr>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职位规划</a:t>
              </a:r>
              <a:endParaRPr lang="en-US" sz="2800" b="1" dirty="0">
                <a:solidFill>
                  <a:schemeClr val="bg1"/>
                </a:solidFill>
                <a:cs typeface="+mn-ea"/>
                <a:sym typeface="+mn-lt"/>
              </a:endParaRPr>
            </a:p>
          </p:txBody>
        </p:sp>
      </p:grpSp>
      <p:sp>
        <p:nvSpPr>
          <p:cNvPr id="9" name="矩形 8"/>
          <p:cNvSpPr/>
          <p:nvPr/>
        </p:nvSpPr>
        <p:spPr>
          <a:xfrm>
            <a:off x="8273701" y="4799972"/>
            <a:ext cx="2955387" cy="787523"/>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600" dirty="0">
                <a:solidFill>
                  <a:srgbClr val="241916"/>
                </a:solidFill>
                <a:cs typeface="+mn-ea"/>
                <a:sym typeface="+mn-lt"/>
              </a:rPr>
              <a:t>用户可以在投影仪或者计算机上进行演示也可以</a:t>
            </a:r>
          </a:p>
        </p:txBody>
      </p:sp>
      <p:sp>
        <p:nvSpPr>
          <p:cNvPr id="10" name="矩形 9"/>
          <p:cNvSpPr/>
          <p:nvPr/>
        </p:nvSpPr>
        <p:spPr>
          <a:xfrm>
            <a:off x="1485984" y="4838071"/>
            <a:ext cx="2955387" cy="787523"/>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600" dirty="0">
                <a:solidFill>
                  <a:srgbClr val="241916"/>
                </a:solidFill>
                <a:cs typeface="+mn-ea"/>
                <a:sym typeface="+mn-lt"/>
              </a:rPr>
              <a:t>用户可以在投影仪或者计算机上进行演示也可以</a:t>
            </a:r>
          </a:p>
        </p:txBody>
      </p:sp>
      <p:grpSp>
        <p:nvGrpSpPr>
          <p:cNvPr id="11" name="组合 10"/>
          <p:cNvGrpSpPr/>
          <p:nvPr/>
        </p:nvGrpSpPr>
        <p:grpSpPr>
          <a:xfrm>
            <a:off x="3114258" y="3192301"/>
            <a:ext cx="376767" cy="373690"/>
            <a:chOff x="1200910" y="2094088"/>
            <a:chExt cx="376767" cy="373690"/>
          </a:xfrm>
        </p:grpSpPr>
        <p:sp>
          <p:nvSpPr>
            <p:cNvPr id="12"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3"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4"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5"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nvGrpSpPr>
          <p:cNvPr id="16" name="组合 15"/>
          <p:cNvGrpSpPr/>
          <p:nvPr/>
        </p:nvGrpSpPr>
        <p:grpSpPr>
          <a:xfrm>
            <a:off x="9259425" y="3933084"/>
            <a:ext cx="376767" cy="373690"/>
            <a:chOff x="1200910" y="2094088"/>
            <a:chExt cx="376767" cy="373690"/>
          </a:xfrm>
        </p:grpSpPr>
        <p:sp>
          <p:nvSpPr>
            <p:cNvPr id="17"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8"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9"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0"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nvGrpSpPr>
          <p:cNvPr id="21" name="组合 20"/>
          <p:cNvGrpSpPr/>
          <p:nvPr/>
        </p:nvGrpSpPr>
        <p:grpSpPr>
          <a:xfrm>
            <a:off x="7450450" y="1093708"/>
            <a:ext cx="310406" cy="307871"/>
            <a:chOff x="1200910" y="2094088"/>
            <a:chExt cx="376767" cy="373690"/>
          </a:xfrm>
        </p:grpSpPr>
        <p:sp>
          <p:nvSpPr>
            <p:cNvPr id="22"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3"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4"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5"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654628" y="1328057"/>
            <a:ext cx="2514601" cy="4751440"/>
            <a:chOff x="849085" y="1426029"/>
            <a:chExt cx="2514601" cy="4751440"/>
          </a:xfrm>
        </p:grpSpPr>
        <p:grpSp>
          <p:nvGrpSpPr>
            <p:cNvPr id="11" name="组合 10"/>
            <p:cNvGrpSpPr/>
            <p:nvPr/>
          </p:nvGrpSpPr>
          <p:grpSpPr>
            <a:xfrm>
              <a:off x="849085" y="1426029"/>
              <a:ext cx="2514601" cy="4751440"/>
              <a:chOff x="849085" y="1426029"/>
              <a:chExt cx="2514601" cy="4751440"/>
            </a:xfrm>
          </p:grpSpPr>
          <p:sp>
            <p:nvSpPr>
              <p:cNvPr id="2" name="Rectangle 4"/>
              <p:cNvSpPr/>
              <p:nvPr/>
            </p:nvSpPr>
            <p:spPr>
              <a:xfrm>
                <a:off x="849085" y="1426029"/>
                <a:ext cx="2514601" cy="4751440"/>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3" name="图片 2"/>
              <p:cNvPicPr>
                <a:picLocks noChangeAspect="1"/>
              </p:cNvPicPr>
              <p:nvPr/>
            </p:nvPicPr>
            <p:blipFill rotWithShape="1">
              <a:blip r:embed="rId3" cstate="screen"/>
              <a:srcRect/>
              <a:stretch>
                <a:fillRect/>
              </a:stretch>
            </p:blipFill>
            <p:spPr>
              <a:xfrm>
                <a:off x="1211650" y="1817915"/>
                <a:ext cx="1789470" cy="1789470"/>
              </a:xfrm>
              <a:prstGeom prst="ellipse">
                <a:avLst/>
              </a:prstGeom>
            </p:spPr>
          </p:pic>
          <p:sp>
            <p:nvSpPr>
              <p:cNvPr id="8" name="椭圆 7"/>
              <p:cNvSpPr/>
              <p:nvPr/>
            </p:nvSpPr>
            <p:spPr>
              <a:xfrm>
                <a:off x="1062588" y="1737502"/>
                <a:ext cx="1789470" cy="1789470"/>
              </a:xfrm>
              <a:prstGeom prst="ellipse">
                <a:avLst/>
              </a:prstGeom>
              <a:noFill/>
              <a:ln w="76200">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871687" y="3918858"/>
              <a:ext cx="2491999" cy="1664759"/>
              <a:chOff x="1178087" y="2398411"/>
              <a:chExt cx="2491999" cy="1664759"/>
            </a:xfrm>
          </p:grpSpPr>
          <p:grpSp>
            <p:nvGrpSpPr>
              <p:cNvPr id="15" name="组合 14"/>
              <p:cNvGrpSpPr/>
              <p:nvPr/>
            </p:nvGrpSpPr>
            <p:grpSpPr>
              <a:xfrm>
                <a:off x="1178087" y="2430571"/>
                <a:ext cx="2491999" cy="1632599"/>
                <a:chOff x="1833838" y="2251164"/>
                <a:chExt cx="2491999" cy="1632599"/>
              </a:xfrm>
            </p:grpSpPr>
            <p:sp>
              <p:nvSpPr>
                <p:cNvPr id="21" name="矩形 20"/>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22" name="文本框 21"/>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16" name="组合 15"/>
              <p:cNvGrpSpPr/>
              <p:nvPr/>
            </p:nvGrpSpPr>
            <p:grpSpPr>
              <a:xfrm>
                <a:off x="1360618" y="2398411"/>
                <a:ext cx="376760" cy="373690"/>
                <a:chOff x="2989970" y="1421088"/>
                <a:chExt cx="532361" cy="528022"/>
              </a:xfrm>
            </p:grpSpPr>
            <p:sp>
              <p:nvSpPr>
                <p:cNvPr id="17" name="Line 40"/>
                <p:cNvSpPr>
                  <a:spLocks noChangeShapeType="1"/>
                </p:cNvSpPr>
                <p:nvPr/>
              </p:nvSpPr>
              <p:spPr bwMode="auto">
                <a:xfrm>
                  <a:off x="3239857" y="1421088"/>
                  <a:ext cx="0" cy="140517"/>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8" name="Line 41"/>
                <p:cNvSpPr>
                  <a:spLocks noChangeShapeType="1"/>
                </p:cNvSpPr>
                <p:nvPr/>
              </p:nvSpPr>
              <p:spPr bwMode="auto">
                <a:xfrm>
                  <a:off x="2989970" y="1666628"/>
                  <a:ext cx="11444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9" name="Line 42"/>
                <p:cNvSpPr>
                  <a:spLocks noChangeShapeType="1"/>
                </p:cNvSpPr>
                <p:nvPr/>
              </p:nvSpPr>
              <p:spPr bwMode="auto">
                <a:xfrm>
                  <a:off x="3378916" y="1666628"/>
                  <a:ext cx="143415"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0" name="Line 43"/>
                <p:cNvSpPr>
                  <a:spLocks noChangeShapeType="1"/>
                </p:cNvSpPr>
                <p:nvPr/>
              </p:nvSpPr>
              <p:spPr bwMode="auto">
                <a:xfrm>
                  <a:off x="3239846"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grpSp>
      <p:grpSp>
        <p:nvGrpSpPr>
          <p:cNvPr id="42" name="组合 41"/>
          <p:cNvGrpSpPr/>
          <p:nvPr/>
        </p:nvGrpSpPr>
        <p:grpSpPr>
          <a:xfrm>
            <a:off x="4855028" y="1328057"/>
            <a:ext cx="2590801" cy="4751440"/>
            <a:chOff x="3831771" y="1426029"/>
            <a:chExt cx="2590801" cy="4751440"/>
          </a:xfrm>
        </p:grpSpPr>
        <p:grpSp>
          <p:nvGrpSpPr>
            <p:cNvPr id="12" name="组合 11"/>
            <p:cNvGrpSpPr/>
            <p:nvPr/>
          </p:nvGrpSpPr>
          <p:grpSpPr>
            <a:xfrm>
              <a:off x="3831771" y="1426029"/>
              <a:ext cx="2514601" cy="4751440"/>
              <a:chOff x="3831771" y="1426029"/>
              <a:chExt cx="2514601" cy="4751440"/>
            </a:xfrm>
          </p:grpSpPr>
          <p:sp>
            <p:nvSpPr>
              <p:cNvPr id="4" name="Rectangle 4"/>
              <p:cNvSpPr/>
              <p:nvPr/>
            </p:nvSpPr>
            <p:spPr>
              <a:xfrm>
                <a:off x="3831771" y="1426029"/>
                <a:ext cx="2514601" cy="4751440"/>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5" name="图片 4"/>
              <p:cNvPicPr>
                <a:picLocks noChangeAspect="1"/>
              </p:cNvPicPr>
              <p:nvPr/>
            </p:nvPicPr>
            <p:blipFill rotWithShape="1">
              <a:blip r:embed="rId4" cstate="screen"/>
              <a:srcRect/>
              <a:stretch>
                <a:fillRect/>
              </a:stretch>
            </p:blipFill>
            <p:spPr>
              <a:xfrm>
                <a:off x="4194336" y="1817915"/>
                <a:ext cx="1789470" cy="1789470"/>
              </a:xfrm>
              <a:prstGeom prst="ellipse">
                <a:avLst/>
              </a:prstGeom>
            </p:spPr>
          </p:pic>
          <p:sp>
            <p:nvSpPr>
              <p:cNvPr id="9" name="椭圆 8"/>
              <p:cNvSpPr/>
              <p:nvPr/>
            </p:nvSpPr>
            <p:spPr>
              <a:xfrm>
                <a:off x="4058265" y="1737502"/>
                <a:ext cx="1789470" cy="1789470"/>
              </a:xfrm>
              <a:prstGeom prst="ellipse">
                <a:avLst/>
              </a:prstGeom>
              <a:noFill/>
              <a:ln w="76200">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3930573" y="3918858"/>
              <a:ext cx="2491999" cy="1664759"/>
              <a:chOff x="1178087" y="2398411"/>
              <a:chExt cx="2491999" cy="1664759"/>
            </a:xfrm>
          </p:grpSpPr>
          <p:grpSp>
            <p:nvGrpSpPr>
              <p:cNvPr id="24" name="组合 23"/>
              <p:cNvGrpSpPr/>
              <p:nvPr/>
            </p:nvGrpSpPr>
            <p:grpSpPr>
              <a:xfrm>
                <a:off x="1178087" y="2430571"/>
                <a:ext cx="2491999" cy="1632599"/>
                <a:chOff x="1833838" y="2251164"/>
                <a:chExt cx="2491999" cy="1632599"/>
              </a:xfrm>
            </p:grpSpPr>
            <p:sp>
              <p:nvSpPr>
                <p:cNvPr id="30" name="矩形 29"/>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31" name="文本框 30"/>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25" name="组合 24"/>
              <p:cNvGrpSpPr/>
              <p:nvPr/>
            </p:nvGrpSpPr>
            <p:grpSpPr>
              <a:xfrm>
                <a:off x="1360618" y="2398411"/>
                <a:ext cx="376760" cy="373690"/>
                <a:chOff x="2989970" y="1421088"/>
                <a:chExt cx="532361" cy="528022"/>
              </a:xfrm>
            </p:grpSpPr>
            <p:sp>
              <p:nvSpPr>
                <p:cNvPr id="26" name="Line 40"/>
                <p:cNvSpPr>
                  <a:spLocks noChangeShapeType="1"/>
                </p:cNvSpPr>
                <p:nvPr/>
              </p:nvSpPr>
              <p:spPr bwMode="auto">
                <a:xfrm>
                  <a:off x="3239857" y="1421088"/>
                  <a:ext cx="0" cy="140517"/>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7" name="Line 41"/>
                <p:cNvSpPr>
                  <a:spLocks noChangeShapeType="1"/>
                </p:cNvSpPr>
                <p:nvPr/>
              </p:nvSpPr>
              <p:spPr bwMode="auto">
                <a:xfrm>
                  <a:off x="2989970" y="1666628"/>
                  <a:ext cx="11444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8" name="Line 42"/>
                <p:cNvSpPr>
                  <a:spLocks noChangeShapeType="1"/>
                </p:cNvSpPr>
                <p:nvPr/>
              </p:nvSpPr>
              <p:spPr bwMode="auto">
                <a:xfrm>
                  <a:off x="3378916" y="1666628"/>
                  <a:ext cx="143415"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9" name="Line 43"/>
                <p:cNvSpPr>
                  <a:spLocks noChangeShapeType="1"/>
                </p:cNvSpPr>
                <p:nvPr/>
              </p:nvSpPr>
              <p:spPr bwMode="auto">
                <a:xfrm>
                  <a:off x="3239846"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grpSp>
      <p:grpSp>
        <p:nvGrpSpPr>
          <p:cNvPr id="43" name="组合 42"/>
          <p:cNvGrpSpPr/>
          <p:nvPr/>
        </p:nvGrpSpPr>
        <p:grpSpPr>
          <a:xfrm>
            <a:off x="8131628" y="1328057"/>
            <a:ext cx="2568199" cy="4751440"/>
            <a:chOff x="7326085" y="1426029"/>
            <a:chExt cx="2568199" cy="4751440"/>
          </a:xfrm>
        </p:grpSpPr>
        <p:grpSp>
          <p:nvGrpSpPr>
            <p:cNvPr id="13" name="组合 12"/>
            <p:cNvGrpSpPr/>
            <p:nvPr/>
          </p:nvGrpSpPr>
          <p:grpSpPr>
            <a:xfrm>
              <a:off x="7326085" y="1426029"/>
              <a:ext cx="2514601" cy="4751440"/>
              <a:chOff x="7326085" y="1426029"/>
              <a:chExt cx="2514601" cy="4751440"/>
            </a:xfrm>
          </p:grpSpPr>
          <p:sp>
            <p:nvSpPr>
              <p:cNvPr id="6" name="Rectangle 4"/>
              <p:cNvSpPr/>
              <p:nvPr/>
            </p:nvSpPr>
            <p:spPr>
              <a:xfrm>
                <a:off x="7326085" y="1426029"/>
                <a:ext cx="2514601" cy="4751440"/>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7" name="图片 6"/>
              <p:cNvPicPr>
                <a:picLocks noChangeAspect="1"/>
              </p:cNvPicPr>
              <p:nvPr/>
            </p:nvPicPr>
            <p:blipFill rotWithShape="1">
              <a:blip r:embed="rId5" cstate="screen"/>
              <a:srcRect/>
              <a:stretch>
                <a:fillRect/>
              </a:stretch>
            </p:blipFill>
            <p:spPr>
              <a:xfrm>
                <a:off x="7688650" y="1817915"/>
                <a:ext cx="1789470" cy="1789470"/>
              </a:xfrm>
              <a:prstGeom prst="ellipse">
                <a:avLst/>
              </a:prstGeom>
            </p:spPr>
          </p:pic>
          <p:sp>
            <p:nvSpPr>
              <p:cNvPr id="10" name="椭圆 9"/>
              <p:cNvSpPr/>
              <p:nvPr/>
            </p:nvSpPr>
            <p:spPr>
              <a:xfrm>
                <a:off x="7541692" y="1737502"/>
                <a:ext cx="1789470" cy="1789470"/>
              </a:xfrm>
              <a:prstGeom prst="ellipse">
                <a:avLst/>
              </a:prstGeom>
              <a:noFill/>
              <a:ln w="76200">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7402285" y="3914153"/>
              <a:ext cx="2491999" cy="1664759"/>
              <a:chOff x="1178087" y="2398411"/>
              <a:chExt cx="2491999" cy="1664759"/>
            </a:xfrm>
          </p:grpSpPr>
          <p:grpSp>
            <p:nvGrpSpPr>
              <p:cNvPr id="33" name="组合 32"/>
              <p:cNvGrpSpPr/>
              <p:nvPr/>
            </p:nvGrpSpPr>
            <p:grpSpPr>
              <a:xfrm>
                <a:off x="1178087" y="2430571"/>
                <a:ext cx="2491999" cy="1632599"/>
                <a:chOff x="1833838" y="2251164"/>
                <a:chExt cx="2491999" cy="1632599"/>
              </a:xfrm>
            </p:grpSpPr>
            <p:sp>
              <p:nvSpPr>
                <p:cNvPr id="39" name="矩形 38"/>
                <p:cNvSpPr/>
                <p:nvPr/>
              </p:nvSpPr>
              <p:spPr>
                <a:xfrm>
                  <a:off x="2085011" y="2683434"/>
                  <a:ext cx="1989654" cy="1200329"/>
                </a:xfrm>
                <a:prstGeom prst="rect">
                  <a:avLst/>
                </a:prstGeom>
                <a:noFill/>
              </p:spPr>
              <p:txBody>
                <a:bodyPr wrap="square" rtlCol="0">
                  <a:spAutoFit/>
                </a:bodyPr>
                <a:lstStyle/>
                <a:p>
                  <a:pPr algn="ctr">
                    <a:lnSpc>
                      <a:spcPct val="150000"/>
                    </a:lnSpc>
                  </a:pPr>
                  <a:r>
                    <a:rPr lang="zh-CN" altLang="en-US" sz="1600" dirty="0">
                      <a:solidFill>
                        <a:srgbClr val="241916"/>
                      </a:solidFill>
                      <a:cs typeface="+mn-ea"/>
                      <a:sym typeface="+mn-lt"/>
                    </a:rPr>
                    <a:t>用户可以在投影仪或者计算机上进行演示也可以</a:t>
                  </a:r>
                </a:p>
              </p:txBody>
            </p:sp>
            <p:sp>
              <p:nvSpPr>
                <p:cNvPr id="40" name="文本框 39"/>
                <p:cNvSpPr txBox="1"/>
                <p:nvPr/>
              </p:nvSpPr>
              <p:spPr>
                <a:xfrm flipH="1">
                  <a:off x="1833838" y="2251164"/>
                  <a:ext cx="2491999" cy="400110"/>
                </a:xfrm>
                <a:prstGeom prst="rect">
                  <a:avLst/>
                </a:prstGeom>
                <a:noFill/>
              </p:spPr>
              <p:txBody>
                <a:bodyPr vert="horz" wrap="square" rtlCol="0">
                  <a:spAutoFit/>
                </a:bodyPr>
                <a:lstStyle/>
                <a:p>
                  <a:pPr algn="ctr"/>
                  <a:r>
                    <a:rPr lang="zh-CN" altLang="en-US" sz="2000" b="1" dirty="0">
                      <a:solidFill>
                        <a:srgbClr val="241916"/>
                      </a:solidFill>
                      <a:cs typeface="+mn-ea"/>
                      <a:sym typeface="+mn-lt"/>
                    </a:rPr>
                    <a:t>请输入标题</a:t>
                  </a:r>
                </a:p>
              </p:txBody>
            </p:sp>
          </p:grpSp>
          <p:grpSp>
            <p:nvGrpSpPr>
              <p:cNvPr id="34" name="组合 33"/>
              <p:cNvGrpSpPr/>
              <p:nvPr/>
            </p:nvGrpSpPr>
            <p:grpSpPr>
              <a:xfrm>
                <a:off x="1360618" y="2398411"/>
                <a:ext cx="376760" cy="373690"/>
                <a:chOff x="2989970" y="1421088"/>
                <a:chExt cx="532361" cy="528022"/>
              </a:xfrm>
            </p:grpSpPr>
            <p:sp>
              <p:nvSpPr>
                <p:cNvPr id="35" name="Line 40"/>
                <p:cNvSpPr>
                  <a:spLocks noChangeShapeType="1"/>
                </p:cNvSpPr>
                <p:nvPr/>
              </p:nvSpPr>
              <p:spPr bwMode="auto">
                <a:xfrm>
                  <a:off x="3239857" y="1421088"/>
                  <a:ext cx="0" cy="140517"/>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6" name="Line 41"/>
                <p:cNvSpPr>
                  <a:spLocks noChangeShapeType="1"/>
                </p:cNvSpPr>
                <p:nvPr/>
              </p:nvSpPr>
              <p:spPr bwMode="auto">
                <a:xfrm>
                  <a:off x="2989970" y="1666628"/>
                  <a:ext cx="11444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7" name="Line 42"/>
                <p:cNvSpPr>
                  <a:spLocks noChangeShapeType="1"/>
                </p:cNvSpPr>
                <p:nvPr/>
              </p:nvSpPr>
              <p:spPr bwMode="auto">
                <a:xfrm>
                  <a:off x="3378916" y="1666628"/>
                  <a:ext cx="143415"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38" name="Line 43"/>
                <p:cNvSpPr>
                  <a:spLocks noChangeShapeType="1"/>
                </p:cNvSpPr>
                <p:nvPr/>
              </p:nvSpPr>
              <p:spPr bwMode="auto">
                <a:xfrm>
                  <a:off x="3239846" y="1807145"/>
                  <a:ext cx="0" cy="141965"/>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heel(1)">
                                      <p:cBhvr>
                                        <p:cTn id="14" dur="20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7460" y="1166917"/>
            <a:ext cx="5173021" cy="4665681"/>
            <a:chOff x="3607460" y="1166917"/>
            <a:chExt cx="5173021" cy="4665681"/>
          </a:xfrm>
        </p:grpSpPr>
        <p:sp>
          <p:nvSpPr>
            <p:cNvPr id="4" name="矩形 3"/>
            <p:cNvSpPr/>
            <p:nvPr/>
          </p:nvSpPr>
          <p:spPr>
            <a:xfrm>
              <a:off x="3803402" y="1308432"/>
              <a:ext cx="4977079" cy="4524166"/>
            </a:xfrm>
            <a:prstGeom prst="rect">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图片 1"/>
            <p:cNvPicPr>
              <a:picLocks noChangeAspect="1"/>
            </p:cNvPicPr>
            <p:nvPr/>
          </p:nvPicPr>
          <p:blipFill>
            <a:blip r:embed="rId3" cstate="screen"/>
            <a:stretch>
              <a:fillRect/>
            </a:stretch>
          </p:blipFill>
          <p:spPr>
            <a:xfrm>
              <a:off x="3607460" y="1166917"/>
              <a:ext cx="4977080" cy="4524166"/>
            </a:xfrm>
            <a:prstGeom prst="rect">
              <a:avLst/>
            </a:prstGeom>
          </p:spPr>
        </p:pic>
      </p:grpSp>
      <p:grpSp>
        <p:nvGrpSpPr>
          <p:cNvPr id="6" name="组合 5"/>
          <p:cNvGrpSpPr/>
          <p:nvPr/>
        </p:nvGrpSpPr>
        <p:grpSpPr>
          <a:xfrm>
            <a:off x="1763566" y="3854676"/>
            <a:ext cx="2413272" cy="2380715"/>
            <a:chOff x="1714772" y="1727538"/>
            <a:chExt cx="3859418" cy="3807353"/>
          </a:xfrm>
        </p:grpSpPr>
        <p:sp>
          <p:nvSpPr>
            <p:cNvPr id="7" name="椭圆 6"/>
            <p:cNvSpPr/>
            <p:nvPr/>
          </p:nvSpPr>
          <p:spPr>
            <a:xfrm>
              <a:off x="1959429" y="1920130"/>
              <a:ext cx="3614761" cy="3614761"/>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p:cNvSpPr/>
            <p:nvPr/>
          </p:nvSpPr>
          <p:spPr>
            <a:xfrm>
              <a:off x="1714772" y="1727538"/>
              <a:ext cx="3614761" cy="3614761"/>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cs typeface="+mn-ea"/>
                  <a:sym typeface="+mn-lt"/>
                </a:rPr>
                <a:t>责任</a:t>
              </a:r>
            </a:p>
          </p:txBody>
        </p:sp>
      </p:grpSp>
      <p:grpSp>
        <p:nvGrpSpPr>
          <p:cNvPr id="9" name="组合 8"/>
          <p:cNvGrpSpPr/>
          <p:nvPr/>
        </p:nvGrpSpPr>
        <p:grpSpPr>
          <a:xfrm>
            <a:off x="8406969" y="4742124"/>
            <a:ext cx="1579896" cy="1558582"/>
            <a:chOff x="1714772" y="1727538"/>
            <a:chExt cx="3859418" cy="3807353"/>
          </a:xfrm>
        </p:grpSpPr>
        <p:sp>
          <p:nvSpPr>
            <p:cNvPr id="10" name="椭圆 9"/>
            <p:cNvSpPr/>
            <p:nvPr/>
          </p:nvSpPr>
          <p:spPr>
            <a:xfrm>
              <a:off x="1959429" y="1920130"/>
              <a:ext cx="3614761" cy="3614761"/>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p:cNvSpPr/>
            <p:nvPr/>
          </p:nvSpPr>
          <p:spPr>
            <a:xfrm>
              <a:off x="1714772" y="1727538"/>
              <a:ext cx="3614761" cy="3614761"/>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cs typeface="+mn-ea"/>
                  <a:sym typeface="+mn-lt"/>
                </a:rPr>
                <a:t>勇气</a:t>
              </a:r>
            </a:p>
          </p:txBody>
        </p:sp>
      </p:grpSp>
      <p:grpSp>
        <p:nvGrpSpPr>
          <p:cNvPr id="12" name="组合 11"/>
          <p:cNvGrpSpPr/>
          <p:nvPr/>
        </p:nvGrpSpPr>
        <p:grpSpPr>
          <a:xfrm>
            <a:off x="8118383" y="933565"/>
            <a:ext cx="1868482" cy="1843275"/>
            <a:chOff x="1714772" y="1727538"/>
            <a:chExt cx="3859418" cy="3807353"/>
          </a:xfrm>
        </p:grpSpPr>
        <p:sp>
          <p:nvSpPr>
            <p:cNvPr id="13" name="椭圆 12"/>
            <p:cNvSpPr/>
            <p:nvPr/>
          </p:nvSpPr>
          <p:spPr>
            <a:xfrm>
              <a:off x="1959429" y="1920130"/>
              <a:ext cx="3614761" cy="3614761"/>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椭圆 13"/>
            <p:cNvSpPr/>
            <p:nvPr/>
          </p:nvSpPr>
          <p:spPr>
            <a:xfrm>
              <a:off x="1714772" y="1727538"/>
              <a:ext cx="3614761" cy="3614761"/>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cs typeface="+mn-ea"/>
                  <a:sym typeface="+mn-lt"/>
                </a:rPr>
                <a:t>上进</a:t>
              </a:r>
            </a:p>
          </p:txBody>
        </p:sp>
      </p:grpSp>
      <p:grpSp>
        <p:nvGrpSpPr>
          <p:cNvPr id="19" name="组合 18"/>
          <p:cNvGrpSpPr/>
          <p:nvPr/>
        </p:nvGrpSpPr>
        <p:grpSpPr>
          <a:xfrm>
            <a:off x="3411519" y="1025402"/>
            <a:ext cx="376767" cy="373690"/>
            <a:chOff x="1200910" y="2094088"/>
            <a:chExt cx="376767" cy="373690"/>
          </a:xfrm>
        </p:grpSpPr>
        <p:sp>
          <p:nvSpPr>
            <p:cNvPr id="15"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6"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7"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18"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nvGrpSpPr>
          <p:cNvPr id="20" name="组合 19"/>
          <p:cNvGrpSpPr/>
          <p:nvPr/>
        </p:nvGrpSpPr>
        <p:grpSpPr>
          <a:xfrm>
            <a:off x="9798481" y="3425212"/>
            <a:ext cx="376767" cy="373690"/>
            <a:chOff x="1200910" y="2094088"/>
            <a:chExt cx="376767" cy="373690"/>
          </a:xfrm>
        </p:grpSpPr>
        <p:sp>
          <p:nvSpPr>
            <p:cNvPr id="21"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2"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3"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4"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grpSp>
        <p:nvGrpSpPr>
          <p:cNvPr id="25" name="组合 24"/>
          <p:cNvGrpSpPr/>
          <p:nvPr/>
        </p:nvGrpSpPr>
        <p:grpSpPr>
          <a:xfrm>
            <a:off x="1188870" y="4336910"/>
            <a:ext cx="376767" cy="373690"/>
            <a:chOff x="1200910" y="2094088"/>
            <a:chExt cx="376767" cy="373690"/>
          </a:xfrm>
        </p:grpSpPr>
        <p:sp>
          <p:nvSpPr>
            <p:cNvPr id="26" name="Line 40"/>
            <p:cNvSpPr>
              <a:spLocks noChangeShapeType="1"/>
            </p:cNvSpPr>
            <p:nvPr/>
          </p:nvSpPr>
          <p:spPr bwMode="auto">
            <a:xfrm>
              <a:off x="1377759" y="2094088"/>
              <a:ext cx="0" cy="99446"/>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7" name="Line 41"/>
            <p:cNvSpPr>
              <a:spLocks noChangeShapeType="1"/>
            </p:cNvSpPr>
            <p:nvPr/>
          </p:nvSpPr>
          <p:spPr bwMode="auto">
            <a:xfrm>
              <a:off x="1200910" y="2267861"/>
              <a:ext cx="80992"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8" name="Line 42"/>
            <p:cNvSpPr>
              <a:spLocks noChangeShapeType="1"/>
            </p:cNvSpPr>
            <p:nvPr/>
          </p:nvSpPr>
          <p:spPr bwMode="auto">
            <a:xfrm>
              <a:off x="1476180" y="2267861"/>
              <a:ext cx="101497" cy="0"/>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sp>
          <p:nvSpPr>
            <p:cNvPr id="29" name="Line 43"/>
            <p:cNvSpPr>
              <a:spLocks noChangeShapeType="1"/>
            </p:cNvSpPr>
            <p:nvPr/>
          </p:nvSpPr>
          <p:spPr bwMode="auto">
            <a:xfrm>
              <a:off x="1377759" y="2367307"/>
              <a:ext cx="0" cy="100471"/>
            </a:xfrm>
            <a:prstGeom prst="line">
              <a:avLst/>
            </a:prstGeom>
            <a:noFill/>
            <a:ln w="76200" cap="rnd">
              <a:solidFill>
                <a:srgbClr val="054A89"/>
              </a:solidFill>
              <a:prstDash val="solid"/>
              <a:rou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endParaRPr lang="id-ID" sz="9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rot="16200000">
            <a:off x="2667001" y="-2667001"/>
            <a:ext cx="6858000" cy="12192002"/>
          </a:xfrm>
          <a:prstGeom prst="rect">
            <a:avLst/>
          </a:prstGeom>
        </p:spPr>
      </p:pic>
      <p:pic>
        <p:nvPicPr>
          <p:cNvPr id="5" name="图片 4"/>
          <p:cNvPicPr>
            <a:picLocks noChangeAspect="1"/>
          </p:cNvPicPr>
          <p:nvPr/>
        </p:nvPicPr>
        <p:blipFill rotWithShape="1">
          <a:blip r:embed="rId4" cstate="screen"/>
          <a:srcRect l="-170"/>
          <a:stretch>
            <a:fillRect/>
          </a:stretch>
        </p:blipFill>
        <p:spPr>
          <a:xfrm rot="16200000">
            <a:off x="7012628" y="1678628"/>
            <a:ext cx="3429000" cy="6929744"/>
          </a:xfrm>
          <a:prstGeom prst="rect">
            <a:avLst/>
          </a:prstGeom>
        </p:spPr>
      </p:pic>
      <p:pic>
        <p:nvPicPr>
          <p:cNvPr id="6" name="图片 5"/>
          <p:cNvPicPr>
            <a:picLocks noChangeAspect="1"/>
          </p:cNvPicPr>
          <p:nvPr/>
        </p:nvPicPr>
        <p:blipFill rotWithShape="1">
          <a:blip r:embed="rId5" cstate="screen"/>
          <a:srcRect l="-52" t="-338"/>
          <a:stretch>
            <a:fillRect/>
          </a:stretch>
        </p:blipFill>
        <p:spPr>
          <a:xfrm rot="16200000">
            <a:off x="876525" y="3117043"/>
            <a:ext cx="2864428" cy="4617485"/>
          </a:xfrm>
          <a:prstGeom prst="rect">
            <a:avLst/>
          </a:prstGeom>
        </p:spPr>
      </p:pic>
      <p:pic>
        <p:nvPicPr>
          <p:cNvPr id="7" name="图片 6"/>
          <p:cNvPicPr>
            <a:picLocks noChangeAspect="1"/>
          </p:cNvPicPr>
          <p:nvPr/>
        </p:nvPicPr>
        <p:blipFill rotWithShape="1">
          <a:blip r:embed="rId6" cstate="screen"/>
          <a:srcRect/>
          <a:stretch>
            <a:fillRect/>
          </a:stretch>
        </p:blipFill>
        <p:spPr>
          <a:xfrm rot="16200000">
            <a:off x="4331043" y="207331"/>
            <a:ext cx="882507" cy="1041994"/>
          </a:xfrm>
          <a:prstGeom prst="rect">
            <a:avLst/>
          </a:prstGeom>
        </p:spPr>
      </p:pic>
      <p:sp>
        <p:nvSpPr>
          <p:cNvPr id="8" name="Rectangle 4"/>
          <p:cNvSpPr/>
          <p:nvPr/>
        </p:nvSpPr>
        <p:spPr>
          <a:xfrm>
            <a:off x="1984082" y="1559811"/>
            <a:ext cx="8463516" cy="373837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文本框 8"/>
          <p:cNvSpPr txBox="1"/>
          <p:nvPr/>
        </p:nvSpPr>
        <p:spPr>
          <a:xfrm>
            <a:off x="3048634" y="1976718"/>
            <a:ext cx="6383869" cy="1862048"/>
          </a:xfrm>
          <a:prstGeom prst="rect">
            <a:avLst/>
          </a:prstGeom>
          <a:noFill/>
        </p:spPr>
        <p:txBody>
          <a:bodyPr wrap="square" rtlCol="0">
            <a:spAutoFit/>
          </a:bodyPr>
          <a:lstStyle/>
          <a:p>
            <a:r>
              <a:rPr lang="zh-CN" altLang="en-US" sz="11500" b="1" dirty="0">
                <a:solidFill>
                  <a:srgbClr val="405764"/>
                </a:solidFill>
                <a:cs typeface="+mn-ea"/>
                <a:sym typeface="+mn-lt"/>
              </a:rPr>
              <a:t>感谢观看</a:t>
            </a:r>
          </a:p>
        </p:txBody>
      </p:sp>
      <p:pic>
        <p:nvPicPr>
          <p:cNvPr id="4" name="图片 3"/>
          <p:cNvPicPr>
            <a:picLocks noChangeAspect="1"/>
          </p:cNvPicPr>
          <p:nvPr/>
        </p:nvPicPr>
        <p:blipFill rotWithShape="1">
          <a:blip r:embed="rId7" cstate="screen"/>
          <a:srcRect/>
          <a:stretch>
            <a:fillRect/>
          </a:stretch>
        </p:blipFill>
        <p:spPr>
          <a:xfrm rot="16200000">
            <a:off x="7716001" y="-880744"/>
            <a:ext cx="3595256" cy="5356742"/>
          </a:xfrm>
          <a:prstGeom prst="rect">
            <a:avLst/>
          </a:prstGeom>
        </p:spPr>
      </p:pic>
      <p:pic>
        <p:nvPicPr>
          <p:cNvPr id="13" name="图片 12"/>
          <p:cNvPicPr>
            <a:picLocks noChangeAspect="1"/>
          </p:cNvPicPr>
          <p:nvPr/>
        </p:nvPicPr>
        <p:blipFill rotWithShape="1">
          <a:blip r:embed="rId8" cstate="screen"/>
          <a:srcRect/>
          <a:stretch>
            <a:fillRect/>
          </a:stretch>
        </p:blipFill>
        <p:spPr>
          <a:xfrm rot="16200000">
            <a:off x="1455837" y="3679518"/>
            <a:ext cx="1155406" cy="1398007"/>
          </a:xfrm>
          <a:prstGeom prst="rect">
            <a:avLst/>
          </a:prstGeom>
        </p:spPr>
      </p:pic>
      <p:pic>
        <p:nvPicPr>
          <p:cNvPr id="14" name="图片 13"/>
          <p:cNvPicPr>
            <a:picLocks noChangeAspect="1"/>
          </p:cNvPicPr>
          <p:nvPr/>
        </p:nvPicPr>
        <p:blipFill rotWithShape="1">
          <a:blip r:embed="rId9" cstate="screen"/>
          <a:srcRect/>
          <a:stretch>
            <a:fillRect/>
          </a:stretch>
        </p:blipFill>
        <p:spPr>
          <a:xfrm rot="16200000">
            <a:off x="2478410" y="1357054"/>
            <a:ext cx="680484" cy="598977"/>
          </a:xfrm>
          <a:prstGeom prst="rect">
            <a:avLst/>
          </a:prstGeom>
        </p:spPr>
      </p:pic>
      <p:pic>
        <p:nvPicPr>
          <p:cNvPr id="15" name="图片 14"/>
          <p:cNvPicPr>
            <a:picLocks noChangeAspect="1"/>
          </p:cNvPicPr>
          <p:nvPr/>
        </p:nvPicPr>
        <p:blipFill>
          <a:blip r:embed="rId10" cstate="screen"/>
          <a:stretch>
            <a:fillRect/>
          </a:stretch>
        </p:blipFill>
        <p:spPr>
          <a:xfrm>
            <a:off x="8771040" y="3480077"/>
            <a:ext cx="1108699" cy="781691"/>
          </a:xfrm>
          <a:prstGeom prst="rect">
            <a:avLst/>
          </a:prstGeom>
        </p:spPr>
      </p:pic>
      <p:sp>
        <p:nvSpPr>
          <p:cNvPr id="16" name="文本框 10"/>
          <p:cNvSpPr txBox="1"/>
          <p:nvPr/>
        </p:nvSpPr>
        <p:spPr>
          <a:xfrm>
            <a:off x="5036026" y="4433831"/>
            <a:ext cx="2166191" cy="398780"/>
          </a:xfrm>
          <a:prstGeom prst="rect">
            <a:avLst/>
          </a:prstGeom>
          <a:noFill/>
        </p:spPr>
        <p:txBody>
          <a:bodyPr wrap="square" rtlCol="0">
            <a:spAutoFit/>
          </a:bodyPr>
          <a:lstStyle/>
          <a:p>
            <a:pPr algn="ctr"/>
            <a:r>
              <a:rPr lang="en-US" altLang="zh-CN" sz="2000" smtClean="0">
                <a:solidFill>
                  <a:srgbClr val="405764"/>
                </a:solidFill>
                <a:cs typeface="+mn-ea"/>
                <a:sym typeface="+mn-lt"/>
              </a:rPr>
              <a:t>PPT818  20XX.X</a:t>
            </a:r>
            <a:endParaRPr lang="zh-CN" altLang="en-US" sz="2000" dirty="0">
              <a:solidFill>
                <a:srgbClr val="405764"/>
              </a:solidFill>
              <a:cs typeface="+mn-ea"/>
              <a:sym typeface="+mn-lt"/>
            </a:endParaRPr>
          </a:p>
        </p:txBody>
      </p:sp>
      <p:sp>
        <p:nvSpPr>
          <p:cNvPr id="17" name="矩形 16"/>
          <p:cNvSpPr/>
          <p:nvPr/>
        </p:nvSpPr>
        <p:spPr>
          <a:xfrm>
            <a:off x="3862361" y="3897611"/>
            <a:ext cx="4807726" cy="369332"/>
          </a:xfrm>
          <a:prstGeom prst="rect">
            <a:avLst/>
          </a:prstGeom>
        </p:spPr>
        <p:txBody>
          <a:bodyPr wrap="none">
            <a:spAutoFit/>
          </a:bodyPr>
          <a:lstStyle/>
          <a:p>
            <a:r>
              <a:rPr lang="zh-CN" altLang="en-US" dirty="0">
                <a:solidFill>
                  <a:srgbClr val="405764"/>
                </a:solidFill>
                <a:cs typeface="+mn-ea"/>
                <a:sym typeface="+mn-lt"/>
              </a:rPr>
              <a:t>适</a:t>
            </a:r>
            <a:r>
              <a:rPr lang="zh-CN" altLang="en-US" dirty="0" smtClean="0">
                <a:solidFill>
                  <a:srgbClr val="405764"/>
                </a:solidFill>
                <a:cs typeface="+mn-ea"/>
                <a:sym typeface="+mn-lt"/>
              </a:rPr>
              <a:t>合用于制作岗位竞聘</a:t>
            </a:r>
            <a:r>
              <a:rPr lang="en-US" altLang="zh-CN" dirty="0" smtClean="0">
                <a:solidFill>
                  <a:srgbClr val="405764"/>
                </a:solidFill>
                <a:cs typeface="+mn-ea"/>
                <a:sym typeface="+mn-lt"/>
              </a:rPr>
              <a:t>PPT/</a:t>
            </a:r>
            <a:r>
              <a:rPr lang="zh-CN" altLang="en-US" dirty="0" smtClean="0">
                <a:solidFill>
                  <a:srgbClr val="405764"/>
                </a:solidFill>
                <a:cs typeface="+mn-ea"/>
                <a:sym typeface="+mn-lt"/>
              </a:rPr>
              <a:t>个人求职简历</a:t>
            </a:r>
            <a:r>
              <a:rPr lang="en-US" altLang="zh-CN" dirty="0" smtClean="0">
                <a:solidFill>
                  <a:srgbClr val="405764"/>
                </a:solidFill>
                <a:cs typeface="+mn-ea"/>
                <a:sym typeface="+mn-lt"/>
              </a:rPr>
              <a:t>PPT</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rot="16200000">
            <a:off x="2667001" y="-2667001"/>
            <a:ext cx="6858000" cy="12192002"/>
          </a:xfrm>
          <a:prstGeom prst="rect">
            <a:avLst/>
          </a:prstGeom>
        </p:spPr>
      </p:pic>
      <p:sp>
        <p:nvSpPr>
          <p:cNvPr id="3" name="Rectangle 4"/>
          <p:cNvSpPr/>
          <p:nvPr/>
        </p:nvSpPr>
        <p:spPr>
          <a:xfrm>
            <a:off x="2037904" y="1546465"/>
            <a:ext cx="8463516" cy="373837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4" name="图片 3"/>
          <p:cNvPicPr>
            <a:picLocks noChangeAspect="1"/>
          </p:cNvPicPr>
          <p:nvPr/>
        </p:nvPicPr>
        <p:blipFill rotWithShape="1">
          <a:blip r:embed="rId4" cstate="screen"/>
          <a:srcRect/>
          <a:stretch>
            <a:fillRect/>
          </a:stretch>
        </p:blipFill>
        <p:spPr>
          <a:xfrm rot="16200000">
            <a:off x="9405606" y="-188311"/>
            <a:ext cx="2083983" cy="2460601"/>
          </a:xfrm>
          <a:prstGeom prst="rect">
            <a:avLst/>
          </a:prstGeom>
        </p:spPr>
      </p:pic>
      <p:pic>
        <p:nvPicPr>
          <p:cNvPr id="5" name="图片 4"/>
          <p:cNvPicPr>
            <a:picLocks noChangeAspect="1"/>
          </p:cNvPicPr>
          <p:nvPr/>
        </p:nvPicPr>
        <p:blipFill rotWithShape="1">
          <a:blip r:embed="rId5" cstate="screen"/>
          <a:srcRect/>
          <a:stretch>
            <a:fillRect/>
          </a:stretch>
        </p:blipFill>
        <p:spPr>
          <a:xfrm rot="16200000">
            <a:off x="8191659" y="348880"/>
            <a:ext cx="730104" cy="862049"/>
          </a:xfrm>
          <a:prstGeom prst="rect">
            <a:avLst/>
          </a:prstGeom>
        </p:spPr>
      </p:pic>
      <p:pic>
        <p:nvPicPr>
          <p:cNvPr id="6" name="图片 5"/>
          <p:cNvPicPr>
            <a:picLocks noChangeAspect="1"/>
          </p:cNvPicPr>
          <p:nvPr/>
        </p:nvPicPr>
        <p:blipFill rotWithShape="1">
          <a:blip r:embed="rId6" cstate="screen"/>
          <a:srcRect/>
          <a:stretch>
            <a:fillRect/>
          </a:stretch>
        </p:blipFill>
        <p:spPr>
          <a:xfrm rot="16200000" flipH="1" flipV="1">
            <a:off x="580847" y="3906092"/>
            <a:ext cx="2371059" cy="3532753"/>
          </a:xfrm>
          <a:prstGeom prst="rect">
            <a:avLst/>
          </a:prstGeom>
        </p:spPr>
      </p:pic>
      <p:pic>
        <p:nvPicPr>
          <p:cNvPr id="7" name="图片 6"/>
          <p:cNvPicPr>
            <a:picLocks noChangeAspect="1"/>
          </p:cNvPicPr>
          <p:nvPr/>
        </p:nvPicPr>
        <p:blipFill rotWithShape="1">
          <a:blip r:embed="rId7" cstate="screen"/>
          <a:srcRect l="-52" t="-338"/>
          <a:stretch>
            <a:fillRect/>
          </a:stretch>
        </p:blipFill>
        <p:spPr>
          <a:xfrm rot="5400000" flipH="1">
            <a:off x="9446084" y="4101449"/>
            <a:ext cx="2110673" cy="3402425"/>
          </a:xfrm>
          <a:prstGeom prst="rect">
            <a:avLst/>
          </a:prstGeom>
        </p:spPr>
      </p:pic>
      <p:pic>
        <p:nvPicPr>
          <p:cNvPr id="9" name="图片 8"/>
          <p:cNvPicPr>
            <a:picLocks noChangeAspect="1"/>
          </p:cNvPicPr>
          <p:nvPr/>
        </p:nvPicPr>
        <p:blipFill rotWithShape="1">
          <a:blip r:embed="rId8" cstate="screen"/>
          <a:srcRect/>
          <a:stretch>
            <a:fillRect/>
          </a:stretch>
        </p:blipFill>
        <p:spPr>
          <a:xfrm>
            <a:off x="2778283" y="2602537"/>
            <a:ext cx="1965439" cy="1556408"/>
          </a:xfrm>
          <a:prstGeom prst="rect">
            <a:avLst/>
          </a:prstGeom>
        </p:spPr>
      </p:pic>
      <p:sp>
        <p:nvSpPr>
          <p:cNvPr id="10" name="文本框 9"/>
          <p:cNvSpPr txBox="1"/>
          <p:nvPr/>
        </p:nvSpPr>
        <p:spPr>
          <a:xfrm>
            <a:off x="4743722" y="2397244"/>
            <a:ext cx="5152447" cy="1015663"/>
          </a:xfrm>
          <a:prstGeom prst="rect">
            <a:avLst/>
          </a:prstGeom>
          <a:noFill/>
        </p:spPr>
        <p:txBody>
          <a:bodyPr wrap="square" rtlCol="0">
            <a:spAutoFit/>
          </a:bodyPr>
          <a:lstStyle/>
          <a:p>
            <a:pPr algn="ctr"/>
            <a:r>
              <a:rPr lang="zh-CN" altLang="en-US" sz="6000" b="1" dirty="0">
                <a:solidFill>
                  <a:srgbClr val="405764"/>
                </a:solidFill>
                <a:cs typeface="+mn-ea"/>
                <a:sym typeface="+mn-lt"/>
              </a:rPr>
              <a:t>个人基本信息</a:t>
            </a:r>
          </a:p>
        </p:txBody>
      </p:sp>
      <p:sp>
        <p:nvSpPr>
          <p:cNvPr id="11" name="矩形 10"/>
          <p:cNvSpPr/>
          <p:nvPr/>
        </p:nvSpPr>
        <p:spPr>
          <a:xfrm>
            <a:off x="4743722" y="3506626"/>
            <a:ext cx="5152447" cy="1200329"/>
          </a:xfrm>
          <a:prstGeom prst="rect">
            <a:avLst/>
          </a:prstGeom>
          <a:noFill/>
        </p:spPr>
        <p:txBody>
          <a:bodyPr wrap="square" rtlCol="0">
            <a:spAutoFit/>
          </a:bodyPr>
          <a:lstStyle/>
          <a:p>
            <a:pPr algn="ctr">
              <a:lnSpc>
                <a:spcPct val="150000"/>
              </a:lnSpc>
            </a:pPr>
            <a:r>
              <a:rPr lang="zh-CN" altLang="en-US" sz="1600" dirty="0">
                <a:solidFill>
                  <a:srgbClr val="405764"/>
                </a:solidFill>
                <a:cs typeface="+mn-ea"/>
                <a:sym typeface="+mn-lt"/>
              </a:rPr>
              <a:t>用户可以在投影仪或者计算机上进行演示也可以将演示文稿打印出来制作成胶片</a:t>
            </a:r>
          </a:p>
          <a:p>
            <a:pPr algn="ctr">
              <a:lnSpc>
                <a:spcPct val="150000"/>
              </a:lnSpc>
            </a:pPr>
            <a:endParaRPr lang="zh-CN" altLang="en-US" sz="1600" dirty="0">
              <a:solidFill>
                <a:srgbClr val="405764"/>
              </a:solidFill>
              <a:cs typeface="+mn-ea"/>
              <a:sym typeface="+mn-lt"/>
            </a:endParaRPr>
          </a:p>
        </p:txBody>
      </p:sp>
      <p:pic>
        <p:nvPicPr>
          <p:cNvPr id="12" name="图片 11"/>
          <p:cNvPicPr>
            <a:picLocks noChangeAspect="1"/>
          </p:cNvPicPr>
          <p:nvPr/>
        </p:nvPicPr>
        <p:blipFill rotWithShape="1">
          <a:blip r:embed="rId9" cstate="screen"/>
          <a:srcRect/>
          <a:stretch>
            <a:fillRect/>
          </a:stretch>
        </p:blipFill>
        <p:spPr>
          <a:xfrm rot="16200000">
            <a:off x="6217299" y="4409642"/>
            <a:ext cx="1155406" cy="13980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p:nvPr/>
        </p:nvSpPr>
        <p:spPr>
          <a:xfrm>
            <a:off x="1167216" y="1230463"/>
            <a:ext cx="9857568" cy="4767565"/>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0" name="文本框 19"/>
          <p:cNvSpPr txBox="1"/>
          <p:nvPr/>
        </p:nvSpPr>
        <p:spPr>
          <a:xfrm>
            <a:off x="2290916" y="2011605"/>
            <a:ext cx="3034602" cy="461665"/>
          </a:xfrm>
          <a:prstGeom prst="rect">
            <a:avLst/>
          </a:prstGeom>
          <a:noFill/>
        </p:spPr>
        <p:txBody>
          <a:bodyPr wrap="square" rtlCol="0">
            <a:spAutoFit/>
          </a:bodyPr>
          <a:lstStyle/>
          <a:p>
            <a:r>
              <a:rPr lang="zh-CN" altLang="en-US" sz="2400" b="1" dirty="0">
                <a:solidFill>
                  <a:srgbClr val="405764"/>
                </a:solidFill>
                <a:cs typeface="+mn-ea"/>
                <a:sym typeface="+mn-lt"/>
              </a:rPr>
              <a:t>姓名：</a:t>
            </a:r>
            <a:r>
              <a:rPr lang="zh-CN" altLang="en-US" sz="2400" dirty="0">
                <a:solidFill>
                  <a:srgbClr val="405764"/>
                </a:solidFill>
                <a:cs typeface="+mn-ea"/>
                <a:sym typeface="+mn-lt"/>
              </a:rPr>
              <a:t>包包</a:t>
            </a:r>
          </a:p>
        </p:txBody>
      </p:sp>
      <p:sp>
        <p:nvSpPr>
          <p:cNvPr id="23" name="文本框 22"/>
          <p:cNvSpPr txBox="1"/>
          <p:nvPr/>
        </p:nvSpPr>
        <p:spPr>
          <a:xfrm>
            <a:off x="2290916" y="5197185"/>
            <a:ext cx="3034602" cy="830997"/>
          </a:xfrm>
          <a:prstGeom prst="rect">
            <a:avLst/>
          </a:prstGeom>
          <a:noFill/>
        </p:spPr>
        <p:txBody>
          <a:bodyPr wrap="square" rtlCol="0">
            <a:spAutoFit/>
          </a:bodyPr>
          <a:lstStyle/>
          <a:p>
            <a:r>
              <a:rPr lang="zh-CN" altLang="en-US" sz="2400" b="1" dirty="0">
                <a:solidFill>
                  <a:srgbClr val="405764"/>
                </a:solidFill>
                <a:cs typeface="+mn-ea"/>
                <a:sym typeface="+mn-lt"/>
              </a:rPr>
              <a:t>联系方式：</a:t>
            </a:r>
            <a:r>
              <a:rPr lang="en-US" altLang="zh-CN" sz="2400" dirty="0">
                <a:solidFill>
                  <a:srgbClr val="405764"/>
                </a:solidFill>
                <a:cs typeface="+mn-ea"/>
                <a:sym typeface="+mn-lt"/>
              </a:rPr>
              <a:t>123456789</a:t>
            </a:r>
            <a:endParaRPr lang="zh-CN" altLang="en-US" sz="2400" dirty="0">
              <a:solidFill>
                <a:srgbClr val="405764"/>
              </a:solidFill>
              <a:cs typeface="+mn-ea"/>
              <a:sym typeface="+mn-lt"/>
            </a:endParaRPr>
          </a:p>
        </p:txBody>
      </p:sp>
      <p:sp>
        <p:nvSpPr>
          <p:cNvPr id="26" name="文本框 25"/>
          <p:cNvSpPr txBox="1"/>
          <p:nvPr/>
        </p:nvSpPr>
        <p:spPr>
          <a:xfrm>
            <a:off x="2290916" y="3285837"/>
            <a:ext cx="3034602" cy="461665"/>
          </a:xfrm>
          <a:prstGeom prst="rect">
            <a:avLst/>
          </a:prstGeom>
          <a:noFill/>
        </p:spPr>
        <p:txBody>
          <a:bodyPr wrap="square" rtlCol="0">
            <a:spAutoFit/>
          </a:bodyPr>
          <a:lstStyle/>
          <a:p>
            <a:r>
              <a:rPr lang="zh-CN" altLang="en-US" sz="2400" b="1" dirty="0">
                <a:solidFill>
                  <a:srgbClr val="405764"/>
                </a:solidFill>
                <a:cs typeface="+mn-ea"/>
                <a:sym typeface="+mn-lt"/>
              </a:rPr>
              <a:t>毕业院校：</a:t>
            </a:r>
            <a:r>
              <a:rPr lang="en-US" altLang="zh-CN" sz="2400" dirty="0">
                <a:solidFill>
                  <a:srgbClr val="405764"/>
                </a:solidFill>
                <a:cs typeface="+mn-ea"/>
                <a:sym typeface="+mn-lt"/>
              </a:rPr>
              <a:t>XX</a:t>
            </a:r>
            <a:r>
              <a:rPr lang="zh-CN" altLang="en-US" sz="2400" dirty="0">
                <a:solidFill>
                  <a:srgbClr val="405764"/>
                </a:solidFill>
                <a:cs typeface="+mn-ea"/>
                <a:sym typeface="+mn-lt"/>
              </a:rPr>
              <a:t>大学</a:t>
            </a:r>
          </a:p>
        </p:txBody>
      </p:sp>
      <p:sp>
        <p:nvSpPr>
          <p:cNvPr id="29" name="文本框 28"/>
          <p:cNvSpPr txBox="1"/>
          <p:nvPr/>
        </p:nvSpPr>
        <p:spPr>
          <a:xfrm>
            <a:off x="2290916" y="2648721"/>
            <a:ext cx="3034602" cy="461665"/>
          </a:xfrm>
          <a:prstGeom prst="rect">
            <a:avLst/>
          </a:prstGeom>
          <a:noFill/>
        </p:spPr>
        <p:txBody>
          <a:bodyPr wrap="square" rtlCol="0">
            <a:spAutoFit/>
          </a:bodyPr>
          <a:lstStyle/>
          <a:p>
            <a:r>
              <a:rPr lang="zh-CN" altLang="en-US" sz="2400" b="1" dirty="0">
                <a:solidFill>
                  <a:srgbClr val="405764"/>
                </a:solidFill>
                <a:cs typeface="+mn-ea"/>
                <a:sym typeface="+mn-lt"/>
              </a:rPr>
              <a:t>年龄：</a:t>
            </a:r>
            <a:r>
              <a:rPr lang="en-US" altLang="zh-CN" sz="2400" dirty="0">
                <a:solidFill>
                  <a:srgbClr val="405764"/>
                </a:solidFill>
                <a:cs typeface="+mn-ea"/>
                <a:sym typeface="+mn-lt"/>
              </a:rPr>
              <a:t>26</a:t>
            </a:r>
            <a:r>
              <a:rPr lang="zh-CN" altLang="en-US" sz="2400" dirty="0">
                <a:solidFill>
                  <a:srgbClr val="405764"/>
                </a:solidFill>
                <a:cs typeface="+mn-ea"/>
                <a:sym typeface="+mn-lt"/>
              </a:rPr>
              <a:t>岁</a:t>
            </a:r>
          </a:p>
        </p:txBody>
      </p:sp>
      <p:sp>
        <p:nvSpPr>
          <p:cNvPr id="32" name="文本框 31"/>
          <p:cNvSpPr txBox="1"/>
          <p:nvPr/>
        </p:nvSpPr>
        <p:spPr>
          <a:xfrm>
            <a:off x="2290916" y="3922953"/>
            <a:ext cx="3034602" cy="461665"/>
          </a:xfrm>
          <a:prstGeom prst="rect">
            <a:avLst/>
          </a:prstGeom>
          <a:noFill/>
        </p:spPr>
        <p:txBody>
          <a:bodyPr wrap="square" rtlCol="0">
            <a:spAutoFit/>
          </a:bodyPr>
          <a:lstStyle/>
          <a:p>
            <a:r>
              <a:rPr lang="zh-CN" altLang="en-US" sz="2400" b="1" dirty="0">
                <a:solidFill>
                  <a:srgbClr val="405764"/>
                </a:solidFill>
                <a:cs typeface="+mn-ea"/>
                <a:sym typeface="+mn-lt"/>
              </a:rPr>
              <a:t>主修专业：</a:t>
            </a:r>
            <a:r>
              <a:rPr lang="zh-CN" altLang="en-US" sz="2400" dirty="0">
                <a:solidFill>
                  <a:srgbClr val="405764"/>
                </a:solidFill>
                <a:cs typeface="+mn-ea"/>
                <a:sym typeface="+mn-lt"/>
              </a:rPr>
              <a:t>视觉设计</a:t>
            </a:r>
          </a:p>
        </p:txBody>
      </p:sp>
      <p:sp>
        <p:nvSpPr>
          <p:cNvPr id="35" name="文本框 34"/>
          <p:cNvSpPr txBox="1"/>
          <p:nvPr/>
        </p:nvSpPr>
        <p:spPr>
          <a:xfrm>
            <a:off x="2290916" y="4560069"/>
            <a:ext cx="4194930" cy="461665"/>
          </a:xfrm>
          <a:prstGeom prst="rect">
            <a:avLst/>
          </a:prstGeom>
          <a:noFill/>
        </p:spPr>
        <p:txBody>
          <a:bodyPr wrap="square" rtlCol="0">
            <a:spAutoFit/>
          </a:bodyPr>
          <a:lstStyle/>
          <a:p>
            <a:r>
              <a:rPr lang="zh-CN" altLang="en-US" sz="2400" b="1" dirty="0">
                <a:solidFill>
                  <a:srgbClr val="405764"/>
                </a:solidFill>
                <a:cs typeface="+mn-ea"/>
                <a:sym typeface="+mn-lt"/>
              </a:rPr>
              <a:t>居住地址：</a:t>
            </a:r>
            <a:r>
              <a:rPr lang="zh-CN" altLang="en-US" sz="2400" dirty="0">
                <a:solidFill>
                  <a:srgbClr val="405764"/>
                </a:solidFill>
                <a:cs typeface="+mn-ea"/>
                <a:sym typeface="+mn-lt"/>
              </a:rPr>
              <a:t>输入您现居地址</a:t>
            </a:r>
          </a:p>
        </p:txBody>
      </p:sp>
      <p:grpSp>
        <p:nvGrpSpPr>
          <p:cNvPr id="38" name="组合 37"/>
          <p:cNvGrpSpPr/>
          <p:nvPr/>
        </p:nvGrpSpPr>
        <p:grpSpPr>
          <a:xfrm>
            <a:off x="4508150" y="1465770"/>
            <a:ext cx="2808234" cy="677525"/>
            <a:chOff x="4508150" y="1465770"/>
            <a:chExt cx="2808234" cy="677525"/>
          </a:xfrm>
        </p:grpSpPr>
        <p:pic>
          <p:nvPicPr>
            <p:cNvPr id="15" name="图片 14"/>
            <p:cNvPicPr>
              <a:picLocks noChangeAspect="1"/>
            </p:cNvPicPr>
            <p:nvPr/>
          </p:nvPicPr>
          <p:blipFill rotWithShape="1">
            <a:blip r:embed="rId3" cstate="screen"/>
            <a:srcRect/>
            <a:stretch>
              <a:fillRect/>
            </a:stretch>
          </p:blipFill>
          <p:spPr>
            <a:xfrm rot="16200000">
              <a:off x="4561710" y="1412210"/>
              <a:ext cx="510167" cy="617287"/>
            </a:xfrm>
            <a:prstGeom prst="rect">
              <a:avLst/>
            </a:prstGeom>
          </p:spPr>
        </p:pic>
        <p:sp>
          <p:nvSpPr>
            <p:cNvPr id="18" name="矩形 17"/>
            <p:cNvSpPr/>
            <p:nvPr/>
          </p:nvSpPr>
          <p:spPr>
            <a:xfrm>
              <a:off x="4936258" y="1496964"/>
              <a:ext cx="2037737" cy="646331"/>
            </a:xfrm>
            <a:prstGeom prst="rect">
              <a:avLst/>
            </a:prstGeom>
          </p:spPr>
          <p:txBody>
            <a:bodyPr wrap="none">
              <a:spAutoFit/>
            </a:bodyPr>
            <a:lstStyle/>
            <a:p>
              <a:r>
                <a:rPr lang="zh-CN" altLang="en-US" sz="3600" b="1" dirty="0">
                  <a:solidFill>
                    <a:srgbClr val="405764"/>
                  </a:solidFill>
                  <a:cs typeface="+mn-ea"/>
                  <a:sym typeface="+mn-lt"/>
                </a:rPr>
                <a:t>基本信息</a:t>
              </a:r>
              <a:endParaRPr lang="zh-CN" altLang="en-US" sz="3600" dirty="0">
                <a:cs typeface="+mn-ea"/>
                <a:sym typeface="+mn-lt"/>
              </a:endParaRPr>
            </a:p>
          </p:txBody>
        </p:sp>
        <p:pic>
          <p:nvPicPr>
            <p:cNvPr id="37" name="图片 36"/>
            <p:cNvPicPr>
              <a:picLocks noChangeAspect="1"/>
            </p:cNvPicPr>
            <p:nvPr/>
          </p:nvPicPr>
          <p:blipFill rotWithShape="1">
            <a:blip r:embed="rId3" cstate="screen"/>
            <a:srcRect/>
            <a:stretch>
              <a:fillRect/>
            </a:stretch>
          </p:blipFill>
          <p:spPr>
            <a:xfrm rot="5400000" flipH="1">
              <a:off x="6752657" y="1418169"/>
              <a:ext cx="510167" cy="617287"/>
            </a:xfrm>
            <a:prstGeom prst="rect">
              <a:avLst/>
            </a:prstGeom>
          </p:spPr>
        </p:pic>
      </p:grpSp>
      <p:grpSp>
        <p:nvGrpSpPr>
          <p:cNvPr id="42" name="组合 41"/>
          <p:cNvGrpSpPr/>
          <p:nvPr/>
        </p:nvGrpSpPr>
        <p:grpSpPr>
          <a:xfrm>
            <a:off x="6592159" y="2029662"/>
            <a:ext cx="4006091" cy="3911600"/>
            <a:chOff x="6592159" y="2029662"/>
            <a:chExt cx="4006091" cy="3911600"/>
          </a:xfrm>
        </p:grpSpPr>
        <p:sp>
          <p:nvSpPr>
            <p:cNvPr id="41" name="椭圆 40"/>
            <p:cNvSpPr/>
            <p:nvPr/>
          </p:nvSpPr>
          <p:spPr>
            <a:xfrm>
              <a:off x="6983489" y="2326501"/>
              <a:ext cx="3614761" cy="3614761"/>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4" name="组合 13"/>
            <p:cNvGrpSpPr/>
            <p:nvPr/>
          </p:nvGrpSpPr>
          <p:grpSpPr>
            <a:xfrm>
              <a:off x="6592159" y="2029662"/>
              <a:ext cx="3853691" cy="3759200"/>
              <a:chOff x="4800311" y="2264925"/>
              <a:chExt cx="3853691" cy="3759200"/>
            </a:xfrm>
          </p:grpSpPr>
          <p:sp>
            <p:nvSpPr>
              <p:cNvPr id="13" name="椭圆 12"/>
              <p:cNvSpPr/>
              <p:nvPr/>
            </p:nvSpPr>
            <p:spPr>
              <a:xfrm>
                <a:off x="5039241" y="2409364"/>
                <a:ext cx="3614761" cy="3614761"/>
              </a:xfrm>
              <a:prstGeom prst="ellipse">
                <a:avLst/>
              </a:prstGeom>
              <a:solidFill>
                <a:srgbClr val="439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1" name="图片 10"/>
              <p:cNvPicPr>
                <a:picLocks noChangeAspect="1"/>
              </p:cNvPicPr>
              <p:nvPr/>
            </p:nvPicPr>
            <p:blipFill>
              <a:blip r:embed="rId4" cstate="screen"/>
              <a:srcRect/>
              <a:stretch>
                <a:fillRect/>
              </a:stretch>
            </p:blipFill>
            <p:spPr>
              <a:xfrm>
                <a:off x="4800311" y="2264925"/>
                <a:ext cx="3614761" cy="3625623"/>
              </a:xfrm>
              <a:custGeom>
                <a:avLst/>
                <a:gdLst>
                  <a:gd name="connsiteX0" fmla="*/ 2120510 w 4253802"/>
                  <a:gd name="connsiteY0" fmla="*/ 0 h 4266584"/>
                  <a:gd name="connsiteX1" fmla="*/ 4253802 w 4253802"/>
                  <a:gd name="connsiteY1" fmla="*/ 2133292 h 4266584"/>
                  <a:gd name="connsiteX2" fmla="*/ 2120510 w 4253802"/>
                  <a:gd name="connsiteY2" fmla="*/ 4266584 h 4266584"/>
                  <a:gd name="connsiteX3" fmla="*/ 30559 w 4253802"/>
                  <a:gd name="connsiteY3" fmla="*/ 2563225 h 4266584"/>
                  <a:gd name="connsiteX4" fmla="*/ 0 w 4253802"/>
                  <a:gd name="connsiteY4" fmla="*/ 2362994 h 4266584"/>
                  <a:gd name="connsiteX5" fmla="*/ 0 w 4253802"/>
                  <a:gd name="connsiteY5" fmla="*/ 1903590 h 4266584"/>
                  <a:gd name="connsiteX6" fmla="*/ 30559 w 4253802"/>
                  <a:gd name="connsiteY6" fmla="*/ 1703359 h 4266584"/>
                  <a:gd name="connsiteX7" fmla="*/ 2120510 w 4253802"/>
                  <a:gd name="connsiteY7" fmla="*/ 0 h 42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3802" h="4266584">
                    <a:moveTo>
                      <a:pt x="2120510" y="0"/>
                    </a:moveTo>
                    <a:cubicBezTo>
                      <a:pt x="3298695" y="0"/>
                      <a:pt x="4253802" y="955107"/>
                      <a:pt x="4253802" y="2133292"/>
                    </a:cubicBezTo>
                    <a:cubicBezTo>
                      <a:pt x="4253802" y="3311477"/>
                      <a:pt x="3298695" y="4266584"/>
                      <a:pt x="2120510" y="4266584"/>
                    </a:cubicBezTo>
                    <a:cubicBezTo>
                      <a:pt x="1089598" y="4266584"/>
                      <a:pt x="229481" y="3535330"/>
                      <a:pt x="30559" y="2563225"/>
                    </a:cubicBezTo>
                    <a:lnTo>
                      <a:pt x="0" y="2362994"/>
                    </a:lnTo>
                    <a:lnTo>
                      <a:pt x="0" y="1903590"/>
                    </a:lnTo>
                    <a:lnTo>
                      <a:pt x="30559" y="1703359"/>
                    </a:lnTo>
                    <a:cubicBezTo>
                      <a:pt x="229481" y="731254"/>
                      <a:pt x="1089598" y="0"/>
                      <a:pt x="2120510" y="0"/>
                    </a:cubicBezTo>
                    <a:close/>
                  </a:path>
                </a:pathLst>
              </a:custGeom>
            </p:spPr>
          </p:pic>
        </p:gr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randombar(horizontal)">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2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heel(1)">
                                      <p:cBhvr>
                                        <p:cTn id="5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3" grpId="0"/>
      <p:bldP spid="26" grpId="0"/>
      <p:bldP spid="29" grpId="0"/>
      <p:bldP spid="32"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64773" y="1813250"/>
            <a:ext cx="4106252" cy="3993151"/>
            <a:chOff x="1164773" y="1813250"/>
            <a:chExt cx="4106252" cy="3993151"/>
          </a:xfrm>
        </p:grpSpPr>
        <p:pic>
          <p:nvPicPr>
            <p:cNvPr id="11" name="图片 10"/>
            <p:cNvPicPr>
              <a:picLocks noChangeAspect="1"/>
            </p:cNvPicPr>
            <p:nvPr/>
          </p:nvPicPr>
          <p:blipFill rotWithShape="1">
            <a:blip r:embed="rId3" cstate="screen"/>
            <a:srcRect l="20679" t="10952" r="21015" b="9048"/>
            <a:stretch>
              <a:fillRect/>
            </a:stretch>
          </p:blipFill>
          <p:spPr>
            <a:xfrm>
              <a:off x="1164773" y="1813250"/>
              <a:ext cx="4106252" cy="3972267"/>
            </a:xfrm>
            <a:prstGeom prst="rect">
              <a:avLst/>
            </a:prstGeom>
          </p:spPr>
        </p:pic>
        <p:grpSp>
          <p:nvGrpSpPr>
            <p:cNvPr id="4" name="组合 3"/>
            <p:cNvGrpSpPr/>
            <p:nvPr/>
          </p:nvGrpSpPr>
          <p:grpSpPr>
            <a:xfrm>
              <a:off x="1962582" y="5127300"/>
              <a:ext cx="2312349" cy="679101"/>
              <a:chOff x="3453925" y="4442996"/>
              <a:chExt cx="2312349" cy="679101"/>
            </a:xfrm>
          </p:grpSpPr>
          <p:sp>
            <p:nvSpPr>
              <p:cNvPr id="3" name="Rectangle 4"/>
              <p:cNvSpPr/>
              <p:nvPr/>
            </p:nvSpPr>
            <p:spPr>
              <a:xfrm>
                <a:off x="3551896" y="4540968"/>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2" name="Rectangle 4"/>
              <p:cNvSpPr/>
              <p:nvPr/>
            </p:nvSpPr>
            <p:spPr>
              <a:xfrm>
                <a:off x="3453925" y="4442996"/>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视觉设计</a:t>
                </a:r>
                <a:endParaRPr lang="en-US" sz="2800" b="1" dirty="0">
                  <a:solidFill>
                    <a:schemeClr val="bg1"/>
                  </a:solidFill>
                  <a:cs typeface="+mn-ea"/>
                  <a:sym typeface="+mn-lt"/>
                </a:endParaRPr>
              </a:p>
            </p:txBody>
          </p:sp>
        </p:grpSp>
      </p:grpSp>
      <p:grpSp>
        <p:nvGrpSpPr>
          <p:cNvPr id="18" name="组合 17"/>
          <p:cNvGrpSpPr/>
          <p:nvPr/>
        </p:nvGrpSpPr>
        <p:grpSpPr>
          <a:xfrm>
            <a:off x="5920858" y="1530388"/>
            <a:ext cx="5070559" cy="1871084"/>
            <a:chOff x="5852289" y="1813250"/>
            <a:chExt cx="5070559" cy="1871084"/>
          </a:xfrm>
        </p:grpSpPr>
        <p:grpSp>
          <p:nvGrpSpPr>
            <p:cNvPr id="15" name="组合 14"/>
            <p:cNvGrpSpPr/>
            <p:nvPr/>
          </p:nvGrpSpPr>
          <p:grpSpPr>
            <a:xfrm>
              <a:off x="5852289" y="1813250"/>
              <a:ext cx="5070559" cy="1871084"/>
              <a:chOff x="6594502" y="1881913"/>
              <a:chExt cx="2305388" cy="639850"/>
            </a:xfrm>
          </p:grpSpPr>
          <p:sp>
            <p:nvSpPr>
              <p:cNvPr id="13" name="Rectangle 4"/>
              <p:cNvSpPr/>
              <p:nvPr/>
            </p:nvSpPr>
            <p:spPr>
              <a:xfrm>
                <a:off x="6685512" y="1940634"/>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14" name="Rectangle 4"/>
              <p:cNvSpPr/>
              <p:nvPr/>
            </p:nvSpPr>
            <p:spPr>
              <a:xfrm>
                <a:off x="6594502" y="1881913"/>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grpSp>
        <p:sp>
          <p:nvSpPr>
            <p:cNvPr id="16" name="矩形 15"/>
            <p:cNvSpPr/>
            <p:nvPr/>
          </p:nvSpPr>
          <p:spPr>
            <a:xfrm>
              <a:off x="6509983" y="2420838"/>
              <a:ext cx="3777018" cy="1200329"/>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用户可以在投影仪或者计算机上进行演示也可以将演示文稿打印出来</a:t>
              </a:r>
            </a:p>
            <a:p>
              <a:pPr>
                <a:lnSpc>
                  <a:spcPct val="150000"/>
                </a:lnSpc>
              </a:pPr>
              <a:endParaRPr lang="zh-CN" altLang="en-US" sz="1600" dirty="0">
                <a:solidFill>
                  <a:schemeClr val="bg1"/>
                </a:solidFill>
                <a:cs typeface="+mn-ea"/>
                <a:sym typeface="+mn-lt"/>
              </a:endParaRPr>
            </a:p>
          </p:txBody>
        </p:sp>
        <p:sp>
          <p:nvSpPr>
            <p:cNvPr id="17" name="文本框 16"/>
            <p:cNvSpPr txBox="1"/>
            <p:nvPr/>
          </p:nvSpPr>
          <p:spPr>
            <a:xfrm flipH="1">
              <a:off x="7041482" y="1897618"/>
              <a:ext cx="2491999" cy="523220"/>
            </a:xfrm>
            <a:prstGeom prst="rect">
              <a:avLst/>
            </a:prstGeom>
            <a:noFill/>
          </p:spPr>
          <p:txBody>
            <a:bodyPr vert="horz" wrap="square" rtlCol="0">
              <a:spAutoFit/>
            </a:bodyPr>
            <a:lstStyle/>
            <a:p>
              <a:pPr algn="ctr"/>
              <a:r>
                <a:rPr lang="zh-CN" altLang="en-US" sz="2800" b="1" dirty="0">
                  <a:solidFill>
                    <a:schemeClr val="bg1"/>
                  </a:solidFill>
                  <a:cs typeface="+mn-ea"/>
                  <a:sym typeface="+mn-lt"/>
                </a:rPr>
                <a:t>请</a:t>
              </a:r>
              <a:r>
                <a:rPr lang="zh-CN" altLang="en-US" sz="2000" b="1" dirty="0">
                  <a:solidFill>
                    <a:schemeClr val="bg1"/>
                  </a:solidFill>
                  <a:cs typeface="+mn-ea"/>
                  <a:sym typeface="+mn-lt"/>
                </a:rPr>
                <a:t>输入标题</a:t>
              </a:r>
            </a:p>
          </p:txBody>
        </p:sp>
      </p:grpSp>
      <p:grpSp>
        <p:nvGrpSpPr>
          <p:cNvPr id="19" name="组合 18"/>
          <p:cNvGrpSpPr/>
          <p:nvPr/>
        </p:nvGrpSpPr>
        <p:grpSpPr>
          <a:xfrm>
            <a:off x="5920858" y="3837345"/>
            <a:ext cx="5070559" cy="1871084"/>
            <a:chOff x="5852289" y="1813250"/>
            <a:chExt cx="5070559" cy="1871084"/>
          </a:xfrm>
        </p:grpSpPr>
        <p:grpSp>
          <p:nvGrpSpPr>
            <p:cNvPr id="20" name="组合 19"/>
            <p:cNvGrpSpPr/>
            <p:nvPr/>
          </p:nvGrpSpPr>
          <p:grpSpPr>
            <a:xfrm>
              <a:off x="5852289" y="1813250"/>
              <a:ext cx="5070559" cy="1871084"/>
              <a:chOff x="6594502" y="1881913"/>
              <a:chExt cx="2305388" cy="639850"/>
            </a:xfrm>
          </p:grpSpPr>
          <p:sp>
            <p:nvSpPr>
              <p:cNvPr id="23" name="Rectangle 4"/>
              <p:cNvSpPr/>
              <p:nvPr/>
            </p:nvSpPr>
            <p:spPr>
              <a:xfrm>
                <a:off x="6685512" y="1940634"/>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24" name="Rectangle 4"/>
              <p:cNvSpPr/>
              <p:nvPr/>
            </p:nvSpPr>
            <p:spPr>
              <a:xfrm>
                <a:off x="6594502" y="1881913"/>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grpSp>
        <p:sp>
          <p:nvSpPr>
            <p:cNvPr id="21" name="矩形 20"/>
            <p:cNvSpPr/>
            <p:nvPr/>
          </p:nvSpPr>
          <p:spPr>
            <a:xfrm>
              <a:off x="6509983" y="2420838"/>
              <a:ext cx="3777018" cy="1200329"/>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用户可以在投影仪或者计算机上进行演示也可以将演示文稿打印出来</a:t>
              </a:r>
            </a:p>
            <a:p>
              <a:pPr>
                <a:lnSpc>
                  <a:spcPct val="150000"/>
                </a:lnSpc>
              </a:pPr>
              <a:endParaRPr lang="zh-CN" altLang="en-US" sz="1600" dirty="0">
                <a:solidFill>
                  <a:schemeClr val="bg1"/>
                </a:solidFill>
                <a:cs typeface="+mn-ea"/>
                <a:sym typeface="+mn-lt"/>
              </a:endParaRPr>
            </a:p>
          </p:txBody>
        </p:sp>
        <p:sp>
          <p:nvSpPr>
            <p:cNvPr id="22" name="文本框 21"/>
            <p:cNvSpPr txBox="1"/>
            <p:nvPr/>
          </p:nvSpPr>
          <p:spPr>
            <a:xfrm flipH="1">
              <a:off x="7041482" y="1897618"/>
              <a:ext cx="2491999" cy="523220"/>
            </a:xfrm>
            <a:prstGeom prst="rect">
              <a:avLst/>
            </a:prstGeom>
            <a:noFill/>
          </p:spPr>
          <p:txBody>
            <a:bodyPr vert="horz" wrap="square" rtlCol="0">
              <a:spAutoFit/>
            </a:bodyPr>
            <a:lstStyle/>
            <a:p>
              <a:pPr algn="ctr"/>
              <a:r>
                <a:rPr lang="zh-CN" altLang="en-US" sz="2800" b="1" dirty="0">
                  <a:solidFill>
                    <a:schemeClr val="bg1"/>
                  </a:solidFill>
                  <a:cs typeface="+mn-ea"/>
                  <a:sym typeface="+mn-lt"/>
                </a:rPr>
                <a:t>请</a:t>
              </a:r>
              <a:r>
                <a:rPr lang="zh-CN" altLang="en-US" sz="2000" b="1" dirty="0">
                  <a:solidFill>
                    <a:schemeClr val="bg1"/>
                  </a:solidFill>
                  <a:cs typeface="+mn-ea"/>
                  <a:sym typeface="+mn-lt"/>
                </a:rPr>
                <a:t>输入标题</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heel(1)">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792881" y="1617296"/>
            <a:ext cx="3999449" cy="3999449"/>
            <a:chOff x="1377696" y="2238066"/>
            <a:chExt cx="3102429" cy="3102429"/>
          </a:xfrm>
        </p:grpSpPr>
        <p:grpSp>
          <p:nvGrpSpPr>
            <p:cNvPr id="7" name="组合 6"/>
            <p:cNvGrpSpPr/>
            <p:nvPr/>
          </p:nvGrpSpPr>
          <p:grpSpPr>
            <a:xfrm>
              <a:off x="1377696" y="2238066"/>
              <a:ext cx="3102429" cy="3102429"/>
              <a:chOff x="1377696" y="2238066"/>
              <a:chExt cx="3102429" cy="3102429"/>
            </a:xfrm>
          </p:grpSpPr>
          <p:cxnSp>
            <p:nvCxnSpPr>
              <p:cNvPr id="6" name="直接连接符 5"/>
              <p:cNvCxnSpPr/>
              <p:nvPr/>
            </p:nvCxnSpPr>
            <p:spPr>
              <a:xfrm flipH="1">
                <a:off x="1500776" y="2417680"/>
                <a:ext cx="2743200" cy="2743200"/>
              </a:xfrm>
              <a:prstGeom prst="line">
                <a:avLst/>
              </a:prstGeom>
              <a:ln w="76200">
                <a:solidFill>
                  <a:srgbClr val="054A89"/>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377696" y="2238066"/>
                <a:ext cx="3102429" cy="3102429"/>
              </a:xfrm>
              <a:prstGeom prst="ellipse">
                <a:avLst/>
              </a:prstGeom>
              <a:noFill/>
              <a:ln w="76200">
                <a:solidFill>
                  <a:srgbClr val="05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 name="图片 2"/>
            <p:cNvPicPr>
              <a:picLocks noChangeAspect="1"/>
            </p:cNvPicPr>
            <p:nvPr/>
          </p:nvPicPr>
          <p:blipFill rotWithShape="1">
            <a:blip r:embed="rId3" cstate="screen"/>
            <a:srcRect b="-382"/>
            <a:stretch>
              <a:fillRect/>
            </a:stretch>
          </p:blipFill>
          <p:spPr>
            <a:xfrm>
              <a:off x="1500776" y="2361146"/>
              <a:ext cx="2856271" cy="2856271"/>
            </a:xfrm>
            <a:prstGeom prst="ellipse">
              <a:avLst/>
            </a:prstGeom>
          </p:spPr>
        </p:pic>
      </p:grpSp>
      <p:grpSp>
        <p:nvGrpSpPr>
          <p:cNvPr id="11" name="组合 10"/>
          <p:cNvGrpSpPr/>
          <p:nvPr/>
        </p:nvGrpSpPr>
        <p:grpSpPr>
          <a:xfrm>
            <a:off x="6704098" y="1617296"/>
            <a:ext cx="3999449" cy="3999449"/>
            <a:chOff x="6376170" y="1435556"/>
            <a:chExt cx="3102429" cy="3102429"/>
          </a:xfrm>
        </p:grpSpPr>
        <p:grpSp>
          <p:nvGrpSpPr>
            <p:cNvPr id="8" name="组合 7"/>
            <p:cNvGrpSpPr/>
            <p:nvPr/>
          </p:nvGrpSpPr>
          <p:grpSpPr>
            <a:xfrm>
              <a:off x="6376170" y="1435556"/>
              <a:ext cx="3102429" cy="3102429"/>
              <a:chOff x="1377696" y="2238066"/>
              <a:chExt cx="3102429" cy="3102429"/>
            </a:xfrm>
          </p:grpSpPr>
          <p:cxnSp>
            <p:nvCxnSpPr>
              <p:cNvPr id="9" name="直接连接符 8"/>
              <p:cNvCxnSpPr/>
              <p:nvPr/>
            </p:nvCxnSpPr>
            <p:spPr>
              <a:xfrm flipH="1">
                <a:off x="1500776" y="2417680"/>
                <a:ext cx="2743200" cy="2743200"/>
              </a:xfrm>
              <a:prstGeom prst="line">
                <a:avLst/>
              </a:prstGeom>
              <a:ln w="76200">
                <a:solidFill>
                  <a:srgbClr val="439FDB"/>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377696" y="2238066"/>
                <a:ext cx="3102429" cy="3102429"/>
              </a:xfrm>
              <a:prstGeom prst="ellipse">
                <a:avLst/>
              </a:prstGeom>
              <a:noFill/>
              <a:ln w="76200">
                <a:solidFill>
                  <a:srgbClr val="439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 name="图片 3"/>
            <p:cNvPicPr>
              <a:picLocks noChangeAspect="1"/>
            </p:cNvPicPr>
            <p:nvPr/>
          </p:nvPicPr>
          <p:blipFill rotWithShape="1">
            <a:blip r:embed="rId4" cstate="screen"/>
            <a:srcRect/>
            <a:stretch>
              <a:fillRect/>
            </a:stretch>
          </p:blipFill>
          <p:spPr>
            <a:xfrm>
              <a:off x="6530279" y="1589665"/>
              <a:ext cx="2794213" cy="2794213"/>
            </a:xfrm>
            <a:prstGeom prst="ellipse">
              <a:avLst/>
            </a:prstGeom>
          </p:spPr>
        </p:pic>
      </p:grpSp>
      <p:grpSp>
        <p:nvGrpSpPr>
          <p:cNvPr id="15" name="组合 14"/>
          <p:cNvGrpSpPr/>
          <p:nvPr/>
        </p:nvGrpSpPr>
        <p:grpSpPr>
          <a:xfrm>
            <a:off x="1245766" y="3277469"/>
            <a:ext cx="2312349" cy="679101"/>
            <a:chOff x="1962582" y="5127300"/>
            <a:chExt cx="2312349" cy="679101"/>
          </a:xfrm>
        </p:grpSpPr>
        <p:sp>
          <p:nvSpPr>
            <p:cNvPr id="13" name="Rectangle 4"/>
            <p:cNvSpPr/>
            <p:nvPr/>
          </p:nvSpPr>
          <p:spPr>
            <a:xfrm>
              <a:off x="2060553" y="5225272"/>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14" name="Rectangle 4"/>
            <p:cNvSpPr/>
            <p:nvPr/>
          </p:nvSpPr>
          <p:spPr>
            <a:xfrm>
              <a:off x="1962582" y="5127300"/>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获奖作品</a:t>
              </a:r>
              <a:endParaRPr lang="en-US" sz="2800" b="1" dirty="0">
                <a:solidFill>
                  <a:schemeClr val="bg1"/>
                </a:solidFill>
                <a:cs typeface="+mn-ea"/>
                <a:sym typeface="+mn-lt"/>
              </a:endParaRPr>
            </a:p>
          </p:txBody>
        </p:sp>
      </p:grpSp>
      <p:grpSp>
        <p:nvGrpSpPr>
          <p:cNvPr id="16" name="组合 15"/>
          <p:cNvGrpSpPr/>
          <p:nvPr/>
        </p:nvGrpSpPr>
        <p:grpSpPr>
          <a:xfrm>
            <a:off x="7739999" y="5311655"/>
            <a:ext cx="2312349" cy="679101"/>
            <a:chOff x="1962582" y="5127300"/>
            <a:chExt cx="2312349" cy="679101"/>
          </a:xfrm>
        </p:grpSpPr>
        <p:sp>
          <p:nvSpPr>
            <p:cNvPr id="17" name="Rectangle 4"/>
            <p:cNvSpPr/>
            <p:nvPr/>
          </p:nvSpPr>
          <p:spPr>
            <a:xfrm>
              <a:off x="2060553" y="5225272"/>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18" name="Rectangle 4"/>
            <p:cNvSpPr/>
            <p:nvPr/>
          </p:nvSpPr>
          <p:spPr>
            <a:xfrm>
              <a:off x="1962582" y="5127300"/>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获奖作品</a:t>
              </a:r>
              <a:endParaRPr lang="en-US" sz="2800" b="1" dirty="0">
                <a:solidFill>
                  <a:schemeClr val="bg1"/>
                </a:solidFill>
                <a:cs typeface="+mn-ea"/>
                <a:sym typeface="+mn-lt"/>
              </a:endParaRPr>
            </a:p>
          </p:txBody>
        </p:sp>
      </p:grpSp>
      <p:pic>
        <p:nvPicPr>
          <p:cNvPr id="19" name="图片 18"/>
          <p:cNvPicPr>
            <a:picLocks noChangeAspect="1"/>
          </p:cNvPicPr>
          <p:nvPr/>
        </p:nvPicPr>
        <p:blipFill rotWithShape="1">
          <a:blip r:embed="rId5" cstate="screen"/>
          <a:srcRect/>
          <a:stretch>
            <a:fillRect/>
          </a:stretch>
        </p:blipFill>
        <p:spPr>
          <a:xfrm rot="16200000">
            <a:off x="1012673" y="5715444"/>
            <a:ext cx="737834" cy="937675"/>
          </a:xfrm>
          <a:prstGeom prst="rect">
            <a:avLst/>
          </a:prstGeom>
        </p:spPr>
      </p:pic>
      <p:pic>
        <p:nvPicPr>
          <p:cNvPr id="20" name="图片 19"/>
          <p:cNvPicPr>
            <a:picLocks noChangeAspect="1"/>
          </p:cNvPicPr>
          <p:nvPr/>
        </p:nvPicPr>
        <p:blipFill>
          <a:blip r:embed="rId6" cstate="screen"/>
          <a:stretch>
            <a:fillRect/>
          </a:stretch>
        </p:blipFill>
        <p:spPr>
          <a:xfrm>
            <a:off x="9494199" y="2679115"/>
            <a:ext cx="2127174" cy="1499770"/>
          </a:xfrm>
          <a:prstGeom prst="rect">
            <a:avLst/>
          </a:prstGeom>
        </p:spPr>
      </p:pic>
      <p:pic>
        <p:nvPicPr>
          <p:cNvPr id="21" name="图片 20"/>
          <p:cNvPicPr>
            <a:picLocks noChangeAspect="1"/>
          </p:cNvPicPr>
          <p:nvPr/>
        </p:nvPicPr>
        <p:blipFill>
          <a:blip r:embed="rId6" cstate="screen"/>
          <a:stretch>
            <a:fillRect/>
          </a:stretch>
        </p:blipFill>
        <p:spPr>
          <a:xfrm>
            <a:off x="4196591" y="1212872"/>
            <a:ext cx="2127174" cy="1499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994622" y="1431673"/>
            <a:ext cx="2725199" cy="3396343"/>
          </a:xfrm>
          <a:prstGeom prst="rect">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1667013" y="1878497"/>
            <a:ext cx="2544640" cy="3762245"/>
            <a:chOff x="1667013" y="1878497"/>
            <a:chExt cx="2544640" cy="3762245"/>
          </a:xfrm>
        </p:grpSpPr>
        <p:sp>
          <p:nvSpPr>
            <p:cNvPr id="6" name="矩形 5"/>
            <p:cNvSpPr/>
            <p:nvPr/>
          </p:nvSpPr>
          <p:spPr>
            <a:xfrm>
              <a:off x="1861743" y="2115877"/>
              <a:ext cx="2349910" cy="3524865"/>
            </a:xfrm>
            <a:prstGeom prst="rect">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3" cstate="screen"/>
            <a:stretch>
              <a:fillRect/>
            </a:stretch>
          </p:blipFill>
          <p:spPr>
            <a:xfrm>
              <a:off x="1667013" y="1878497"/>
              <a:ext cx="2349910" cy="3524865"/>
            </a:xfrm>
            <a:prstGeom prst="rect">
              <a:avLst/>
            </a:prstGeom>
          </p:spPr>
        </p:pic>
      </p:grpSp>
      <p:pic>
        <p:nvPicPr>
          <p:cNvPr id="3" name="图片 2"/>
          <p:cNvPicPr>
            <a:picLocks noChangeAspect="1"/>
          </p:cNvPicPr>
          <p:nvPr/>
        </p:nvPicPr>
        <p:blipFill rotWithShape="1">
          <a:blip r:embed="rId4" cstate="screen"/>
          <a:srcRect/>
          <a:stretch>
            <a:fillRect/>
          </a:stretch>
        </p:blipFill>
        <p:spPr>
          <a:xfrm>
            <a:off x="4733400" y="1257502"/>
            <a:ext cx="2725199" cy="3429000"/>
          </a:xfrm>
          <a:prstGeom prst="rect">
            <a:avLst/>
          </a:prstGeom>
        </p:spPr>
      </p:pic>
      <p:grpSp>
        <p:nvGrpSpPr>
          <p:cNvPr id="9" name="组合 8"/>
          <p:cNvGrpSpPr/>
          <p:nvPr/>
        </p:nvGrpSpPr>
        <p:grpSpPr>
          <a:xfrm>
            <a:off x="8241568" y="1580018"/>
            <a:ext cx="2566828" cy="3697964"/>
            <a:chOff x="8241568" y="1580018"/>
            <a:chExt cx="2566828" cy="3697964"/>
          </a:xfrm>
        </p:grpSpPr>
        <p:sp>
          <p:nvSpPr>
            <p:cNvPr id="8" name="矩形 7"/>
            <p:cNvSpPr/>
            <p:nvPr/>
          </p:nvSpPr>
          <p:spPr>
            <a:xfrm>
              <a:off x="8458486" y="1753117"/>
              <a:ext cx="2349910" cy="3524865"/>
            </a:xfrm>
            <a:prstGeom prst="rect">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5" cstate="screen"/>
            <a:srcRect/>
            <a:stretch>
              <a:fillRect/>
            </a:stretch>
          </p:blipFill>
          <p:spPr>
            <a:xfrm>
              <a:off x="8241568" y="1580018"/>
              <a:ext cx="2394737" cy="3494480"/>
            </a:xfrm>
            <a:prstGeom prst="rect">
              <a:avLst/>
            </a:prstGeom>
          </p:spPr>
        </p:pic>
      </p:grpSp>
      <p:grpSp>
        <p:nvGrpSpPr>
          <p:cNvPr id="12" name="组合 11"/>
          <p:cNvGrpSpPr/>
          <p:nvPr/>
        </p:nvGrpSpPr>
        <p:grpSpPr>
          <a:xfrm>
            <a:off x="5070436" y="5260258"/>
            <a:ext cx="2312349" cy="679101"/>
            <a:chOff x="1962582" y="5127300"/>
            <a:chExt cx="2312349" cy="679101"/>
          </a:xfrm>
        </p:grpSpPr>
        <p:sp>
          <p:nvSpPr>
            <p:cNvPr id="13" name="Rectangle 4"/>
            <p:cNvSpPr/>
            <p:nvPr/>
          </p:nvSpPr>
          <p:spPr>
            <a:xfrm>
              <a:off x="2060553" y="5225272"/>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14" name="Rectangle 4"/>
            <p:cNvSpPr/>
            <p:nvPr/>
          </p:nvSpPr>
          <p:spPr>
            <a:xfrm>
              <a:off x="1962582" y="5127300"/>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获奖作品</a:t>
              </a:r>
              <a:endParaRPr lang="en-US" sz="2800" b="1"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rot="16200000">
            <a:off x="2667001" y="-2667001"/>
            <a:ext cx="6858000" cy="12192002"/>
          </a:xfrm>
          <a:prstGeom prst="rect">
            <a:avLst/>
          </a:prstGeom>
        </p:spPr>
      </p:pic>
      <p:sp>
        <p:nvSpPr>
          <p:cNvPr id="3" name="Rectangle 4"/>
          <p:cNvSpPr/>
          <p:nvPr/>
        </p:nvSpPr>
        <p:spPr>
          <a:xfrm>
            <a:off x="2037904" y="1546465"/>
            <a:ext cx="8463516" cy="373837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4" name="图片 3"/>
          <p:cNvPicPr>
            <a:picLocks noChangeAspect="1"/>
          </p:cNvPicPr>
          <p:nvPr/>
        </p:nvPicPr>
        <p:blipFill rotWithShape="1">
          <a:blip r:embed="rId4" cstate="screen"/>
          <a:srcRect/>
          <a:stretch>
            <a:fillRect/>
          </a:stretch>
        </p:blipFill>
        <p:spPr>
          <a:xfrm rot="16200000">
            <a:off x="9405606" y="-188311"/>
            <a:ext cx="2083983" cy="2460601"/>
          </a:xfrm>
          <a:prstGeom prst="rect">
            <a:avLst/>
          </a:prstGeom>
        </p:spPr>
      </p:pic>
      <p:pic>
        <p:nvPicPr>
          <p:cNvPr id="5" name="图片 4"/>
          <p:cNvPicPr>
            <a:picLocks noChangeAspect="1"/>
          </p:cNvPicPr>
          <p:nvPr/>
        </p:nvPicPr>
        <p:blipFill rotWithShape="1">
          <a:blip r:embed="rId5" cstate="screen"/>
          <a:srcRect/>
          <a:stretch>
            <a:fillRect/>
          </a:stretch>
        </p:blipFill>
        <p:spPr>
          <a:xfrm rot="16200000">
            <a:off x="8191659" y="348880"/>
            <a:ext cx="730104" cy="862049"/>
          </a:xfrm>
          <a:prstGeom prst="rect">
            <a:avLst/>
          </a:prstGeom>
        </p:spPr>
      </p:pic>
      <p:pic>
        <p:nvPicPr>
          <p:cNvPr id="6" name="图片 5"/>
          <p:cNvPicPr>
            <a:picLocks noChangeAspect="1"/>
          </p:cNvPicPr>
          <p:nvPr/>
        </p:nvPicPr>
        <p:blipFill rotWithShape="1">
          <a:blip r:embed="rId6" cstate="screen"/>
          <a:srcRect/>
          <a:stretch>
            <a:fillRect/>
          </a:stretch>
        </p:blipFill>
        <p:spPr>
          <a:xfrm rot="16200000" flipH="1" flipV="1">
            <a:off x="580847" y="3906092"/>
            <a:ext cx="2371059" cy="3532753"/>
          </a:xfrm>
          <a:prstGeom prst="rect">
            <a:avLst/>
          </a:prstGeom>
        </p:spPr>
      </p:pic>
      <p:pic>
        <p:nvPicPr>
          <p:cNvPr id="7" name="图片 6"/>
          <p:cNvPicPr>
            <a:picLocks noChangeAspect="1"/>
          </p:cNvPicPr>
          <p:nvPr/>
        </p:nvPicPr>
        <p:blipFill rotWithShape="1">
          <a:blip r:embed="rId7" cstate="screen"/>
          <a:srcRect l="-52" t="-338"/>
          <a:stretch>
            <a:fillRect/>
          </a:stretch>
        </p:blipFill>
        <p:spPr>
          <a:xfrm rot="5400000" flipH="1">
            <a:off x="9446084" y="4101449"/>
            <a:ext cx="2110673" cy="3402425"/>
          </a:xfrm>
          <a:prstGeom prst="rect">
            <a:avLst/>
          </a:prstGeom>
        </p:spPr>
      </p:pic>
      <p:pic>
        <p:nvPicPr>
          <p:cNvPr id="9" name="图片 8"/>
          <p:cNvPicPr>
            <a:picLocks noChangeAspect="1"/>
          </p:cNvPicPr>
          <p:nvPr/>
        </p:nvPicPr>
        <p:blipFill rotWithShape="1">
          <a:blip r:embed="rId8" cstate="screen"/>
          <a:srcRect/>
          <a:stretch>
            <a:fillRect/>
          </a:stretch>
        </p:blipFill>
        <p:spPr>
          <a:xfrm>
            <a:off x="2778283" y="2602537"/>
            <a:ext cx="1965439" cy="1556408"/>
          </a:xfrm>
          <a:prstGeom prst="rect">
            <a:avLst/>
          </a:prstGeom>
        </p:spPr>
      </p:pic>
      <p:sp>
        <p:nvSpPr>
          <p:cNvPr id="10" name="文本框 9"/>
          <p:cNvSpPr txBox="1"/>
          <p:nvPr/>
        </p:nvSpPr>
        <p:spPr>
          <a:xfrm>
            <a:off x="4743722" y="2397244"/>
            <a:ext cx="5152447" cy="1015663"/>
          </a:xfrm>
          <a:prstGeom prst="rect">
            <a:avLst/>
          </a:prstGeom>
          <a:noFill/>
        </p:spPr>
        <p:txBody>
          <a:bodyPr wrap="square" rtlCol="0">
            <a:spAutoFit/>
          </a:bodyPr>
          <a:lstStyle/>
          <a:p>
            <a:pPr algn="ctr"/>
            <a:r>
              <a:rPr lang="zh-CN" altLang="en-US" sz="6000" b="1" dirty="0">
                <a:solidFill>
                  <a:srgbClr val="405764"/>
                </a:solidFill>
                <a:cs typeface="+mn-ea"/>
                <a:sym typeface="+mn-lt"/>
              </a:rPr>
              <a:t>心仪求职意向</a:t>
            </a:r>
          </a:p>
        </p:txBody>
      </p:sp>
      <p:sp>
        <p:nvSpPr>
          <p:cNvPr id="11" name="矩形 10"/>
          <p:cNvSpPr/>
          <p:nvPr/>
        </p:nvSpPr>
        <p:spPr>
          <a:xfrm>
            <a:off x="4743722" y="3506626"/>
            <a:ext cx="5152447" cy="1200329"/>
          </a:xfrm>
          <a:prstGeom prst="rect">
            <a:avLst/>
          </a:prstGeom>
          <a:noFill/>
        </p:spPr>
        <p:txBody>
          <a:bodyPr wrap="square" rtlCol="0">
            <a:spAutoFit/>
          </a:bodyPr>
          <a:lstStyle/>
          <a:p>
            <a:pPr algn="ctr">
              <a:lnSpc>
                <a:spcPct val="150000"/>
              </a:lnSpc>
            </a:pPr>
            <a:r>
              <a:rPr lang="zh-CN" altLang="en-US" sz="1600" dirty="0">
                <a:solidFill>
                  <a:srgbClr val="405764"/>
                </a:solidFill>
                <a:cs typeface="+mn-ea"/>
                <a:sym typeface="+mn-lt"/>
              </a:rPr>
              <a:t>用户可以在投影仪或者计算机上进行演示也可以将演示文稿打印出来制作成胶片</a:t>
            </a:r>
          </a:p>
          <a:p>
            <a:pPr algn="ctr">
              <a:lnSpc>
                <a:spcPct val="150000"/>
              </a:lnSpc>
            </a:pPr>
            <a:endParaRPr lang="zh-CN" altLang="en-US" sz="1600" dirty="0">
              <a:solidFill>
                <a:srgbClr val="405764"/>
              </a:solidFill>
              <a:cs typeface="+mn-ea"/>
              <a:sym typeface="+mn-lt"/>
            </a:endParaRPr>
          </a:p>
        </p:txBody>
      </p:sp>
      <p:pic>
        <p:nvPicPr>
          <p:cNvPr id="12" name="图片 11"/>
          <p:cNvPicPr>
            <a:picLocks noChangeAspect="1"/>
          </p:cNvPicPr>
          <p:nvPr/>
        </p:nvPicPr>
        <p:blipFill rotWithShape="1">
          <a:blip r:embed="rId9" cstate="screen"/>
          <a:srcRect/>
          <a:stretch>
            <a:fillRect/>
          </a:stretch>
        </p:blipFill>
        <p:spPr>
          <a:xfrm rot="16200000">
            <a:off x="6217299" y="4409642"/>
            <a:ext cx="1155406" cy="13980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5672161" y="845086"/>
            <a:ext cx="6318452" cy="4454844"/>
          </a:xfrm>
          <a:prstGeom prst="rect">
            <a:avLst/>
          </a:prstGeom>
        </p:spPr>
      </p:pic>
      <p:grpSp>
        <p:nvGrpSpPr>
          <p:cNvPr id="2" name="组合 1"/>
          <p:cNvGrpSpPr/>
          <p:nvPr/>
        </p:nvGrpSpPr>
        <p:grpSpPr>
          <a:xfrm>
            <a:off x="7626227" y="5244327"/>
            <a:ext cx="2312349" cy="679101"/>
            <a:chOff x="2060553" y="8216634"/>
            <a:chExt cx="2312349" cy="679101"/>
          </a:xfrm>
        </p:grpSpPr>
        <p:sp>
          <p:nvSpPr>
            <p:cNvPr id="3" name="Rectangle 4"/>
            <p:cNvSpPr/>
            <p:nvPr/>
          </p:nvSpPr>
          <p:spPr>
            <a:xfrm>
              <a:off x="2158524" y="8314606"/>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cs typeface="+mn-ea"/>
                <a:sym typeface="+mn-lt"/>
              </a:endParaRPr>
            </a:p>
          </p:txBody>
        </p:sp>
        <p:sp>
          <p:nvSpPr>
            <p:cNvPr id="4" name="Rectangle 4"/>
            <p:cNvSpPr/>
            <p:nvPr/>
          </p:nvSpPr>
          <p:spPr>
            <a:xfrm>
              <a:off x="2060553" y="8216634"/>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心仪职位</a:t>
              </a:r>
              <a:endParaRPr lang="en-US" sz="2800" b="1" dirty="0">
                <a:solidFill>
                  <a:schemeClr val="bg1"/>
                </a:solidFill>
                <a:cs typeface="+mn-ea"/>
                <a:sym typeface="+mn-lt"/>
              </a:endParaRPr>
            </a:p>
          </p:txBody>
        </p:sp>
      </p:grpSp>
      <p:grpSp>
        <p:nvGrpSpPr>
          <p:cNvPr id="11" name="组合 10"/>
          <p:cNvGrpSpPr/>
          <p:nvPr/>
        </p:nvGrpSpPr>
        <p:grpSpPr>
          <a:xfrm>
            <a:off x="3750400" y="1360714"/>
            <a:ext cx="2763660" cy="2726377"/>
            <a:chOff x="1714772" y="1727538"/>
            <a:chExt cx="3859418" cy="3807353"/>
          </a:xfrm>
        </p:grpSpPr>
        <p:sp>
          <p:nvSpPr>
            <p:cNvPr id="10" name="椭圆 9"/>
            <p:cNvSpPr/>
            <p:nvPr/>
          </p:nvSpPr>
          <p:spPr>
            <a:xfrm>
              <a:off x="1959429" y="1920130"/>
              <a:ext cx="3614761" cy="3614761"/>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椭圆 8"/>
            <p:cNvSpPr/>
            <p:nvPr/>
          </p:nvSpPr>
          <p:spPr>
            <a:xfrm>
              <a:off x="1714772" y="1727538"/>
              <a:ext cx="3614761" cy="3614761"/>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cs typeface="+mn-ea"/>
                  <a:sym typeface="+mn-lt"/>
                </a:rPr>
                <a:t>网页设计</a:t>
              </a:r>
            </a:p>
          </p:txBody>
        </p:sp>
      </p:grpSp>
      <p:grpSp>
        <p:nvGrpSpPr>
          <p:cNvPr id="12" name="组合 11"/>
          <p:cNvGrpSpPr/>
          <p:nvPr/>
        </p:nvGrpSpPr>
        <p:grpSpPr>
          <a:xfrm>
            <a:off x="1066880" y="2896733"/>
            <a:ext cx="2413272" cy="2380715"/>
            <a:chOff x="1714772" y="1727538"/>
            <a:chExt cx="3859418" cy="3807353"/>
          </a:xfrm>
        </p:grpSpPr>
        <p:sp>
          <p:nvSpPr>
            <p:cNvPr id="13" name="椭圆 12"/>
            <p:cNvSpPr/>
            <p:nvPr/>
          </p:nvSpPr>
          <p:spPr>
            <a:xfrm>
              <a:off x="1959429" y="1920130"/>
              <a:ext cx="3614761" cy="3614761"/>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椭圆 13"/>
            <p:cNvSpPr/>
            <p:nvPr/>
          </p:nvSpPr>
          <p:spPr>
            <a:xfrm>
              <a:off x="1714772" y="1727538"/>
              <a:ext cx="3614761" cy="3614761"/>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cs typeface="+mn-ea"/>
                  <a:sym typeface="+mn-lt"/>
                </a:rPr>
                <a:t>UI</a:t>
              </a:r>
              <a:r>
                <a:rPr lang="zh-CN" altLang="en-US" sz="4400" b="1" dirty="0">
                  <a:cs typeface="+mn-ea"/>
                  <a:sym typeface="+mn-lt"/>
                </a:rPr>
                <a:t>美化</a:t>
              </a:r>
            </a:p>
          </p:txBody>
        </p:sp>
      </p:grpSp>
      <p:grpSp>
        <p:nvGrpSpPr>
          <p:cNvPr id="15" name="组合 14"/>
          <p:cNvGrpSpPr/>
          <p:nvPr/>
        </p:nvGrpSpPr>
        <p:grpSpPr>
          <a:xfrm>
            <a:off x="4007579" y="4357818"/>
            <a:ext cx="1698091" cy="1675182"/>
            <a:chOff x="1714772" y="1727538"/>
            <a:chExt cx="3859418" cy="3807353"/>
          </a:xfrm>
        </p:grpSpPr>
        <p:sp>
          <p:nvSpPr>
            <p:cNvPr id="16" name="椭圆 15"/>
            <p:cNvSpPr/>
            <p:nvPr/>
          </p:nvSpPr>
          <p:spPr>
            <a:xfrm>
              <a:off x="1959429" y="1920130"/>
              <a:ext cx="3614761" cy="3614761"/>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椭圆 16"/>
            <p:cNvSpPr/>
            <p:nvPr/>
          </p:nvSpPr>
          <p:spPr>
            <a:xfrm>
              <a:off x="1714772" y="1727538"/>
              <a:ext cx="3614761" cy="3614761"/>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cs typeface="+mn-ea"/>
                  <a:sym typeface="+mn-lt"/>
                </a:rPr>
                <a:t>交互</a:t>
              </a:r>
            </a:p>
          </p:txBody>
        </p:sp>
      </p:grpSp>
      <p:pic>
        <p:nvPicPr>
          <p:cNvPr id="18" name="图片 17"/>
          <p:cNvPicPr>
            <a:picLocks noChangeAspect="1"/>
          </p:cNvPicPr>
          <p:nvPr/>
        </p:nvPicPr>
        <p:blipFill rotWithShape="1">
          <a:blip r:embed="rId4" cstate="screen"/>
          <a:srcRect/>
          <a:stretch>
            <a:fillRect/>
          </a:stretch>
        </p:blipFill>
        <p:spPr>
          <a:xfrm rot="16200000">
            <a:off x="1569062" y="2255308"/>
            <a:ext cx="882507" cy="1041994"/>
          </a:xfrm>
          <a:prstGeom prst="rect">
            <a:avLst/>
          </a:prstGeom>
        </p:spPr>
      </p:pic>
      <p:pic>
        <p:nvPicPr>
          <p:cNvPr id="19" name="图片 18"/>
          <p:cNvPicPr>
            <a:picLocks noChangeAspect="1"/>
          </p:cNvPicPr>
          <p:nvPr/>
        </p:nvPicPr>
        <p:blipFill rotWithShape="1">
          <a:blip r:embed="rId4" cstate="screen"/>
          <a:srcRect/>
          <a:stretch>
            <a:fillRect/>
          </a:stretch>
        </p:blipFill>
        <p:spPr>
          <a:xfrm rot="16200000">
            <a:off x="5376616" y="4756452"/>
            <a:ext cx="882507" cy="1041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ijgbcel0">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666</Words>
  <Application>Microsoft Office PowerPoint</Application>
  <PresentationFormat>宽屏</PresentationFormat>
  <Paragraphs>140</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2017-08-18T03:02:00Z</dcterms:created>
  <dcterms:modified xsi:type="dcterms:W3CDTF">2023-01-10T11:17:11Z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76094A30DCE8490DA91FB51126F55A6A</vt:lpwstr>
  </property>
  <property fmtid="{A09F084E-AD41-489F-8076-AA5BE3082BCA}" pid="100">
    <vt:ui4>5</vt:ui4>
  </property>
  <property fmtid="{64440492-4C8B-11D1-8B70-080036B11A03}" pid="11">
    <vt:lpwstr>www.2ppt.com-爱PPT提供资源下载</vt:lpwstr>
  </property>
</Properties>
</file>