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0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0403E22-F0BA-4D5B-8016-4091CB9BCB09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D7AB08B-85D1-4665-93CF-C29E20AD35A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B08B-85D1-4665-93CF-C29E20AD35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B08B-85D1-4665-93CF-C29E20AD35A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B08B-85D1-4665-93CF-C29E20AD35A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B08B-85D1-4665-93CF-C29E20AD35A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AB08B-85D1-4665-93CF-C29E20AD35A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3E0B9-A91C-4B61-83B2-75FBAF954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628005" y="2931795"/>
            <a:ext cx="550608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整理和复习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2076287" y="2855754"/>
            <a:ext cx="3340441" cy="506414"/>
          </a:xfrm>
          <a:prstGeom prst="wedgeRoundRectCallout">
            <a:avLst>
              <a:gd name="adj1" fmla="val -49741"/>
              <a:gd name="adj2" fmla="val -31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没有余数除法的验算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2476370" y="1665983"/>
            <a:ext cx="2384346" cy="578882"/>
          </a:xfrm>
          <a:custGeom>
            <a:avLst/>
            <a:gdLst>
              <a:gd name="connsiteX0" fmla="*/ 96482 w 2384346"/>
              <a:gd name="connsiteY0" fmla="*/ 0 h 578882"/>
              <a:gd name="connsiteX1" fmla="*/ 2287864 w 2384346"/>
              <a:gd name="connsiteY1" fmla="*/ 0 h 578882"/>
              <a:gd name="connsiteX2" fmla="*/ 2384346 w 2384346"/>
              <a:gd name="connsiteY2" fmla="*/ 96482 h 578882"/>
              <a:gd name="connsiteX3" fmla="*/ 2384346 w 2384346"/>
              <a:gd name="connsiteY3" fmla="*/ 482400 h 578882"/>
              <a:gd name="connsiteX4" fmla="*/ 2287864 w 2384346"/>
              <a:gd name="connsiteY4" fmla="*/ 578882 h 578882"/>
              <a:gd name="connsiteX5" fmla="*/ 96482 w 2384346"/>
              <a:gd name="connsiteY5" fmla="*/ 578882 h 578882"/>
              <a:gd name="connsiteX6" fmla="*/ 0 w 2384346"/>
              <a:gd name="connsiteY6" fmla="*/ 482400 h 578882"/>
              <a:gd name="connsiteX7" fmla="*/ 0 w 2384346"/>
              <a:gd name="connsiteY7" fmla="*/ 96482 h 578882"/>
              <a:gd name="connsiteX8" fmla="*/ 96482 w 2384346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346" h="578882">
                <a:moveTo>
                  <a:pt x="96482" y="0"/>
                </a:moveTo>
                <a:lnTo>
                  <a:pt x="2287864" y="0"/>
                </a:lnTo>
                <a:cubicBezTo>
                  <a:pt x="2341150" y="0"/>
                  <a:pt x="2384346" y="43196"/>
                  <a:pt x="2384346" y="96482"/>
                </a:cubicBezTo>
                <a:lnTo>
                  <a:pt x="2384346" y="482400"/>
                </a:lnTo>
                <a:cubicBezTo>
                  <a:pt x="2384346" y="535686"/>
                  <a:pt x="2341150" y="578882"/>
                  <a:pt x="2287864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除法的验算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30256" y="1665983"/>
            <a:ext cx="2790088" cy="1122476"/>
            <a:chOff x="4627692" y="1067037"/>
            <a:chExt cx="2790088" cy="1122476"/>
          </a:xfrm>
          <a:noFill/>
        </p:grpSpPr>
        <p:sp>
          <p:nvSpPr>
            <p:cNvPr id="2" name="云形标注 1"/>
            <p:cNvSpPr/>
            <p:nvPr/>
          </p:nvSpPr>
          <p:spPr>
            <a:xfrm>
              <a:off x="4627692" y="1067037"/>
              <a:ext cx="2790088" cy="1108253"/>
            </a:xfrm>
            <a:prstGeom prst="cloudCallout">
              <a:avLst>
                <a:gd name="adj1" fmla="val 38882"/>
                <a:gd name="adj2" fmla="val 122925"/>
              </a:avLst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4048" y="1358516"/>
              <a:ext cx="205369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如何验算除法？</a:t>
              </a:r>
            </a:p>
          </p:txBody>
        </p:sp>
      </p:grpSp>
      <p:sp>
        <p:nvSpPr>
          <p:cNvPr id="52" name="TextBox 4"/>
          <p:cNvSpPr txBox="1"/>
          <p:nvPr/>
        </p:nvSpPr>
        <p:spPr>
          <a:xfrm>
            <a:off x="2476370" y="373259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除数＝被除数</a:t>
            </a:r>
          </a:p>
        </p:txBody>
      </p:sp>
      <p:sp>
        <p:nvSpPr>
          <p:cNvPr id="7" name="下箭头 6"/>
          <p:cNvSpPr/>
          <p:nvPr/>
        </p:nvSpPr>
        <p:spPr>
          <a:xfrm>
            <a:off x="3668543" y="3492407"/>
            <a:ext cx="207942" cy="317918"/>
          </a:xfrm>
          <a:prstGeom prst="downArrow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圆角矩形标注 52"/>
          <p:cNvSpPr/>
          <p:nvPr/>
        </p:nvSpPr>
        <p:spPr>
          <a:xfrm>
            <a:off x="2076287" y="4583946"/>
            <a:ext cx="3340441" cy="506414"/>
          </a:xfrm>
          <a:prstGeom prst="wedgeRoundRectCallout">
            <a:avLst>
              <a:gd name="adj1" fmla="val -49741"/>
              <a:gd name="adj2" fmla="val -318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有余数的除法的验算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2148295" y="5529758"/>
            <a:ext cx="409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除数＋余数＝被除数</a:t>
            </a:r>
          </a:p>
        </p:txBody>
      </p:sp>
      <p:sp>
        <p:nvSpPr>
          <p:cNvPr id="62" name="下箭头 61"/>
          <p:cNvSpPr/>
          <p:nvPr/>
        </p:nvSpPr>
        <p:spPr>
          <a:xfrm>
            <a:off x="3668543" y="5220599"/>
            <a:ext cx="207942" cy="317918"/>
          </a:xfrm>
          <a:prstGeom prst="downArrow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hlinkClick r:id="rId3" action="ppaction://hlinkfile"/>
          </p:cNvPr>
          <p:cNvSpPr/>
          <p:nvPr/>
        </p:nvSpPr>
        <p:spPr>
          <a:xfrm>
            <a:off x="3961574" y="994157"/>
            <a:ext cx="4518623" cy="578882"/>
          </a:xfrm>
          <a:custGeom>
            <a:avLst/>
            <a:gdLst>
              <a:gd name="connsiteX0" fmla="*/ 96482 w 4518623"/>
              <a:gd name="connsiteY0" fmla="*/ 0 h 578882"/>
              <a:gd name="connsiteX1" fmla="*/ 4422141 w 4518623"/>
              <a:gd name="connsiteY1" fmla="*/ 0 h 578882"/>
              <a:gd name="connsiteX2" fmla="*/ 4518623 w 4518623"/>
              <a:gd name="connsiteY2" fmla="*/ 96482 h 578882"/>
              <a:gd name="connsiteX3" fmla="*/ 4518623 w 4518623"/>
              <a:gd name="connsiteY3" fmla="*/ 482400 h 578882"/>
              <a:gd name="connsiteX4" fmla="*/ 4422141 w 4518623"/>
              <a:gd name="connsiteY4" fmla="*/ 578882 h 578882"/>
              <a:gd name="connsiteX5" fmla="*/ 96482 w 4518623"/>
              <a:gd name="connsiteY5" fmla="*/ 578882 h 578882"/>
              <a:gd name="connsiteX6" fmla="*/ 0 w 4518623"/>
              <a:gd name="connsiteY6" fmla="*/ 482400 h 578882"/>
              <a:gd name="connsiteX7" fmla="*/ 0 w 4518623"/>
              <a:gd name="connsiteY7" fmla="*/ 96482 h 578882"/>
              <a:gd name="connsiteX8" fmla="*/ 96482 w 4518623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8623" h="578882">
                <a:moveTo>
                  <a:pt x="96482" y="0"/>
                </a:moveTo>
                <a:lnTo>
                  <a:pt x="4422141" y="0"/>
                </a:lnTo>
                <a:cubicBezTo>
                  <a:pt x="4475427" y="0"/>
                  <a:pt x="4518623" y="43196"/>
                  <a:pt x="4518623" y="96482"/>
                </a:cubicBezTo>
                <a:lnTo>
                  <a:pt x="4518623" y="482400"/>
                </a:lnTo>
                <a:cubicBezTo>
                  <a:pt x="4518623" y="535686"/>
                  <a:pt x="4475427" y="578882"/>
                  <a:pt x="4422141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商中间或末尾有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的除法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2671156" y="2119924"/>
            <a:ext cx="3089056" cy="12581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被除数首位能整除一位数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被除数的中间是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或比除数小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商的中间是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773156" y="4086195"/>
            <a:ext cx="827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719736" y="4527518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72836" y="4745309"/>
            <a:ext cx="11086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1 5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53101" y="4440208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3773154" y="5190070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773156" y="3404875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552235" y="3404875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553101" y="5103527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3246105" y="3721068"/>
            <a:ext cx="1843088" cy="628650"/>
            <a:chOff x="2819400" y="3487092"/>
            <a:chExt cx="1842839" cy="627708"/>
          </a:xfrm>
        </p:grpSpPr>
        <p:pic>
          <p:nvPicPr>
            <p:cNvPr id="46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64153" cy="460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61245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4173135" y="4424286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160536" y="3395342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6220886" y="2102662"/>
            <a:ext cx="3089056" cy="12581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如果被除数的前两位能整除一位数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末尾是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或比一位数小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商的末尾是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7322886" y="4068933"/>
            <a:ext cx="827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7269466" y="4510256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7722566" y="4728047"/>
            <a:ext cx="11086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 flipV="1">
            <a:off x="7322884" y="5172808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7322886" y="3387613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8101965" y="3387613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7739654" y="5110249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 bwMode="auto">
          <a:xfrm>
            <a:off x="6795835" y="3703806"/>
            <a:ext cx="1843088" cy="628650"/>
            <a:chOff x="2819400" y="3487092"/>
            <a:chExt cx="1842839" cy="627708"/>
          </a:xfrm>
        </p:grpSpPr>
        <p:pic>
          <p:nvPicPr>
            <p:cNvPr id="71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64153" cy="460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61245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5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7722865" y="4407024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7710266" y="3378080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3653296"/>
            <a:ext cx="241740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3" grpId="0" animBg="1"/>
      <p:bldP spid="34" grpId="0"/>
      <p:bldP spid="35" grpId="0"/>
      <p:bldP spid="36" grpId="0" animBg="1"/>
      <p:bldP spid="39" grpId="0"/>
      <p:bldP spid="40" grpId="0"/>
      <p:bldP spid="42" grpId="0"/>
      <p:bldP spid="59" grpId="0"/>
      <p:bldP spid="60" grpId="0"/>
      <p:bldP spid="61" grpId="0" animBg="1"/>
      <p:bldP spid="62" grpId="0"/>
      <p:bldP spid="63" grpId="0" animBg="1"/>
      <p:bldP spid="64" grpId="0"/>
      <p:bldP spid="66" grpId="0" animBg="1"/>
      <p:bldP spid="67" grpId="0"/>
      <p:bldP spid="68" grpId="0"/>
      <p:bldP spid="69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云形标注 36"/>
          <p:cNvSpPr/>
          <p:nvPr/>
        </p:nvSpPr>
        <p:spPr>
          <a:xfrm>
            <a:off x="3794055" y="2122605"/>
            <a:ext cx="5034988" cy="1865138"/>
          </a:xfrm>
          <a:prstGeom prst="cloudCallout">
            <a:avLst>
              <a:gd name="adj1" fmla="val 46914"/>
              <a:gd name="adj2" fmla="val 50153"/>
            </a:avLst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估算时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除数不变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可以把被除数看成和它最接近的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整十、整百或几百几十数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再口算出结果。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4764977" y="1113772"/>
            <a:ext cx="2384346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除法的估算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2" y="3984319"/>
            <a:ext cx="1047337" cy="133763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423456" y="4372189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205÷3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684207" y="4372188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53436" y="4802140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899÷3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684207" y="4802139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53436" y="5282152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452÷9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684207" y="5282151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4903827" y="831078"/>
            <a:ext cx="2384346" cy="578882"/>
          </a:xfrm>
          <a:custGeom>
            <a:avLst/>
            <a:gdLst>
              <a:gd name="connsiteX0" fmla="*/ 96482 w 2384346"/>
              <a:gd name="connsiteY0" fmla="*/ 0 h 578882"/>
              <a:gd name="connsiteX1" fmla="*/ 2287864 w 2384346"/>
              <a:gd name="connsiteY1" fmla="*/ 0 h 578882"/>
              <a:gd name="connsiteX2" fmla="*/ 2384346 w 2384346"/>
              <a:gd name="connsiteY2" fmla="*/ 96482 h 578882"/>
              <a:gd name="connsiteX3" fmla="*/ 2384346 w 2384346"/>
              <a:gd name="connsiteY3" fmla="*/ 482400 h 578882"/>
              <a:gd name="connsiteX4" fmla="*/ 2287864 w 2384346"/>
              <a:gd name="connsiteY4" fmla="*/ 578882 h 578882"/>
              <a:gd name="connsiteX5" fmla="*/ 96482 w 2384346"/>
              <a:gd name="connsiteY5" fmla="*/ 578882 h 578882"/>
              <a:gd name="connsiteX6" fmla="*/ 0 w 2384346"/>
              <a:gd name="connsiteY6" fmla="*/ 482400 h 578882"/>
              <a:gd name="connsiteX7" fmla="*/ 0 w 2384346"/>
              <a:gd name="connsiteY7" fmla="*/ 96482 h 578882"/>
              <a:gd name="connsiteX8" fmla="*/ 96482 w 2384346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346" h="578882">
                <a:moveTo>
                  <a:pt x="96482" y="0"/>
                </a:moveTo>
                <a:lnTo>
                  <a:pt x="2287864" y="0"/>
                </a:lnTo>
                <a:cubicBezTo>
                  <a:pt x="2341150" y="0"/>
                  <a:pt x="2384346" y="43196"/>
                  <a:pt x="2384346" y="96482"/>
                </a:cubicBezTo>
                <a:lnTo>
                  <a:pt x="2384346" y="482400"/>
                </a:lnTo>
                <a:cubicBezTo>
                  <a:pt x="2384346" y="535686"/>
                  <a:pt x="2341150" y="578882"/>
                  <a:pt x="2287864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除法的估算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03494" y="1952664"/>
            <a:ext cx="7951451" cy="841177"/>
          </a:xfrm>
          <a:custGeom>
            <a:avLst/>
            <a:gdLst/>
            <a:ahLst/>
            <a:cxnLst/>
            <a:rect l="l" t="t" r="r" b="b"/>
            <a:pathLst>
              <a:path w="7951451" h="841177">
                <a:moveTo>
                  <a:pt x="3633707" y="759560"/>
                </a:moveTo>
                <a:lnTo>
                  <a:pt x="3679761" y="759560"/>
                </a:lnTo>
                <a:lnTo>
                  <a:pt x="3679761" y="805592"/>
                </a:lnTo>
                <a:lnTo>
                  <a:pt x="3633707" y="805592"/>
                </a:lnTo>
                <a:close/>
                <a:moveTo>
                  <a:pt x="1937897" y="719562"/>
                </a:moveTo>
                <a:cubicBezTo>
                  <a:pt x="1944988" y="720802"/>
                  <a:pt x="1932297" y="730822"/>
                  <a:pt x="1899823" y="749622"/>
                </a:cubicBezTo>
                <a:cubicBezTo>
                  <a:pt x="1867350" y="768422"/>
                  <a:pt x="1848231" y="780651"/>
                  <a:pt x="1842466" y="786308"/>
                </a:cubicBezTo>
                <a:cubicBezTo>
                  <a:pt x="1836702" y="791965"/>
                  <a:pt x="1828613" y="789291"/>
                  <a:pt x="1818202" y="778285"/>
                </a:cubicBezTo>
                <a:cubicBezTo>
                  <a:pt x="1807791" y="767279"/>
                  <a:pt x="1807118" y="761202"/>
                  <a:pt x="1816181" y="760055"/>
                </a:cubicBezTo>
                <a:cubicBezTo>
                  <a:pt x="1825243" y="758908"/>
                  <a:pt x="1839688" y="754591"/>
                  <a:pt x="1859513" y="747106"/>
                </a:cubicBezTo>
                <a:cubicBezTo>
                  <a:pt x="1879338" y="739620"/>
                  <a:pt x="1895166" y="733153"/>
                  <a:pt x="1906997" y="727703"/>
                </a:cubicBezTo>
                <a:cubicBezTo>
                  <a:pt x="1920506" y="721035"/>
                  <a:pt x="1930805" y="718321"/>
                  <a:pt x="1937897" y="719562"/>
                </a:cubicBezTo>
                <a:close/>
                <a:moveTo>
                  <a:pt x="557405" y="693566"/>
                </a:moveTo>
                <a:lnTo>
                  <a:pt x="506987" y="697521"/>
                </a:lnTo>
                <a:lnTo>
                  <a:pt x="511470" y="698707"/>
                </a:lnTo>
                <a:cubicBezTo>
                  <a:pt x="523135" y="703153"/>
                  <a:pt x="529460" y="708477"/>
                  <a:pt x="530442" y="714679"/>
                </a:cubicBezTo>
                <a:cubicBezTo>
                  <a:pt x="531424" y="720881"/>
                  <a:pt x="529854" y="726786"/>
                  <a:pt x="525731" y="732393"/>
                </a:cubicBezTo>
                <a:cubicBezTo>
                  <a:pt x="521608" y="738000"/>
                  <a:pt x="516944" y="736860"/>
                  <a:pt x="511739" y="728972"/>
                </a:cubicBezTo>
                <a:cubicBezTo>
                  <a:pt x="506533" y="721085"/>
                  <a:pt x="502087" y="713915"/>
                  <a:pt x="498402" y="707462"/>
                </a:cubicBezTo>
                <a:cubicBezTo>
                  <a:pt x="497663" y="704892"/>
                  <a:pt x="497382" y="702781"/>
                  <a:pt x="497557" y="701131"/>
                </a:cubicBezTo>
                <a:lnTo>
                  <a:pt x="499149" y="698135"/>
                </a:lnTo>
                <a:lnTo>
                  <a:pt x="473751" y="700127"/>
                </a:lnTo>
                <a:cubicBezTo>
                  <a:pt x="461720" y="724147"/>
                  <a:pt x="454112" y="736752"/>
                  <a:pt x="450929" y="737942"/>
                </a:cubicBezTo>
                <a:cubicBezTo>
                  <a:pt x="487812" y="737985"/>
                  <a:pt x="521640" y="737985"/>
                  <a:pt x="552415" y="737942"/>
                </a:cubicBezTo>
                <a:cubicBezTo>
                  <a:pt x="553978" y="729481"/>
                  <a:pt x="555641" y="714690"/>
                  <a:pt x="557405" y="693566"/>
                </a:cubicBezTo>
                <a:close/>
                <a:moveTo>
                  <a:pt x="1960999" y="673465"/>
                </a:moveTo>
                <a:cubicBezTo>
                  <a:pt x="1967617" y="672354"/>
                  <a:pt x="1977092" y="674741"/>
                  <a:pt x="1989425" y="680628"/>
                </a:cubicBezTo>
                <a:cubicBezTo>
                  <a:pt x="2001757" y="686515"/>
                  <a:pt x="2006834" y="696890"/>
                  <a:pt x="2004654" y="711753"/>
                </a:cubicBezTo>
                <a:cubicBezTo>
                  <a:pt x="2002474" y="726617"/>
                  <a:pt x="1995792" y="730514"/>
                  <a:pt x="1984606" y="723444"/>
                </a:cubicBezTo>
                <a:cubicBezTo>
                  <a:pt x="1978254" y="716202"/>
                  <a:pt x="1971076" y="706340"/>
                  <a:pt x="1963074" y="693857"/>
                </a:cubicBezTo>
                <a:cubicBezTo>
                  <a:pt x="1955073" y="681374"/>
                  <a:pt x="1954380" y="674576"/>
                  <a:pt x="1960999" y="673465"/>
                </a:cubicBezTo>
                <a:close/>
                <a:moveTo>
                  <a:pt x="901074" y="658171"/>
                </a:moveTo>
                <a:cubicBezTo>
                  <a:pt x="908352" y="657332"/>
                  <a:pt x="918240" y="660914"/>
                  <a:pt x="930738" y="668916"/>
                </a:cubicBezTo>
                <a:cubicBezTo>
                  <a:pt x="944806" y="679112"/>
                  <a:pt x="948811" y="687285"/>
                  <a:pt x="942752" y="693437"/>
                </a:cubicBezTo>
                <a:cubicBezTo>
                  <a:pt x="936693" y="699589"/>
                  <a:pt x="932029" y="707161"/>
                  <a:pt x="928759" y="716152"/>
                </a:cubicBezTo>
                <a:cubicBezTo>
                  <a:pt x="926063" y="751343"/>
                  <a:pt x="920485" y="776922"/>
                  <a:pt x="912024" y="792890"/>
                </a:cubicBezTo>
                <a:cubicBezTo>
                  <a:pt x="903564" y="808858"/>
                  <a:pt x="891908" y="819914"/>
                  <a:pt x="877059" y="826059"/>
                </a:cubicBezTo>
                <a:cubicBezTo>
                  <a:pt x="862210" y="832204"/>
                  <a:pt x="854524" y="830347"/>
                  <a:pt x="854000" y="820488"/>
                </a:cubicBezTo>
                <a:cubicBezTo>
                  <a:pt x="853476" y="810629"/>
                  <a:pt x="849827" y="800032"/>
                  <a:pt x="843051" y="788696"/>
                </a:cubicBezTo>
                <a:cubicBezTo>
                  <a:pt x="836275" y="777360"/>
                  <a:pt x="836842" y="773341"/>
                  <a:pt x="844750" y="776639"/>
                </a:cubicBezTo>
                <a:cubicBezTo>
                  <a:pt x="852659" y="779938"/>
                  <a:pt x="861675" y="783695"/>
                  <a:pt x="871800" y="787911"/>
                </a:cubicBezTo>
                <a:cubicBezTo>
                  <a:pt x="878812" y="787911"/>
                  <a:pt x="885107" y="779981"/>
                  <a:pt x="890686" y="764120"/>
                </a:cubicBezTo>
                <a:cubicBezTo>
                  <a:pt x="896264" y="748260"/>
                  <a:pt x="899501" y="733493"/>
                  <a:pt x="900398" y="719820"/>
                </a:cubicBezTo>
                <a:cubicBezTo>
                  <a:pt x="901294" y="706146"/>
                  <a:pt x="901380" y="696775"/>
                  <a:pt x="900656" y="691706"/>
                </a:cubicBezTo>
                <a:cubicBezTo>
                  <a:pt x="899931" y="686637"/>
                  <a:pt x="896852" y="684328"/>
                  <a:pt x="891417" y="684780"/>
                </a:cubicBezTo>
                <a:cubicBezTo>
                  <a:pt x="885982" y="685231"/>
                  <a:pt x="869677" y="687479"/>
                  <a:pt x="842503" y="691523"/>
                </a:cubicBezTo>
                <a:cubicBezTo>
                  <a:pt x="854204" y="695137"/>
                  <a:pt x="857721" y="700088"/>
                  <a:pt x="853053" y="706376"/>
                </a:cubicBezTo>
                <a:cubicBezTo>
                  <a:pt x="848386" y="712664"/>
                  <a:pt x="844941" y="718927"/>
                  <a:pt x="842718" y="725165"/>
                </a:cubicBezTo>
                <a:cubicBezTo>
                  <a:pt x="840495" y="731403"/>
                  <a:pt x="834099" y="742101"/>
                  <a:pt x="823531" y="757259"/>
                </a:cubicBezTo>
                <a:cubicBezTo>
                  <a:pt x="812962" y="772416"/>
                  <a:pt x="800679" y="785365"/>
                  <a:pt x="786684" y="796106"/>
                </a:cubicBezTo>
                <a:cubicBezTo>
                  <a:pt x="772687" y="806847"/>
                  <a:pt x="759792" y="812913"/>
                  <a:pt x="747997" y="814304"/>
                </a:cubicBezTo>
                <a:cubicBezTo>
                  <a:pt x="736202" y="815695"/>
                  <a:pt x="734313" y="813142"/>
                  <a:pt x="742329" y="806646"/>
                </a:cubicBezTo>
                <a:cubicBezTo>
                  <a:pt x="750345" y="800150"/>
                  <a:pt x="760093" y="791607"/>
                  <a:pt x="771572" y="781017"/>
                </a:cubicBezTo>
                <a:cubicBezTo>
                  <a:pt x="783052" y="770426"/>
                  <a:pt x="794119" y="756072"/>
                  <a:pt x="804773" y="737953"/>
                </a:cubicBezTo>
                <a:cubicBezTo>
                  <a:pt x="815428" y="719834"/>
                  <a:pt x="820082" y="706387"/>
                  <a:pt x="818734" y="697610"/>
                </a:cubicBezTo>
                <a:cubicBezTo>
                  <a:pt x="813901" y="699274"/>
                  <a:pt x="807502" y="701264"/>
                  <a:pt x="799536" y="703580"/>
                </a:cubicBezTo>
                <a:cubicBezTo>
                  <a:pt x="791570" y="705895"/>
                  <a:pt x="782969" y="703640"/>
                  <a:pt x="773734" y="696815"/>
                </a:cubicBezTo>
                <a:cubicBezTo>
                  <a:pt x="765488" y="687608"/>
                  <a:pt x="768217" y="682729"/>
                  <a:pt x="781919" y="682177"/>
                </a:cubicBezTo>
                <a:cubicBezTo>
                  <a:pt x="795621" y="681625"/>
                  <a:pt x="816905" y="679090"/>
                  <a:pt x="845772" y="674573"/>
                </a:cubicBezTo>
                <a:cubicBezTo>
                  <a:pt x="870982" y="670228"/>
                  <a:pt x="887280" y="665531"/>
                  <a:pt x="894665" y="660484"/>
                </a:cubicBezTo>
                <a:cubicBezTo>
                  <a:pt x="896511" y="659222"/>
                  <a:pt x="898648" y="658451"/>
                  <a:pt x="901074" y="658171"/>
                </a:cubicBezTo>
                <a:close/>
                <a:moveTo>
                  <a:pt x="1194066" y="634956"/>
                </a:moveTo>
                <a:cubicBezTo>
                  <a:pt x="1199047" y="634637"/>
                  <a:pt x="1203212" y="635532"/>
                  <a:pt x="1206561" y="637640"/>
                </a:cubicBezTo>
                <a:cubicBezTo>
                  <a:pt x="1213258" y="641856"/>
                  <a:pt x="1213014" y="646344"/>
                  <a:pt x="1205829" y="651105"/>
                </a:cubicBezTo>
                <a:cubicBezTo>
                  <a:pt x="1198645" y="655866"/>
                  <a:pt x="1188736" y="659759"/>
                  <a:pt x="1176102" y="662785"/>
                </a:cubicBezTo>
                <a:cubicBezTo>
                  <a:pt x="1183301" y="665452"/>
                  <a:pt x="1186456" y="671604"/>
                  <a:pt x="1185566" y="681241"/>
                </a:cubicBezTo>
                <a:cubicBezTo>
                  <a:pt x="1191632" y="678717"/>
                  <a:pt x="1198093" y="676286"/>
                  <a:pt x="1204947" y="673949"/>
                </a:cubicBezTo>
                <a:cubicBezTo>
                  <a:pt x="1211802" y="671612"/>
                  <a:pt x="1217707" y="673454"/>
                  <a:pt x="1222661" y="679477"/>
                </a:cubicBezTo>
                <a:cubicBezTo>
                  <a:pt x="1227616" y="685500"/>
                  <a:pt x="1225795" y="690451"/>
                  <a:pt x="1217197" y="694330"/>
                </a:cubicBezTo>
                <a:cubicBezTo>
                  <a:pt x="1208601" y="698209"/>
                  <a:pt x="1197534" y="701740"/>
                  <a:pt x="1183996" y="704924"/>
                </a:cubicBezTo>
                <a:cubicBezTo>
                  <a:pt x="1183179" y="722175"/>
                  <a:pt x="1182326" y="733439"/>
                  <a:pt x="1181437" y="738717"/>
                </a:cubicBezTo>
                <a:cubicBezTo>
                  <a:pt x="1179687" y="747192"/>
                  <a:pt x="1182480" y="749038"/>
                  <a:pt x="1189815" y="744256"/>
                </a:cubicBezTo>
                <a:cubicBezTo>
                  <a:pt x="1197150" y="739473"/>
                  <a:pt x="1206822" y="735200"/>
                  <a:pt x="1218832" y="731435"/>
                </a:cubicBezTo>
                <a:cubicBezTo>
                  <a:pt x="1230843" y="727671"/>
                  <a:pt x="1234349" y="729033"/>
                  <a:pt x="1229351" y="735522"/>
                </a:cubicBezTo>
                <a:cubicBezTo>
                  <a:pt x="1224353" y="742011"/>
                  <a:pt x="1213846" y="751038"/>
                  <a:pt x="1197828" y="762604"/>
                </a:cubicBezTo>
                <a:cubicBezTo>
                  <a:pt x="1181810" y="774169"/>
                  <a:pt x="1171029" y="783999"/>
                  <a:pt x="1165487" y="792094"/>
                </a:cubicBezTo>
                <a:cubicBezTo>
                  <a:pt x="1159945" y="800189"/>
                  <a:pt x="1154004" y="799548"/>
                  <a:pt x="1147665" y="790169"/>
                </a:cubicBezTo>
                <a:cubicBezTo>
                  <a:pt x="1141327" y="780791"/>
                  <a:pt x="1141309" y="771678"/>
                  <a:pt x="1147612" y="762830"/>
                </a:cubicBezTo>
                <a:cubicBezTo>
                  <a:pt x="1153914" y="753982"/>
                  <a:pt x="1157514" y="743309"/>
                  <a:pt x="1158410" y="730812"/>
                </a:cubicBezTo>
                <a:cubicBezTo>
                  <a:pt x="1159306" y="718314"/>
                  <a:pt x="1159754" y="711743"/>
                  <a:pt x="1159754" y="711097"/>
                </a:cubicBezTo>
                <a:cubicBezTo>
                  <a:pt x="1152183" y="714697"/>
                  <a:pt x="1144346" y="717174"/>
                  <a:pt x="1136244" y="718529"/>
                </a:cubicBezTo>
                <a:cubicBezTo>
                  <a:pt x="1128141" y="719884"/>
                  <a:pt x="1120362" y="718221"/>
                  <a:pt x="1112905" y="713539"/>
                </a:cubicBezTo>
                <a:cubicBezTo>
                  <a:pt x="1105448" y="708857"/>
                  <a:pt x="1106914" y="705039"/>
                  <a:pt x="1117303" y="702085"/>
                </a:cubicBezTo>
                <a:cubicBezTo>
                  <a:pt x="1127693" y="699130"/>
                  <a:pt x="1141844" y="694800"/>
                  <a:pt x="1159754" y="689092"/>
                </a:cubicBezTo>
                <a:cubicBezTo>
                  <a:pt x="1159754" y="680617"/>
                  <a:pt x="1159439" y="673110"/>
                  <a:pt x="1158808" y="666571"/>
                </a:cubicBezTo>
                <a:cubicBezTo>
                  <a:pt x="1150806" y="667460"/>
                  <a:pt x="1143564" y="665754"/>
                  <a:pt x="1137082" y="661452"/>
                </a:cubicBezTo>
                <a:cubicBezTo>
                  <a:pt x="1130601" y="657150"/>
                  <a:pt x="1132271" y="653797"/>
                  <a:pt x="1142094" y="651395"/>
                </a:cubicBezTo>
                <a:cubicBezTo>
                  <a:pt x="1151917" y="648993"/>
                  <a:pt x="1163444" y="645046"/>
                  <a:pt x="1176672" y="639554"/>
                </a:cubicBezTo>
                <a:cubicBezTo>
                  <a:pt x="1183286" y="636808"/>
                  <a:pt x="1189084" y="635275"/>
                  <a:pt x="1194066" y="634956"/>
                </a:cubicBezTo>
                <a:close/>
                <a:moveTo>
                  <a:pt x="506355" y="634767"/>
                </a:moveTo>
                <a:cubicBezTo>
                  <a:pt x="507953" y="634655"/>
                  <a:pt x="509944" y="634963"/>
                  <a:pt x="512330" y="635693"/>
                </a:cubicBezTo>
                <a:cubicBezTo>
                  <a:pt x="521873" y="638611"/>
                  <a:pt x="528423" y="642426"/>
                  <a:pt x="531980" y="647136"/>
                </a:cubicBezTo>
                <a:cubicBezTo>
                  <a:pt x="535536" y="651847"/>
                  <a:pt x="535737" y="658064"/>
                  <a:pt x="532582" y="665786"/>
                </a:cubicBezTo>
                <a:cubicBezTo>
                  <a:pt x="529428" y="673508"/>
                  <a:pt x="524304" y="673641"/>
                  <a:pt x="517213" y="666184"/>
                </a:cubicBezTo>
                <a:cubicBezTo>
                  <a:pt x="510122" y="658727"/>
                  <a:pt x="505257" y="652381"/>
                  <a:pt x="502619" y="647147"/>
                </a:cubicBezTo>
                <a:cubicBezTo>
                  <a:pt x="500316" y="639231"/>
                  <a:pt x="501562" y="635105"/>
                  <a:pt x="506355" y="634767"/>
                </a:cubicBezTo>
                <a:close/>
                <a:moveTo>
                  <a:pt x="1278534" y="634176"/>
                </a:moveTo>
                <a:lnTo>
                  <a:pt x="1250356" y="638909"/>
                </a:lnTo>
                <a:cubicBezTo>
                  <a:pt x="1251187" y="639884"/>
                  <a:pt x="1253281" y="653995"/>
                  <a:pt x="1256637" y="681241"/>
                </a:cubicBezTo>
                <a:lnTo>
                  <a:pt x="1278534" y="677907"/>
                </a:lnTo>
                <a:close/>
                <a:moveTo>
                  <a:pt x="232313" y="626465"/>
                </a:moveTo>
                <a:cubicBezTo>
                  <a:pt x="230785" y="626200"/>
                  <a:pt x="226663" y="627992"/>
                  <a:pt x="219944" y="631843"/>
                </a:cubicBezTo>
                <a:cubicBezTo>
                  <a:pt x="213226" y="635693"/>
                  <a:pt x="206017" y="640307"/>
                  <a:pt x="198316" y="645685"/>
                </a:cubicBezTo>
                <a:cubicBezTo>
                  <a:pt x="198531" y="653711"/>
                  <a:pt x="198611" y="661238"/>
                  <a:pt x="198554" y="668265"/>
                </a:cubicBezTo>
                <a:lnTo>
                  <a:pt x="198309" y="676551"/>
                </a:lnTo>
                <a:lnTo>
                  <a:pt x="199581" y="675847"/>
                </a:lnTo>
                <a:cubicBezTo>
                  <a:pt x="200975" y="675740"/>
                  <a:pt x="202962" y="675967"/>
                  <a:pt x="205543" y="676530"/>
                </a:cubicBezTo>
                <a:cubicBezTo>
                  <a:pt x="215868" y="678782"/>
                  <a:pt x="222619" y="676032"/>
                  <a:pt x="225795" y="668281"/>
                </a:cubicBezTo>
                <a:cubicBezTo>
                  <a:pt x="228972" y="660530"/>
                  <a:pt x="231234" y="651689"/>
                  <a:pt x="232582" y="641759"/>
                </a:cubicBezTo>
                <a:cubicBezTo>
                  <a:pt x="233930" y="631828"/>
                  <a:pt x="233840" y="626730"/>
                  <a:pt x="232313" y="626465"/>
                </a:cubicBezTo>
                <a:close/>
                <a:moveTo>
                  <a:pt x="549575" y="625978"/>
                </a:moveTo>
                <a:cubicBezTo>
                  <a:pt x="546635" y="626023"/>
                  <a:pt x="542756" y="626490"/>
                  <a:pt x="537938" y="627379"/>
                </a:cubicBezTo>
                <a:cubicBezTo>
                  <a:pt x="528302" y="629157"/>
                  <a:pt x="514277" y="630885"/>
                  <a:pt x="495864" y="632563"/>
                </a:cubicBezTo>
                <a:cubicBezTo>
                  <a:pt x="492006" y="644939"/>
                  <a:pt x="486930" y="659817"/>
                  <a:pt x="480634" y="677197"/>
                </a:cubicBezTo>
                <a:cubicBezTo>
                  <a:pt x="505515" y="676351"/>
                  <a:pt x="531127" y="674688"/>
                  <a:pt x="557469" y="672207"/>
                </a:cubicBezTo>
                <a:cubicBezTo>
                  <a:pt x="558330" y="643741"/>
                  <a:pt x="557699" y="628709"/>
                  <a:pt x="555576" y="627110"/>
                </a:cubicBezTo>
                <a:cubicBezTo>
                  <a:pt x="554515" y="626311"/>
                  <a:pt x="552515" y="625934"/>
                  <a:pt x="549575" y="625978"/>
                </a:cubicBezTo>
                <a:close/>
                <a:moveTo>
                  <a:pt x="1329675" y="624690"/>
                </a:moveTo>
                <a:cubicBezTo>
                  <a:pt x="1325796" y="625565"/>
                  <a:pt x="1317798" y="627135"/>
                  <a:pt x="1305680" y="629401"/>
                </a:cubicBezTo>
                <a:lnTo>
                  <a:pt x="1305680" y="673153"/>
                </a:lnTo>
                <a:cubicBezTo>
                  <a:pt x="1318787" y="671375"/>
                  <a:pt x="1328266" y="669833"/>
                  <a:pt x="1334117" y="668528"/>
                </a:cubicBezTo>
                <a:cubicBezTo>
                  <a:pt x="1337558" y="644236"/>
                  <a:pt x="1338649" y="630638"/>
                  <a:pt x="1337387" y="627734"/>
                </a:cubicBezTo>
                <a:cubicBezTo>
                  <a:pt x="1336125" y="624830"/>
                  <a:pt x="1333554" y="623816"/>
                  <a:pt x="1329675" y="624690"/>
                </a:cubicBezTo>
                <a:close/>
                <a:moveTo>
                  <a:pt x="558497" y="598190"/>
                </a:moveTo>
                <a:cubicBezTo>
                  <a:pt x="562358" y="597899"/>
                  <a:pt x="566231" y="598720"/>
                  <a:pt x="570118" y="600653"/>
                </a:cubicBezTo>
                <a:cubicBezTo>
                  <a:pt x="577890" y="604517"/>
                  <a:pt x="584716" y="609034"/>
                  <a:pt x="590595" y="614204"/>
                </a:cubicBezTo>
                <a:cubicBezTo>
                  <a:pt x="596475" y="619374"/>
                  <a:pt x="597389" y="624888"/>
                  <a:pt x="593338" y="630746"/>
                </a:cubicBezTo>
                <a:cubicBezTo>
                  <a:pt x="589287" y="636604"/>
                  <a:pt x="587261" y="649391"/>
                  <a:pt x="587261" y="669109"/>
                </a:cubicBezTo>
                <a:cubicBezTo>
                  <a:pt x="606664" y="668249"/>
                  <a:pt x="624216" y="666682"/>
                  <a:pt x="639919" y="664409"/>
                </a:cubicBezTo>
                <a:cubicBezTo>
                  <a:pt x="655621" y="662136"/>
                  <a:pt x="667419" y="666650"/>
                  <a:pt x="675314" y="677950"/>
                </a:cubicBezTo>
                <a:cubicBezTo>
                  <a:pt x="683208" y="689250"/>
                  <a:pt x="681935" y="694678"/>
                  <a:pt x="671495" y="694233"/>
                </a:cubicBezTo>
                <a:cubicBezTo>
                  <a:pt x="661056" y="693789"/>
                  <a:pt x="649344" y="693341"/>
                  <a:pt x="636358" y="692889"/>
                </a:cubicBezTo>
                <a:cubicBezTo>
                  <a:pt x="623374" y="692437"/>
                  <a:pt x="606485" y="692211"/>
                  <a:pt x="585691" y="692211"/>
                </a:cubicBezTo>
                <a:cubicBezTo>
                  <a:pt x="584888" y="713377"/>
                  <a:pt x="583612" y="729532"/>
                  <a:pt x="581862" y="740674"/>
                </a:cubicBezTo>
                <a:cubicBezTo>
                  <a:pt x="587469" y="740674"/>
                  <a:pt x="597321" y="741886"/>
                  <a:pt x="611417" y="744309"/>
                </a:cubicBezTo>
                <a:cubicBezTo>
                  <a:pt x="625514" y="746733"/>
                  <a:pt x="633785" y="753279"/>
                  <a:pt x="636230" y="763948"/>
                </a:cubicBezTo>
                <a:cubicBezTo>
                  <a:pt x="638674" y="774617"/>
                  <a:pt x="633616" y="778131"/>
                  <a:pt x="621054" y="774488"/>
                </a:cubicBezTo>
                <a:cubicBezTo>
                  <a:pt x="608492" y="770846"/>
                  <a:pt x="594683" y="767268"/>
                  <a:pt x="579625" y="763755"/>
                </a:cubicBezTo>
                <a:cubicBezTo>
                  <a:pt x="574592" y="791976"/>
                  <a:pt x="565651" y="812751"/>
                  <a:pt x="552802" y="826081"/>
                </a:cubicBezTo>
                <a:cubicBezTo>
                  <a:pt x="539953" y="839410"/>
                  <a:pt x="530904" y="841357"/>
                  <a:pt x="525656" y="831921"/>
                </a:cubicBezTo>
                <a:cubicBezTo>
                  <a:pt x="520408" y="822485"/>
                  <a:pt x="512463" y="813235"/>
                  <a:pt x="501822" y="804173"/>
                </a:cubicBezTo>
                <a:cubicBezTo>
                  <a:pt x="491182" y="795109"/>
                  <a:pt x="493304" y="791930"/>
                  <a:pt x="508190" y="794633"/>
                </a:cubicBezTo>
                <a:cubicBezTo>
                  <a:pt x="523075" y="797336"/>
                  <a:pt x="532768" y="797171"/>
                  <a:pt x="537271" y="794138"/>
                </a:cubicBezTo>
                <a:cubicBezTo>
                  <a:pt x="541774" y="791105"/>
                  <a:pt x="545789" y="779995"/>
                  <a:pt x="549317" y="760808"/>
                </a:cubicBezTo>
                <a:cubicBezTo>
                  <a:pt x="501851" y="758269"/>
                  <a:pt x="470884" y="758320"/>
                  <a:pt x="456414" y="760958"/>
                </a:cubicBezTo>
                <a:cubicBezTo>
                  <a:pt x="441945" y="763597"/>
                  <a:pt x="430698" y="766970"/>
                  <a:pt x="422675" y="771079"/>
                </a:cubicBezTo>
                <a:cubicBezTo>
                  <a:pt x="414652" y="775187"/>
                  <a:pt x="409005" y="772072"/>
                  <a:pt x="405736" y="761733"/>
                </a:cubicBezTo>
                <a:cubicBezTo>
                  <a:pt x="402466" y="751393"/>
                  <a:pt x="405453" y="744334"/>
                  <a:pt x="414695" y="740556"/>
                </a:cubicBezTo>
                <a:cubicBezTo>
                  <a:pt x="423937" y="736777"/>
                  <a:pt x="435061" y="723810"/>
                  <a:pt x="448068" y="701654"/>
                </a:cubicBezTo>
                <a:cubicBezTo>
                  <a:pt x="418871" y="704336"/>
                  <a:pt x="399699" y="706580"/>
                  <a:pt x="390550" y="708387"/>
                </a:cubicBezTo>
                <a:cubicBezTo>
                  <a:pt x="381400" y="710194"/>
                  <a:pt x="372280" y="706347"/>
                  <a:pt x="363189" y="696847"/>
                </a:cubicBezTo>
                <a:cubicBezTo>
                  <a:pt x="354097" y="687346"/>
                  <a:pt x="356506" y="683055"/>
                  <a:pt x="370416" y="683973"/>
                </a:cubicBezTo>
                <a:cubicBezTo>
                  <a:pt x="384326" y="684891"/>
                  <a:pt x="412741" y="683636"/>
                  <a:pt x="455661" y="680209"/>
                </a:cubicBezTo>
                <a:cubicBezTo>
                  <a:pt x="466803" y="651485"/>
                  <a:pt x="470575" y="631878"/>
                  <a:pt x="466976" y="621389"/>
                </a:cubicBezTo>
                <a:cubicBezTo>
                  <a:pt x="463376" y="610899"/>
                  <a:pt x="464545" y="606138"/>
                  <a:pt x="470482" y="607106"/>
                </a:cubicBezTo>
                <a:cubicBezTo>
                  <a:pt x="476418" y="608074"/>
                  <a:pt x="481538" y="609425"/>
                  <a:pt x="485840" y="611160"/>
                </a:cubicBezTo>
                <a:cubicBezTo>
                  <a:pt x="490142" y="612896"/>
                  <a:pt x="499485" y="613125"/>
                  <a:pt x="513868" y="611849"/>
                </a:cubicBezTo>
                <a:cubicBezTo>
                  <a:pt x="528252" y="610572"/>
                  <a:pt x="539279" y="607421"/>
                  <a:pt x="546951" y="602395"/>
                </a:cubicBezTo>
                <a:cubicBezTo>
                  <a:pt x="550787" y="599882"/>
                  <a:pt x="554636" y="598480"/>
                  <a:pt x="558497" y="598190"/>
                </a:cubicBezTo>
                <a:close/>
                <a:moveTo>
                  <a:pt x="3301804" y="590935"/>
                </a:moveTo>
                <a:cubicBezTo>
                  <a:pt x="3303598" y="590840"/>
                  <a:pt x="3305874" y="591090"/>
                  <a:pt x="3308633" y="591683"/>
                </a:cubicBezTo>
                <a:cubicBezTo>
                  <a:pt x="3319668" y="594056"/>
                  <a:pt x="3328469" y="597315"/>
                  <a:pt x="3335037" y="601459"/>
                </a:cubicBezTo>
                <a:cubicBezTo>
                  <a:pt x="3341605" y="605604"/>
                  <a:pt x="3343154" y="612093"/>
                  <a:pt x="3339683" y="620926"/>
                </a:cubicBezTo>
                <a:cubicBezTo>
                  <a:pt x="3336213" y="629760"/>
                  <a:pt x="3328957" y="630742"/>
                  <a:pt x="3317914" y="623873"/>
                </a:cubicBezTo>
                <a:cubicBezTo>
                  <a:pt x="3309497" y="617320"/>
                  <a:pt x="3303087" y="609723"/>
                  <a:pt x="3298684" y="601083"/>
                </a:cubicBezTo>
                <a:cubicBezTo>
                  <a:pt x="3295383" y="594603"/>
                  <a:pt x="3296422" y="591220"/>
                  <a:pt x="3301804" y="590935"/>
                </a:cubicBezTo>
                <a:close/>
                <a:moveTo>
                  <a:pt x="808688" y="567903"/>
                </a:moveTo>
                <a:cubicBezTo>
                  <a:pt x="813794" y="567903"/>
                  <a:pt x="822057" y="570298"/>
                  <a:pt x="833479" y="575088"/>
                </a:cubicBezTo>
                <a:cubicBezTo>
                  <a:pt x="844901" y="579877"/>
                  <a:pt x="847776" y="585266"/>
                  <a:pt x="842105" y="591253"/>
                </a:cubicBezTo>
                <a:cubicBezTo>
                  <a:pt x="836433" y="597240"/>
                  <a:pt x="831862" y="603703"/>
                  <a:pt x="828392" y="610644"/>
                </a:cubicBezTo>
                <a:cubicBezTo>
                  <a:pt x="815543" y="629889"/>
                  <a:pt x="802504" y="645896"/>
                  <a:pt x="789275" y="658666"/>
                </a:cubicBezTo>
                <a:cubicBezTo>
                  <a:pt x="776047" y="671436"/>
                  <a:pt x="763420" y="681757"/>
                  <a:pt x="751396" y="689630"/>
                </a:cubicBezTo>
                <a:cubicBezTo>
                  <a:pt x="739372" y="697503"/>
                  <a:pt x="729703" y="702149"/>
                  <a:pt x="722389" y="703569"/>
                </a:cubicBezTo>
                <a:cubicBezTo>
                  <a:pt x="715075" y="704988"/>
                  <a:pt x="714119" y="702497"/>
                  <a:pt x="719517" y="696094"/>
                </a:cubicBezTo>
                <a:cubicBezTo>
                  <a:pt x="724917" y="689691"/>
                  <a:pt x="733549" y="681144"/>
                  <a:pt x="745416" y="670454"/>
                </a:cubicBezTo>
                <a:cubicBezTo>
                  <a:pt x="757282" y="659763"/>
                  <a:pt x="768998" y="646190"/>
                  <a:pt x="780564" y="629735"/>
                </a:cubicBezTo>
                <a:cubicBezTo>
                  <a:pt x="792129" y="613279"/>
                  <a:pt x="798568" y="601639"/>
                  <a:pt x="799880" y="594813"/>
                </a:cubicBezTo>
                <a:cubicBezTo>
                  <a:pt x="801192" y="587987"/>
                  <a:pt x="801174" y="581795"/>
                  <a:pt x="799826" y="576238"/>
                </a:cubicBezTo>
                <a:cubicBezTo>
                  <a:pt x="798478" y="570682"/>
                  <a:pt x="801433" y="567903"/>
                  <a:pt x="808688" y="567903"/>
                </a:cubicBezTo>
                <a:close/>
                <a:moveTo>
                  <a:pt x="3419541" y="552418"/>
                </a:moveTo>
                <a:cubicBezTo>
                  <a:pt x="3421622" y="552768"/>
                  <a:pt x="3424123" y="553534"/>
                  <a:pt x="3427047" y="554717"/>
                </a:cubicBezTo>
                <a:cubicBezTo>
                  <a:pt x="3438742" y="559450"/>
                  <a:pt x="3447665" y="564017"/>
                  <a:pt x="3453817" y="568419"/>
                </a:cubicBezTo>
                <a:cubicBezTo>
                  <a:pt x="3461274" y="575346"/>
                  <a:pt x="3460833" y="580759"/>
                  <a:pt x="3452494" y="584660"/>
                </a:cubicBezTo>
                <a:cubicBezTo>
                  <a:pt x="3444155" y="588560"/>
                  <a:pt x="3430181" y="597788"/>
                  <a:pt x="3410570" y="612344"/>
                </a:cubicBezTo>
                <a:cubicBezTo>
                  <a:pt x="3390960" y="626899"/>
                  <a:pt x="3385224" y="627748"/>
                  <a:pt x="3393362" y="614892"/>
                </a:cubicBezTo>
                <a:cubicBezTo>
                  <a:pt x="3401500" y="602036"/>
                  <a:pt x="3407125" y="591909"/>
                  <a:pt x="3410237" y="584509"/>
                </a:cubicBezTo>
                <a:cubicBezTo>
                  <a:pt x="3413349" y="577110"/>
                  <a:pt x="3414005" y="569111"/>
                  <a:pt x="3412205" y="560514"/>
                </a:cubicBezTo>
                <a:cubicBezTo>
                  <a:pt x="3410856" y="554067"/>
                  <a:pt x="3413301" y="551368"/>
                  <a:pt x="3419541" y="552418"/>
                </a:cubicBezTo>
                <a:close/>
                <a:moveTo>
                  <a:pt x="2677032" y="551660"/>
                </a:moveTo>
                <a:cubicBezTo>
                  <a:pt x="2680494" y="551540"/>
                  <a:pt x="2684540" y="552315"/>
                  <a:pt x="2689172" y="553986"/>
                </a:cubicBezTo>
                <a:cubicBezTo>
                  <a:pt x="2698436" y="557327"/>
                  <a:pt x="2706047" y="561450"/>
                  <a:pt x="2712005" y="566354"/>
                </a:cubicBezTo>
                <a:cubicBezTo>
                  <a:pt x="2717964" y="571259"/>
                  <a:pt x="2717505" y="576945"/>
                  <a:pt x="2710629" y="583412"/>
                </a:cubicBezTo>
                <a:cubicBezTo>
                  <a:pt x="2703753" y="589880"/>
                  <a:pt x="2699017" y="600240"/>
                  <a:pt x="2696421" y="614495"/>
                </a:cubicBezTo>
                <a:cubicBezTo>
                  <a:pt x="2693826" y="628749"/>
                  <a:pt x="2691635" y="652184"/>
                  <a:pt x="2689850" y="684801"/>
                </a:cubicBezTo>
                <a:cubicBezTo>
                  <a:pt x="2688065" y="717418"/>
                  <a:pt x="2689076" y="740075"/>
                  <a:pt x="2692883" y="752774"/>
                </a:cubicBezTo>
                <a:cubicBezTo>
                  <a:pt x="2696690" y="765472"/>
                  <a:pt x="2709335" y="772032"/>
                  <a:pt x="2730816" y="772456"/>
                </a:cubicBezTo>
                <a:cubicBezTo>
                  <a:pt x="2752298" y="772879"/>
                  <a:pt x="2766441" y="771889"/>
                  <a:pt x="2773245" y="769487"/>
                </a:cubicBezTo>
                <a:cubicBezTo>
                  <a:pt x="2780050" y="767085"/>
                  <a:pt x="2784940" y="762055"/>
                  <a:pt x="2787915" y="754398"/>
                </a:cubicBezTo>
                <a:cubicBezTo>
                  <a:pt x="2790891" y="746740"/>
                  <a:pt x="2795545" y="736010"/>
                  <a:pt x="2801876" y="722207"/>
                </a:cubicBezTo>
                <a:cubicBezTo>
                  <a:pt x="2808207" y="708405"/>
                  <a:pt x="2810917" y="710915"/>
                  <a:pt x="2810007" y="729736"/>
                </a:cubicBezTo>
                <a:cubicBezTo>
                  <a:pt x="2809096" y="748558"/>
                  <a:pt x="2810896" y="763174"/>
                  <a:pt x="2815406" y="773585"/>
                </a:cubicBezTo>
                <a:cubicBezTo>
                  <a:pt x="2819915" y="783996"/>
                  <a:pt x="2814602" y="791707"/>
                  <a:pt x="2799467" y="796719"/>
                </a:cubicBezTo>
                <a:cubicBezTo>
                  <a:pt x="2784330" y="801731"/>
                  <a:pt x="2765219" y="804008"/>
                  <a:pt x="2742131" y="803549"/>
                </a:cubicBezTo>
                <a:cubicBezTo>
                  <a:pt x="2719043" y="803090"/>
                  <a:pt x="2700741" y="798996"/>
                  <a:pt x="2687226" y="791266"/>
                </a:cubicBezTo>
                <a:cubicBezTo>
                  <a:pt x="2673710" y="783537"/>
                  <a:pt x="2666024" y="767791"/>
                  <a:pt x="2664167" y="744030"/>
                </a:cubicBezTo>
                <a:cubicBezTo>
                  <a:pt x="2662310" y="720268"/>
                  <a:pt x="2662958" y="688404"/>
                  <a:pt x="2666113" y="648438"/>
                </a:cubicBezTo>
                <a:cubicBezTo>
                  <a:pt x="2669268" y="608472"/>
                  <a:pt x="2670548" y="586879"/>
                  <a:pt x="2669953" y="583660"/>
                </a:cubicBezTo>
                <a:cubicBezTo>
                  <a:pt x="2669358" y="580440"/>
                  <a:pt x="2665690" y="579730"/>
                  <a:pt x="2658950" y="581530"/>
                </a:cubicBezTo>
                <a:cubicBezTo>
                  <a:pt x="2652210" y="583330"/>
                  <a:pt x="2635533" y="587965"/>
                  <a:pt x="2608917" y="595436"/>
                </a:cubicBezTo>
                <a:cubicBezTo>
                  <a:pt x="2609778" y="622310"/>
                  <a:pt x="2608609" y="650800"/>
                  <a:pt x="2605411" y="680908"/>
                </a:cubicBezTo>
                <a:cubicBezTo>
                  <a:pt x="2602213" y="711015"/>
                  <a:pt x="2594115" y="735121"/>
                  <a:pt x="2581115" y="753225"/>
                </a:cubicBezTo>
                <a:cubicBezTo>
                  <a:pt x="2568116" y="771330"/>
                  <a:pt x="2551700" y="785709"/>
                  <a:pt x="2531867" y="796364"/>
                </a:cubicBezTo>
                <a:cubicBezTo>
                  <a:pt x="2512035" y="807019"/>
                  <a:pt x="2511393" y="802254"/>
                  <a:pt x="2529942" y="782071"/>
                </a:cubicBezTo>
                <a:cubicBezTo>
                  <a:pt x="2548491" y="761887"/>
                  <a:pt x="2561537" y="741803"/>
                  <a:pt x="2569080" y="721820"/>
                </a:cubicBezTo>
                <a:cubicBezTo>
                  <a:pt x="2576623" y="701837"/>
                  <a:pt x="2581072" y="677237"/>
                  <a:pt x="2582427" y="648018"/>
                </a:cubicBezTo>
                <a:cubicBezTo>
                  <a:pt x="2583783" y="618800"/>
                  <a:pt x="2582209" y="599717"/>
                  <a:pt x="2577706" y="590769"/>
                </a:cubicBezTo>
                <a:cubicBezTo>
                  <a:pt x="2573203" y="581820"/>
                  <a:pt x="2574580" y="577346"/>
                  <a:pt x="2581836" y="577346"/>
                </a:cubicBezTo>
                <a:cubicBezTo>
                  <a:pt x="2586238" y="577346"/>
                  <a:pt x="2590852" y="577343"/>
                  <a:pt x="2595678" y="577335"/>
                </a:cubicBezTo>
                <a:cubicBezTo>
                  <a:pt x="2600503" y="577328"/>
                  <a:pt x="2608369" y="576238"/>
                  <a:pt x="2619275" y="574066"/>
                </a:cubicBezTo>
                <a:cubicBezTo>
                  <a:pt x="2630180" y="571893"/>
                  <a:pt x="2639949" y="569079"/>
                  <a:pt x="2648582" y="565623"/>
                </a:cubicBezTo>
                <a:cubicBezTo>
                  <a:pt x="2657215" y="562167"/>
                  <a:pt x="2663822" y="558528"/>
                  <a:pt x="2668404" y="554707"/>
                </a:cubicBezTo>
                <a:cubicBezTo>
                  <a:pt x="2670695" y="552796"/>
                  <a:pt x="2673571" y="551780"/>
                  <a:pt x="2677032" y="551660"/>
                </a:cubicBezTo>
                <a:close/>
                <a:moveTo>
                  <a:pt x="3662273" y="550480"/>
                </a:moveTo>
                <a:cubicBezTo>
                  <a:pt x="3688258" y="546780"/>
                  <a:pt x="3708886" y="559600"/>
                  <a:pt x="3724158" y="588940"/>
                </a:cubicBezTo>
                <a:cubicBezTo>
                  <a:pt x="3733250" y="620905"/>
                  <a:pt x="3720810" y="652625"/>
                  <a:pt x="3686838" y="684102"/>
                </a:cubicBezTo>
                <a:cubicBezTo>
                  <a:pt x="3676714" y="699303"/>
                  <a:pt x="3671652" y="717299"/>
                  <a:pt x="3671652" y="738093"/>
                </a:cubicBezTo>
                <a:lnTo>
                  <a:pt x="3639214" y="738093"/>
                </a:lnTo>
                <a:cubicBezTo>
                  <a:pt x="3638239" y="701583"/>
                  <a:pt x="3653189" y="668335"/>
                  <a:pt x="3684063" y="638349"/>
                </a:cubicBezTo>
                <a:cubicBezTo>
                  <a:pt x="3690989" y="627996"/>
                  <a:pt x="3694015" y="616990"/>
                  <a:pt x="3693140" y="605331"/>
                </a:cubicBezTo>
                <a:cubicBezTo>
                  <a:pt x="3688423" y="589457"/>
                  <a:pt x="3679467" y="581971"/>
                  <a:pt x="3666274" y="582874"/>
                </a:cubicBezTo>
                <a:lnTo>
                  <a:pt x="3660982" y="582874"/>
                </a:lnTo>
                <a:cubicBezTo>
                  <a:pt x="3644707" y="583649"/>
                  <a:pt x="3637020" y="597595"/>
                  <a:pt x="3637923" y="624712"/>
                </a:cubicBezTo>
                <a:lnTo>
                  <a:pt x="3604109" y="624712"/>
                </a:lnTo>
                <a:cubicBezTo>
                  <a:pt x="3603149" y="587599"/>
                  <a:pt x="3614886" y="564813"/>
                  <a:pt x="3639322" y="556352"/>
                </a:cubicBezTo>
                <a:cubicBezTo>
                  <a:pt x="3643294" y="553369"/>
                  <a:pt x="3650945" y="551412"/>
                  <a:pt x="3662273" y="550480"/>
                </a:cubicBezTo>
                <a:close/>
                <a:moveTo>
                  <a:pt x="1884484" y="546385"/>
                </a:moveTo>
                <a:cubicBezTo>
                  <a:pt x="1888583" y="546586"/>
                  <a:pt x="1894661" y="549797"/>
                  <a:pt x="1902717" y="556019"/>
                </a:cubicBezTo>
                <a:cubicBezTo>
                  <a:pt x="1913457" y="564315"/>
                  <a:pt x="1915013" y="571585"/>
                  <a:pt x="1907385" y="577830"/>
                </a:cubicBezTo>
                <a:cubicBezTo>
                  <a:pt x="1899755" y="584075"/>
                  <a:pt x="1891675" y="592590"/>
                  <a:pt x="1883142" y="603374"/>
                </a:cubicBezTo>
                <a:cubicBezTo>
                  <a:pt x="1874610" y="614158"/>
                  <a:pt x="1867178" y="622414"/>
                  <a:pt x="1860846" y="628143"/>
                </a:cubicBezTo>
                <a:cubicBezTo>
                  <a:pt x="1854515" y="633872"/>
                  <a:pt x="1851773" y="636736"/>
                  <a:pt x="1852619" y="636736"/>
                </a:cubicBezTo>
                <a:cubicBezTo>
                  <a:pt x="1856003" y="636736"/>
                  <a:pt x="1869146" y="637174"/>
                  <a:pt x="1892047" y="638048"/>
                </a:cubicBezTo>
                <a:cubicBezTo>
                  <a:pt x="1907090" y="618947"/>
                  <a:pt x="1913938" y="605173"/>
                  <a:pt x="1912590" y="596727"/>
                </a:cubicBezTo>
                <a:cubicBezTo>
                  <a:pt x="1911242" y="588281"/>
                  <a:pt x="1917569" y="588403"/>
                  <a:pt x="1931572" y="597093"/>
                </a:cubicBezTo>
                <a:cubicBezTo>
                  <a:pt x="1945576" y="605783"/>
                  <a:pt x="1949222" y="613046"/>
                  <a:pt x="1942511" y="618883"/>
                </a:cubicBezTo>
                <a:cubicBezTo>
                  <a:pt x="1935799" y="624719"/>
                  <a:pt x="1924141" y="637066"/>
                  <a:pt x="1907535" y="655923"/>
                </a:cubicBezTo>
                <a:cubicBezTo>
                  <a:pt x="1890929" y="674781"/>
                  <a:pt x="1879887" y="685740"/>
                  <a:pt x="1874409" y="688802"/>
                </a:cubicBezTo>
                <a:cubicBezTo>
                  <a:pt x="1868931" y="691864"/>
                  <a:pt x="1868691" y="692796"/>
                  <a:pt x="1873688" y="691598"/>
                </a:cubicBezTo>
                <a:cubicBezTo>
                  <a:pt x="1878686" y="690401"/>
                  <a:pt x="1885497" y="688841"/>
                  <a:pt x="1894123" y="686920"/>
                </a:cubicBezTo>
                <a:cubicBezTo>
                  <a:pt x="1902749" y="684998"/>
                  <a:pt x="1912622" y="683571"/>
                  <a:pt x="1923743" y="682639"/>
                </a:cubicBezTo>
                <a:cubicBezTo>
                  <a:pt x="1934864" y="681707"/>
                  <a:pt x="1927002" y="687497"/>
                  <a:pt x="1900157" y="700009"/>
                </a:cubicBezTo>
                <a:cubicBezTo>
                  <a:pt x="1873312" y="712521"/>
                  <a:pt x="1855946" y="720874"/>
                  <a:pt x="1848059" y="725068"/>
                </a:cubicBezTo>
                <a:cubicBezTo>
                  <a:pt x="1840172" y="729263"/>
                  <a:pt x="1835120" y="725975"/>
                  <a:pt x="1832905" y="715206"/>
                </a:cubicBezTo>
                <a:cubicBezTo>
                  <a:pt x="1830689" y="704436"/>
                  <a:pt x="1834439" y="696711"/>
                  <a:pt x="1844155" y="692028"/>
                </a:cubicBezTo>
                <a:cubicBezTo>
                  <a:pt x="1853871" y="687346"/>
                  <a:pt x="1867461" y="674358"/>
                  <a:pt x="1884928" y="653063"/>
                </a:cubicBezTo>
                <a:cubicBezTo>
                  <a:pt x="1861510" y="655701"/>
                  <a:pt x="1845783" y="659060"/>
                  <a:pt x="1837745" y="663140"/>
                </a:cubicBezTo>
                <a:cubicBezTo>
                  <a:pt x="1829707" y="667220"/>
                  <a:pt x="1824311" y="664094"/>
                  <a:pt x="1821558" y="653762"/>
                </a:cubicBezTo>
                <a:cubicBezTo>
                  <a:pt x="1818805" y="643429"/>
                  <a:pt x="1820751" y="636801"/>
                  <a:pt x="1827399" y="633875"/>
                </a:cubicBezTo>
                <a:cubicBezTo>
                  <a:pt x="1834045" y="630950"/>
                  <a:pt x="1840820" y="624959"/>
                  <a:pt x="1847725" y="615903"/>
                </a:cubicBezTo>
                <a:cubicBezTo>
                  <a:pt x="1854630" y="606848"/>
                  <a:pt x="1861431" y="596110"/>
                  <a:pt x="1868128" y="583692"/>
                </a:cubicBezTo>
                <a:cubicBezTo>
                  <a:pt x="1874825" y="571273"/>
                  <a:pt x="1877725" y="562687"/>
                  <a:pt x="1876829" y="557933"/>
                </a:cubicBezTo>
                <a:cubicBezTo>
                  <a:pt x="1875932" y="553179"/>
                  <a:pt x="1877338" y="549598"/>
                  <a:pt x="1881045" y="547189"/>
                </a:cubicBezTo>
                <a:cubicBezTo>
                  <a:pt x="1881971" y="546586"/>
                  <a:pt x="1883118" y="546319"/>
                  <a:pt x="1884484" y="546385"/>
                </a:cubicBezTo>
                <a:close/>
                <a:moveTo>
                  <a:pt x="79181" y="539757"/>
                </a:moveTo>
                <a:cubicBezTo>
                  <a:pt x="86244" y="541714"/>
                  <a:pt x="93919" y="545769"/>
                  <a:pt x="102208" y="551921"/>
                </a:cubicBezTo>
                <a:cubicBezTo>
                  <a:pt x="110496" y="558073"/>
                  <a:pt x="113361" y="562941"/>
                  <a:pt x="110801" y="566527"/>
                </a:cubicBezTo>
                <a:cubicBezTo>
                  <a:pt x="108241" y="570112"/>
                  <a:pt x="105703" y="573994"/>
                  <a:pt x="103186" y="578174"/>
                </a:cubicBezTo>
                <a:cubicBezTo>
                  <a:pt x="100670" y="582355"/>
                  <a:pt x="90535" y="600764"/>
                  <a:pt x="72781" y="633402"/>
                </a:cubicBezTo>
                <a:cubicBezTo>
                  <a:pt x="87179" y="641304"/>
                  <a:pt x="93464" y="649366"/>
                  <a:pt x="91635" y="657590"/>
                </a:cubicBezTo>
                <a:cubicBezTo>
                  <a:pt x="89807" y="665815"/>
                  <a:pt x="88674" y="678599"/>
                  <a:pt x="88237" y="695943"/>
                </a:cubicBezTo>
                <a:cubicBezTo>
                  <a:pt x="87799" y="713288"/>
                  <a:pt x="87351" y="735458"/>
                  <a:pt x="86892" y="762453"/>
                </a:cubicBezTo>
                <a:cubicBezTo>
                  <a:pt x="86434" y="789449"/>
                  <a:pt x="83530" y="805635"/>
                  <a:pt x="78181" y="811013"/>
                </a:cubicBezTo>
                <a:cubicBezTo>
                  <a:pt x="72832" y="816390"/>
                  <a:pt x="67418" y="813063"/>
                  <a:pt x="61941" y="801032"/>
                </a:cubicBezTo>
                <a:cubicBezTo>
                  <a:pt x="56463" y="789001"/>
                  <a:pt x="55075" y="778353"/>
                  <a:pt x="57778" y="769089"/>
                </a:cubicBezTo>
                <a:cubicBezTo>
                  <a:pt x="60481" y="759825"/>
                  <a:pt x="62733" y="746030"/>
                  <a:pt x="64532" y="727703"/>
                </a:cubicBezTo>
                <a:cubicBezTo>
                  <a:pt x="66332" y="709377"/>
                  <a:pt x="66791" y="691907"/>
                  <a:pt x="65909" y="675293"/>
                </a:cubicBezTo>
                <a:cubicBezTo>
                  <a:pt x="65027" y="658680"/>
                  <a:pt x="64228" y="648574"/>
                  <a:pt x="63510" y="644975"/>
                </a:cubicBezTo>
                <a:cubicBezTo>
                  <a:pt x="57402" y="658368"/>
                  <a:pt x="49529" y="670109"/>
                  <a:pt x="39892" y="680198"/>
                </a:cubicBezTo>
                <a:cubicBezTo>
                  <a:pt x="30256" y="690286"/>
                  <a:pt x="20253" y="698184"/>
                  <a:pt x="9885" y="703891"/>
                </a:cubicBezTo>
                <a:cubicBezTo>
                  <a:pt x="-482" y="709599"/>
                  <a:pt x="-2694" y="708003"/>
                  <a:pt x="3249" y="699105"/>
                </a:cubicBezTo>
                <a:cubicBezTo>
                  <a:pt x="9194" y="690207"/>
                  <a:pt x="16453" y="679212"/>
                  <a:pt x="25029" y="666119"/>
                </a:cubicBezTo>
                <a:cubicBezTo>
                  <a:pt x="33604" y="653027"/>
                  <a:pt x="43230" y="636037"/>
                  <a:pt x="53906" y="615151"/>
                </a:cubicBezTo>
                <a:cubicBezTo>
                  <a:pt x="64583" y="594264"/>
                  <a:pt x="70599" y="579447"/>
                  <a:pt x="71954" y="570700"/>
                </a:cubicBezTo>
                <a:cubicBezTo>
                  <a:pt x="73309" y="561952"/>
                  <a:pt x="73086" y="554119"/>
                  <a:pt x="71286" y="547200"/>
                </a:cubicBezTo>
                <a:cubicBezTo>
                  <a:pt x="69487" y="540280"/>
                  <a:pt x="72118" y="537800"/>
                  <a:pt x="79181" y="539757"/>
                </a:cubicBezTo>
                <a:close/>
                <a:moveTo>
                  <a:pt x="1992044" y="535604"/>
                </a:moveTo>
                <a:cubicBezTo>
                  <a:pt x="1993801" y="535709"/>
                  <a:pt x="1995924" y="536244"/>
                  <a:pt x="1998416" y="537208"/>
                </a:cubicBezTo>
                <a:cubicBezTo>
                  <a:pt x="2008382" y="541065"/>
                  <a:pt x="2015606" y="545414"/>
                  <a:pt x="2020088" y="550254"/>
                </a:cubicBezTo>
                <a:cubicBezTo>
                  <a:pt x="2024569" y="555094"/>
                  <a:pt x="2025107" y="559665"/>
                  <a:pt x="2021701" y="563967"/>
                </a:cubicBezTo>
                <a:cubicBezTo>
                  <a:pt x="2018295" y="568269"/>
                  <a:pt x="2013258" y="577314"/>
                  <a:pt x="2006590" y="591102"/>
                </a:cubicBezTo>
                <a:cubicBezTo>
                  <a:pt x="1999921" y="604890"/>
                  <a:pt x="1991812" y="617391"/>
                  <a:pt x="1982262" y="628605"/>
                </a:cubicBezTo>
                <a:cubicBezTo>
                  <a:pt x="2008662" y="626081"/>
                  <a:pt x="2025017" y="622077"/>
                  <a:pt x="2031327" y="616592"/>
                </a:cubicBezTo>
                <a:cubicBezTo>
                  <a:pt x="2037636" y="611107"/>
                  <a:pt x="2048585" y="612326"/>
                  <a:pt x="2064173" y="620249"/>
                </a:cubicBezTo>
                <a:cubicBezTo>
                  <a:pt x="2079761" y="628171"/>
                  <a:pt x="2085074" y="635833"/>
                  <a:pt x="2080112" y="643232"/>
                </a:cubicBezTo>
                <a:cubicBezTo>
                  <a:pt x="2075150" y="650632"/>
                  <a:pt x="2072891" y="664277"/>
                  <a:pt x="2073336" y="684166"/>
                </a:cubicBezTo>
                <a:cubicBezTo>
                  <a:pt x="2073781" y="704056"/>
                  <a:pt x="2072863" y="724498"/>
                  <a:pt x="2070583" y="745492"/>
                </a:cubicBezTo>
                <a:cubicBezTo>
                  <a:pt x="2068303" y="766486"/>
                  <a:pt x="2064313" y="782920"/>
                  <a:pt x="2058613" y="794794"/>
                </a:cubicBezTo>
                <a:cubicBezTo>
                  <a:pt x="2052912" y="806668"/>
                  <a:pt x="2044562" y="815261"/>
                  <a:pt x="2033564" y="820574"/>
                </a:cubicBezTo>
                <a:cubicBezTo>
                  <a:pt x="2022565" y="825887"/>
                  <a:pt x="2016026" y="823969"/>
                  <a:pt x="2013947" y="814820"/>
                </a:cubicBezTo>
                <a:cubicBezTo>
                  <a:pt x="2011867" y="805671"/>
                  <a:pt x="2004242" y="794844"/>
                  <a:pt x="1991070" y="782340"/>
                </a:cubicBezTo>
                <a:cubicBezTo>
                  <a:pt x="1977899" y="769835"/>
                  <a:pt x="1980265" y="767408"/>
                  <a:pt x="1998168" y="775058"/>
                </a:cubicBezTo>
                <a:cubicBezTo>
                  <a:pt x="2016072" y="782709"/>
                  <a:pt x="2026892" y="783942"/>
                  <a:pt x="2030627" y="778758"/>
                </a:cubicBezTo>
                <a:cubicBezTo>
                  <a:pt x="2034363" y="773574"/>
                  <a:pt x="2038009" y="764981"/>
                  <a:pt x="2041566" y="752978"/>
                </a:cubicBezTo>
                <a:cubicBezTo>
                  <a:pt x="2045122" y="740975"/>
                  <a:pt x="2047126" y="722146"/>
                  <a:pt x="2047577" y="696492"/>
                </a:cubicBezTo>
                <a:cubicBezTo>
                  <a:pt x="2048029" y="670837"/>
                  <a:pt x="2046724" y="654712"/>
                  <a:pt x="2043663" y="648115"/>
                </a:cubicBezTo>
                <a:cubicBezTo>
                  <a:pt x="2040601" y="641519"/>
                  <a:pt x="2037163" y="638439"/>
                  <a:pt x="2033348" y="638876"/>
                </a:cubicBezTo>
                <a:cubicBezTo>
                  <a:pt x="2029534" y="639314"/>
                  <a:pt x="2021002" y="640662"/>
                  <a:pt x="2007752" y="642920"/>
                </a:cubicBezTo>
                <a:cubicBezTo>
                  <a:pt x="1994501" y="645179"/>
                  <a:pt x="1983351" y="645864"/>
                  <a:pt x="1974303" y="644975"/>
                </a:cubicBezTo>
                <a:cubicBezTo>
                  <a:pt x="1965182" y="654210"/>
                  <a:pt x="1954531" y="662366"/>
                  <a:pt x="1942349" y="669443"/>
                </a:cubicBezTo>
                <a:cubicBezTo>
                  <a:pt x="1930167" y="676520"/>
                  <a:pt x="1929730" y="672476"/>
                  <a:pt x="1941037" y="657311"/>
                </a:cubicBezTo>
                <a:cubicBezTo>
                  <a:pt x="1952344" y="642146"/>
                  <a:pt x="1963143" y="622321"/>
                  <a:pt x="1973431" y="597835"/>
                </a:cubicBezTo>
                <a:cubicBezTo>
                  <a:pt x="1983721" y="573349"/>
                  <a:pt x="1987965" y="556159"/>
                  <a:pt x="1986166" y="546264"/>
                </a:cubicBezTo>
                <a:cubicBezTo>
                  <a:pt x="1984816" y="538843"/>
                  <a:pt x="1986775" y="535289"/>
                  <a:pt x="1992044" y="535604"/>
                </a:cubicBezTo>
                <a:close/>
                <a:moveTo>
                  <a:pt x="1272892" y="534177"/>
                </a:moveTo>
                <a:cubicBezTo>
                  <a:pt x="1274669" y="534109"/>
                  <a:pt x="1276876" y="534370"/>
                  <a:pt x="1279513" y="534960"/>
                </a:cubicBezTo>
                <a:cubicBezTo>
                  <a:pt x="1290060" y="537319"/>
                  <a:pt x="1298636" y="540392"/>
                  <a:pt x="1305239" y="544177"/>
                </a:cubicBezTo>
                <a:cubicBezTo>
                  <a:pt x="1311843" y="547963"/>
                  <a:pt x="1313567" y="552412"/>
                  <a:pt x="1310413" y="557524"/>
                </a:cubicBezTo>
                <a:cubicBezTo>
                  <a:pt x="1307258" y="562637"/>
                  <a:pt x="1305680" y="580931"/>
                  <a:pt x="1305680" y="612408"/>
                </a:cubicBezTo>
                <a:cubicBezTo>
                  <a:pt x="1321899" y="609970"/>
                  <a:pt x="1332496" y="605987"/>
                  <a:pt x="1337472" y="600459"/>
                </a:cubicBezTo>
                <a:cubicBezTo>
                  <a:pt x="1342449" y="594931"/>
                  <a:pt x="1352791" y="596455"/>
                  <a:pt x="1368501" y="605030"/>
                </a:cubicBezTo>
                <a:cubicBezTo>
                  <a:pt x="1384211" y="613605"/>
                  <a:pt x="1388563" y="621016"/>
                  <a:pt x="1381558" y="627261"/>
                </a:cubicBezTo>
                <a:cubicBezTo>
                  <a:pt x="1374553" y="633506"/>
                  <a:pt x="1366361" y="646989"/>
                  <a:pt x="1356982" y="667711"/>
                </a:cubicBezTo>
                <a:cubicBezTo>
                  <a:pt x="1364181" y="677979"/>
                  <a:pt x="1364210" y="683704"/>
                  <a:pt x="1357068" y="684887"/>
                </a:cubicBezTo>
                <a:cubicBezTo>
                  <a:pt x="1349927" y="686070"/>
                  <a:pt x="1332798" y="688361"/>
                  <a:pt x="1305680" y="691760"/>
                </a:cubicBezTo>
                <a:lnTo>
                  <a:pt x="1305680" y="732629"/>
                </a:lnTo>
                <a:cubicBezTo>
                  <a:pt x="1305680" y="748303"/>
                  <a:pt x="1305214" y="763618"/>
                  <a:pt x="1304282" y="778575"/>
                </a:cubicBezTo>
                <a:cubicBezTo>
                  <a:pt x="1303350" y="793532"/>
                  <a:pt x="1301916" y="807557"/>
                  <a:pt x="1299980" y="820649"/>
                </a:cubicBezTo>
                <a:cubicBezTo>
                  <a:pt x="1298044" y="833742"/>
                  <a:pt x="1293986" y="840579"/>
                  <a:pt x="1287805" y="841159"/>
                </a:cubicBezTo>
                <a:cubicBezTo>
                  <a:pt x="1281625" y="841740"/>
                  <a:pt x="1278534" y="828508"/>
                  <a:pt x="1278534" y="801462"/>
                </a:cubicBezTo>
                <a:lnTo>
                  <a:pt x="1278534" y="694900"/>
                </a:lnTo>
                <a:cubicBezTo>
                  <a:pt x="1271780" y="695789"/>
                  <a:pt x="1264588" y="696994"/>
                  <a:pt x="1256960" y="698514"/>
                </a:cubicBezTo>
                <a:cubicBezTo>
                  <a:pt x="1250707" y="706903"/>
                  <a:pt x="1246043" y="709122"/>
                  <a:pt x="1242967" y="705171"/>
                </a:cubicBezTo>
                <a:cubicBezTo>
                  <a:pt x="1239891" y="701221"/>
                  <a:pt x="1237418" y="696438"/>
                  <a:pt x="1235546" y="690824"/>
                </a:cubicBezTo>
                <a:cubicBezTo>
                  <a:pt x="1233674" y="685210"/>
                  <a:pt x="1231412" y="676208"/>
                  <a:pt x="1228760" y="663818"/>
                </a:cubicBezTo>
                <a:cubicBezTo>
                  <a:pt x="1226106" y="651428"/>
                  <a:pt x="1222267" y="640662"/>
                  <a:pt x="1217241" y="631520"/>
                </a:cubicBezTo>
                <a:cubicBezTo>
                  <a:pt x="1212214" y="622378"/>
                  <a:pt x="1213698" y="618277"/>
                  <a:pt x="1221693" y="619216"/>
                </a:cubicBezTo>
                <a:cubicBezTo>
                  <a:pt x="1229688" y="620155"/>
                  <a:pt x="1236223" y="621055"/>
                  <a:pt x="1241300" y="621916"/>
                </a:cubicBezTo>
                <a:cubicBezTo>
                  <a:pt x="1246376" y="622776"/>
                  <a:pt x="1258788" y="621249"/>
                  <a:pt x="1278534" y="617334"/>
                </a:cubicBezTo>
                <a:cubicBezTo>
                  <a:pt x="1278534" y="590331"/>
                  <a:pt x="1277663" y="573342"/>
                  <a:pt x="1275921" y="566365"/>
                </a:cubicBezTo>
                <a:cubicBezTo>
                  <a:pt x="1274178" y="559389"/>
                  <a:pt x="1271705" y="551821"/>
                  <a:pt x="1268500" y="543661"/>
                </a:cubicBezTo>
                <a:cubicBezTo>
                  <a:pt x="1266096" y="537541"/>
                  <a:pt x="1267560" y="534380"/>
                  <a:pt x="1272892" y="534177"/>
                </a:cubicBezTo>
                <a:close/>
                <a:moveTo>
                  <a:pt x="1556948" y="532023"/>
                </a:moveTo>
                <a:cubicBezTo>
                  <a:pt x="1558724" y="531932"/>
                  <a:pt x="1560985" y="532237"/>
                  <a:pt x="1563729" y="532938"/>
                </a:cubicBezTo>
                <a:cubicBezTo>
                  <a:pt x="1574706" y="535742"/>
                  <a:pt x="1583733" y="538993"/>
                  <a:pt x="1590810" y="542693"/>
                </a:cubicBezTo>
                <a:cubicBezTo>
                  <a:pt x="1597887" y="546393"/>
                  <a:pt x="1599386" y="552391"/>
                  <a:pt x="1595306" y="560686"/>
                </a:cubicBezTo>
                <a:cubicBezTo>
                  <a:pt x="1591226" y="568982"/>
                  <a:pt x="1588764" y="594770"/>
                  <a:pt x="1587917" y="638048"/>
                </a:cubicBezTo>
                <a:cubicBezTo>
                  <a:pt x="1614217" y="634535"/>
                  <a:pt x="1635373" y="630735"/>
                  <a:pt x="1651384" y="626648"/>
                </a:cubicBezTo>
                <a:cubicBezTo>
                  <a:pt x="1667394" y="622561"/>
                  <a:pt x="1679494" y="624063"/>
                  <a:pt x="1687682" y="631154"/>
                </a:cubicBezTo>
                <a:cubicBezTo>
                  <a:pt x="1695870" y="638245"/>
                  <a:pt x="1697900" y="643211"/>
                  <a:pt x="1693769" y="646050"/>
                </a:cubicBezTo>
                <a:cubicBezTo>
                  <a:pt x="1689639" y="648890"/>
                  <a:pt x="1674034" y="651435"/>
                  <a:pt x="1646952" y="653686"/>
                </a:cubicBezTo>
                <a:cubicBezTo>
                  <a:pt x="1619871" y="655938"/>
                  <a:pt x="1599612" y="658254"/>
                  <a:pt x="1586175" y="660634"/>
                </a:cubicBezTo>
                <a:lnTo>
                  <a:pt x="1583873" y="680940"/>
                </a:lnTo>
                <a:cubicBezTo>
                  <a:pt x="1604250" y="710151"/>
                  <a:pt x="1621731" y="732267"/>
                  <a:pt x="1636315" y="747288"/>
                </a:cubicBezTo>
                <a:cubicBezTo>
                  <a:pt x="1650899" y="762310"/>
                  <a:pt x="1666820" y="774029"/>
                  <a:pt x="1684079" y="782447"/>
                </a:cubicBezTo>
                <a:cubicBezTo>
                  <a:pt x="1701338" y="790865"/>
                  <a:pt x="1717298" y="798626"/>
                  <a:pt x="1731961" y="805732"/>
                </a:cubicBezTo>
                <a:cubicBezTo>
                  <a:pt x="1746624" y="812838"/>
                  <a:pt x="1741329" y="816390"/>
                  <a:pt x="1716075" y="816390"/>
                </a:cubicBezTo>
                <a:cubicBezTo>
                  <a:pt x="1694350" y="816390"/>
                  <a:pt x="1677292" y="816150"/>
                  <a:pt x="1664902" y="815670"/>
                </a:cubicBezTo>
                <a:cubicBezTo>
                  <a:pt x="1652512" y="815189"/>
                  <a:pt x="1641829" y="808568"/>
                  <a:pt x="1632852" y="795805"/>
                </a:cubicBezTo>
                <a:cubicBezTo>
                  <a:pt x="1623875" y="783042"/>
                  <a:pt x="1615515" y="770283"/>
                  <a:pt x="1607771" y="757527"/>
                </a:cubicBezTo>
                <a:cubicBezTo>
                  <a:pt x="1600027" y="744772"/>
                  <a:pt x="1590692" y="725696"/>
                  <a:pt x="1579765" y="700299"/>
                </a:cubicBezTo>
                <a:cubicBezTo>
                  <a:pt x="1572351" y="734902"/>
                  <a:pt x="1560513" y="760567"/>
                  <a:pt x="1544251" y="777295"/>
                </a:cubicBezTo>
                <a:cubicBezTo>
                  <a:pt x="1527989" y="794023"/>
                  <a:pt x="1508228" y="805847"/>
                  <a:pt x="1484969" y="812766"/>
                </a:cubicBezTo>
                <a:cubicBezTo>
                  <a:pt x="1461709" y="819685"/>
                  <a:pt x="1458124" y="817663"/>
                  <a:pt x="1474214" y="806700"/>
                </a:cubicBezTo>
                <a:cubicBezTo>
                  <a:pt x="1490304" y="795737"/>
                  <a:pt x="1504059" y="784107"/>
                  <a:pt x="1515481" y="771810"/>
                </a:cubicBezTo>
                <a:cubicBezTo>
                  <a:pt x="1526903" y="759513"/>
                  <a:pt x="1536636" y="743750"/>
                  <a:pt x="1544681" y="724520"/>
                </a:cubicBezTo>
                <a:cubicBezTo>
                  <a:pt x="1552726" y="705290"/>
                  <a:pt x="1557638" y="685522"/>
                  <a:pt x="1559416" y="665216"/>
                </a:cubicBezTo>
                <a:cubicBezTo>
                  <a:pt x="1531108" y="669719"/>
                  <a:pt x="1513588" y="672870"/>
                  <a:pt x="1506856" y="674670"/>
                </a:cubicBezTo>
                <a:cubicBezTo>
                  <a:pt x="1500123" y="676469"/>
                  <a:pt x="1490554" y="672393"/>
                  <a:pt x="1478150" y="662441"/>
                </a:cubicBezTo>
                <a:cubicBezTo>
                  <a:pt x="1465745" y="652489"/>
                  <a:pt x="1467793" y="647968"/>
                  <a:pt x="1484291" y="648879"/>
                </a:cubicBezTo>
                <a:cubicBezTo>
                  <a:pt x="1500790" y="649789"/>
                  <a:pt x="1526312" y="647721"/>
                  <a:pt x="1560857" y="642673"/>
                </a:cubicBezTo>
                <a:cubicBezTo>
                  <a:pt x="1561703" y="620833"/>
                  <a:pt x="1561904" y="601316"/>
                  <a:pt x="1561459" y="584122"/>
                </a:cubicBezTo>
                <a:cubicBezTo>
                  <a:pt x="1561015" y="566928"/>
                  <a:pt x="1558538" y="553398"/>
                  <a:pt x="1554027" y="543532"/>
                </a:cubicBezTo>
                <a:cubicBezTo>
                  <a:pt x="1550645" y="536132"/>
                  <a:pt x="1551619" y="532296"/>
                  <a:pt x="1556948" y="532023"/>
                </a:cubicBezTo>
                <a:close/>
                <a:moveTo>
                  <a:pt x="171987" y="531497"/>
                </a:moveTo>
                <a:cubicBezTo>
                  <a:pt x="179731" y="532451"/>
                  <a:pt x="187407" y="535290"/>
                  <a:pt x="195014" y="540015"/>
                </a:cubicBezTo>
                <a:cubicBezTo>
                  <a:pt x="202621" y="544740"/>
                  <a:pt x="205281" y="549645"/>
                  <a:pt x="202994" y="554728"/>
                </a:cubicBezTo>
                <a:cubicBezTo>
                  <a:pt x="200707" y="559812"/>
                  <a:pt x="198696" y="584437"/>
                  <a:pt x="196960" y="628605"/>
                </a:cubicBezTo>
                <a:cubicBezTo>
                  <a:pt x="213481" y="615957"/>
                  <a:pt x="223325" y="607170"/>
                  <a:pt x="226495" y="602244"/>
                </a:cubicBezTo>
                <a:cubicBezTo>
                  <a:pt x="229664" y="597319"/>
                  <a:pt x="239031" y="597379"/>
                  <a:pt x="254598" y="602427"/>
                </a:cubicBezTo>
                <a:cubicBezTo>
                  <a:pt x="270164" y="607475"/>
                  <a:pt x="276276" y="612576"/>
                  <a:pt x="272935" y="617732"/>
                </a:cubicBezTo>
                <a:cubicBezTo>
                  <a:pt x="269594" y="622887"/>
                  <a:pt x="266647" y="628878"/>
                  <a:pt x="264094" y="635704"/>
                </a:cubicBezTo>
                <a:cubicBezTo>
                  <a:pt x="261542" y="642530"/>
                  <a:pt x="258434" y="654188"/>
                  <a:pt x="254769" y="670679"/>
                </a:cubicBezTo>
                <a:cubicBezTo>
                  <a:pt x="251106" y="687171"/>
                  <a:pt x="244624" y="699830"/>
                  <a:pt x="235325" y="708656"/>
                </a:cubicBezTo>
                <a:cubicBezTo>
                  <a:pt x="226025" y="717482"/>
                  <a:pt x="220493" y="718009"/>
                  <a:pt x="218729" y="710237"/>
                </a:cubicBezTo>
                <a:cubicBezTo>
                  <a:pt x="216965" y="702465"/>
                  <a:pt x="211746" y="694341"/>
                  <a:pt x="203070" y="685866"/>
                </a:cubicBezTo>
                <a:cubicBezTo>
                  <a:pt x="200901" y="683747"/>
                  <a:pt x="199325" y="681963"/>
                  <a:pt x="198344" y="680515"/>
                </a:cubicBezTo>
                <a:lnTo>
                  <a:pt x="198205" y="680115"/>
                </a:lnTo>
                <a:lnTo>
                  <a:pt x="197977" y="687845"/>
                </a:lnTo>
                <a:cubicBezTo>
                  <a:pt x="197321" y="699898"/>
                  <a:pt x="196122" y="709950"/>
                  <a:pt x="194380" y="718002"/>
                </a:cubicBezTo>
                <a:cubicBezTo>
                  <a:pt x="190895" y="734106"/>
                  <a:pt x="185930" y="736845"/>
                  <a:pt x="179484" y="726219"/>
                </a:cubicBezTo>
                <a:cubicBezTo>
                  <a:pt x="173037" y="715593"/>
                  <a:pt x="170714" y="705849"/>
                  <a:pt x="172514" y="696987"/>
                </a:cubicBezTo>
                <a:cubicBezTo>
                  <a:pt x="174314" y="688124"/>
                  <a:pt x="175666" y="674386"/>
                  <a:pt x="176569" y="655773"/>
                </a:cubicBezTo>
                <a:cubicBezTo>
                  <a:pt x="168553" y="662886"/>
                  <a:pt x="159984" y="669102"/>
                  <a:pt x="150864" y="674422"/>
                </a:cubicBezTo>
                <a:cubicBezTo>
                  <a:pt x="148311" y="715493"/>
                  <a:pt x="151423" y="740846"/>
                  <a:pt x="160200" y="750483"/>
                </a:cubicBezTo>
                <a:cubicBezTo>
                  <a:pt x="168976" y="760119"/>
                  <a:pt x="186521" y="764059"/>
                  <a:pt x="212835" y="762303"/>
                </a:cubicBezTo>
                <a:cubicBezTo>
                  <a:pt x="239150" y="760546"/>
                  <a:pt x="257501" y="757592"/>
                  <a:pt x="267891" y="753440"/>
                </a:cubicBezTo>
                <a:cubicBezTo>
                  <a:pt x="278281" y="749289"/>
                  <a:pt x="286831" y="736895"/>
                  <a:pt x="293542" y="716260"/>
                </a:cubicBezTo>
                <a:cubicBezTo>
                  <a:pt x="300253" y="695624"/>
                  <a:pt x="303376" y="694251"/>
                  <a:pt x="302910" y="712141"/>
                </a:cubicBezTo>
                <a:cubicBezTo>
                  <a:pt x="302443" y="730030"/>
                  <a:pt x="305344" y="745249"/>
                  <a:pt x="311611" y="757796"/>
                </a:cubicBezTo>
                <a:cubicBezTo>
                  <a:pt x="312572" y="762987"/>
                  <a:pt x="308775" y="768404"/>
                  <a:pt x="300221" y="774047"/>
                </a:cubicBezTo>
                <a:cubicBezTo>
                  <a:pt x="291667" y="779690"/>
                  <a:pt x="279413" y="783881"/>
                  <a:pt x="263460" y="786620"/>
                </a:cubicBezTo>
                <a:cubicBezTo>
                  <a:pt x="247507" y="789359"/>
                  <a:pt x="229348" y="790954"/>
                  <a:pt x="208985" y="791406"/>
                </a:cubicBezTo>
                <a:cubicBezTo>
                  <a:pt x="188622" y="791858"/>
                  <a:pt x="171955" y="789205"/>
                  <a:pt x="158984" y="783447"/>
                </a:cubicBezTo>
                <a:cubicBezTo>
                  <a:pt x="146013" y="777690"/>
                  <a:pt x="137377" y="768110"/>
                  <a:pt x="133075" y="754710"/>
                </a:cubicBezTo>
                <a:cubicBezTo>
                  <a:pt x="128773" y="741309"/>
                  <a:pt x="127073" y="717328"/>
                  <a:pt x="127977" y="682768"/>
                </a:cubicBezTo>
                <a:cubicBezTo>
                  <a:pt x="122513" y="687644"/>
                  <a:pt x="118143" y="691785"/>
                  <a:pt x="114866" y="695190"/>
                </a:cubicBezTo>
                <a:cubicBezTo>
                  <a:pt x="111590" y="698596"/>
                  <a:pt x="105531" y="697216"/>
                  <a:pt x="96691" y="691050"/>
                </a:cubicBezTo>
                <a:cubicBezTo>
                  <a:pt x="87849" y="684883"/>
                  <a:pt x="86978" y="680857"/>
                  <a:pt x="94077" y="678972"/>
                </a:cubicBezTo>
                <a:cubicBezTo>
                  <a:pt x="101175" y="677086"/>
                  <a:pt x="112475" y="672472"/>
                  <a:pt x="127977" y="665130"/>
                </a:cubicBezTo>
                <a:cubicBezTo>
                  <a:pt x="127977" y="653772"/>
                  <a:pt x="127328" y="644871"/>
                  <a:pt x="126030" y="638425"/>
                </a:cubicBezTo>
                <a:cubicBezTo>
                  <a:pt x="124732" y="631979"/>
                  <a:pt x="122707" y="625379"/>
                  <a:pt x="119954" y="618625"/>
                </a:cubicBezTo>
                <a:cubicBezTo>
                  <a:pt x="117201" y="611870"/>
                  <a:pt x="117928" y="607572"/>
                  <a:pt x="122137" y="605729"/>
                </a:cubicBezTo>
                <a:cubicBezTo>
                  <a:pt x="126346" y="603886"/>
                  <a:pt x="133348" y="605783"/>
                  <a:pt x="143142" y="611419"/>
                </a:cubicBezTo>
                <a:cubicBezTo>
                  <a:pt x="152936" y="617054"/>
                  <a:pt x="156708" y="622184"/>
                  <a:pt x="154457" y="626809"/>
                </a:cubicBezTo>
                <a:cubicBezTo>
                  <a:pt x="152205" y="631434"/>
                  <a:pt x="151079" y="640579"/>
                  <a:pt x="151079" y="654246"/>
                </a:cubicBezTo>
                <a:cubicBezTo>
                  <a:pt x="157533" y="650130"/>
                  <a:pt x="166029" y="644831"/>
                  <a:pt x="176569" y="638349"/>
                </a:cubicBezTo>
                <a:cubicBezTo>
                  <a:pt x="176569" y="604406"/>
                  <a:pt x="175906" y="582380"/>
                  <a:pt x="174579" y="572270"/>
                </a:cubicBezTo>
                <a:cubicBezTo>
                  <a:pt x="173253" y="562160"/>
                  <a:pt x="170553" y="552599"/>
                  <a:pt x="166480" y="543586"/>
                </a:cubicBezTo>
                <a:cubicBezTo>
                  <a:pt x="162408" y="534573"/>
                  <a:pt x="164244" y="530543"/>
                  <a:pt x="171987" y="531497"/>
                </a:cubicBezTo>
                <a:close/>
                <a:moveTo>
                  <a:pt x="1152733" y="527527"/>
                </a:moveTo>
                <a:cubicBezTo>
                  <a:pt x="1154209" y="527438"/>
                  <a:pt x="1156062" y="527697"/>
                  <a:pt x="1158291" y="528303"/>
                </a:cubicBezTo>
                <a:cubicBezTo>
                  <a:pt x="1167211" y="530726"/>
                  <a:pt x="1174661" y="534623"/>
                  <a:pt x="1180641" y="539994"/>
                </a:cubicBezTo>
                <a:cubicBezTo>
                  <a:pt x="1186621" y="545364"/>
                  <a:pt x="1187700" y="550193"/>
                  <a:pt x="1183878" y="554481"/>
                </a:cubicBezTo>
                <a:cubicBezTo>
                  <a:pt x="1180057" y="558768"/>
                  <a:pt x="1176841" y="564390"/>
                  <a:pt x="1174231" y="571345"/>
                </a:cubicBezTo>
                <a:cubicBezTo>
                  <a:pt x="1171621" y="578300"/>
                  <a:pt x="1167298" y="587040"/>
                  <a:pt x="1161260" y="597566"/>
                </a:cubicBezTo>
                <a:cubicBezTo>
                  <a:pt x="1169348" y="597652"/>
                  <a:pt x="1179364" y="595200"/>
                  <a:pt x="1191310" y="590209"/>
                </a:cubicBezTo>
                <a:cubicBezTo>
                  <a:pt x="1203255" y="585219"/>
                  <a:pt x="1212706" y="585947"/>
                  <a:pt x="1219661" y="592393"/>
                </a:cubicBezTo>
                <a:cubicBezTo>
                  <a:pt x="1226616" y="598839"/>
                  <a:pt x="1222529" y="604937"/>
                  <a:pt x="1207400" y="610687"/>
                </a:cubicBezTo>
                <a:cubicBezTo>
                  <a:pt x="1192271" y="616438"/>
                  <a:pt x="1174940" y="618417"/>
                  <a:pt x="1155409" y="616624"/>
                </a:cubicBezTo>
                <a:cubicBezTo>
                  <a:pt x="1144453" y="637001"/>
                  <a:pt x="1134372" y="653170"/>
                  <a:pt x="1125166" y="665130"/>
                </a:cubicBezTo>
                <a:cubicBezTo>
                  <a:pt x="1115959" y="677090"/>
                  <a:pt x="1104573" y="686619"/>
                  <a:pt x="1091008" y="693717"/>
                </a:cubicBezTo>
                <a:cubicBezTo>
                  <a:pt x="1077442" y="700815"/>
                  <a:pt x="1075236" y="698747"/>
                  <a:pt x="1084393" y="687511"/>
                </a:cubicBezTo>
                <a:cubicBezTo>
                  <a:pt x="1093549" y="676276"/>
                  <a:pt x="1103239" y="662204"/>
                  <a:pt x="1113464" y="645297"/>
                </a:cubicBezTo>
                <a:cubicBezTo>
                  <a:pt x="1123689" y="628390"/>
                  <a:pt x="1133060" y="608403"/>
                  <a:pt x="1141578" y="585337"/>
                </a:cubicBezTo>
                <a:cubicBezTo>
                  <a:pt x="1150096" y="562271"/>
                  <a:pt x="1152781" y="546393"/>
                  <a:pt x="1149634" y="537703"/>
                </a:cubicBezTo>
                <a:cubicBezTo>
                  <a:pt x="1147273" y="531185"/>
                  <a:pt x="1148306" y="527793"/>
                  <a:pt x="1152733" y="527527"/>
                </a:cubicBezTo>
                <a:close/>
                <a:moveTo>
                  <a:pt x="2994435" y="527310"/>
                </a:moveTo>
                <a:cubicBezTo>
                  <a:pt x="2995975" y="526963"/>
                  <a:pt x="2997998" y="527025"/>
                  <a:pt x="3000502" y="527496"/>
                </a:cubicBezTo>
                <a:cubicBezTo>
                  <a:pt x="3010518" y="529382"/>
                  <a:pt x="3020216" y="532917"/>
                  <a:pt x="3029595" y="538101"/>
                </a:cubicBezTo>
                <a:cubicBezTo>
                  <a:pt x="3038973" y="543285"/>
                  <a:pt x="3041640" y="548888"/>
                  <a:pt x="3037596" y="554911"/>
                </a:cubicBezTo>
                <a:cubicBezTo>
                  <a:pt x="3033552" y="560934"/>
                  <a:pt x="3031530" y="585047"/>
                  <a:pt x="3031530" y="627250"/>
                </a:cubicBezTo>
                <a:cubicBezTo>
                  <a:pt x="3045139" y="626447"/>
                  <a:pt x="3058874" y="624927"/>
                  <a:pt x="3072734" y="622690"/>
                </a:cubicBezTo>
                <a:cubicBezTo>
                  <a:pt x="3086593" y="620453"/>
                  <a:pt x="3100801" y="618180"/>
                  <a:pt x="3115356" y="615871"/>
                </a:cubicBezTo>
                <a:cubicBezTo>
                  <a:pt x="3129911" y="613562"/>
                  <a:pt x="3142075" y="618284"/>
                  <a:pt x="3151849" y="630036"/>
                </a:cubicBezTo>
                <a:cubicBezTo>
                  <a:pt x="3161621" y="641788"/>
                  <a:pt x="3159033" y="646989"/>
                  <a:pt x="3144083" y="645641"/>
                </a:cubicBezTo>
                <a:cubicBezTo>
                  <a:pt x="3129134" y="644293"/>
                  <a:pt x="3113650" y="644068"/>
                  <a:pt x="3097632" y="644964"/>
                </a:cubicBezTo>
                <a:cubicBezTo>
                  <a:pt x="3081614" y="645860"/>
                  <a:pt x="3059544" y="647556"/>
                  <a:pt x="3031423" y="650051"/>
                </a:cubicBezTo>
                <a:cubicBezTo>
                  <a:pt x="3030548" y="716116"/>
                  <a:pt x="3029175" y="762715"/>
                  <a:pt x="3027304" y="789847"/>
                </a:cubicBezTo>
                <a:cubicBezTo>
                  <a:pt x="3025433" y="816978"/>
                  <a:pt x="3020933" y="831111"/>
                  <a:pt x="3013806" y="832243"/>
                </a:cubicBezTo>
                <a:cubicBezTo>
                  <a:pt x="3006679" y="833376"/>
                  <a:pt x="3002875" y="822005"/>
                  <a:pt x="3002395" y="798128"/>
                </a:cubicBezTo>
                <a:cubicBezTo>
                  <a:pt x="3001914" y="774252"/>
                  <a:pt x="3001674" y="725896"/>
                  <a:pt x="3001674" y="653063"/>
                </a:cubicBezTo>
                <a:cubicBezTo>
                  <a:pt x="2989843" y="654826"/>
                  <a:pt x="2963206" y="659329"/>
                  <a:pt x="2921763" y="666571"/>
                </a:cubicBezTo>
                <a:cubicBezTo>
                  <a:pt x="2909732" y="669267"/>
                  <a:pt x="2900848" y="670615"/>
                  <a:pt x="2895112" y="670615"/>
                </a:cubicBezTo>
                <a:cubicBezTo>
                  <a:pt x="2888688" y="670615"/>
                  <a:pt x="2881220" y="666316"/>
                  <a:pt x="2872709" y="657720"/>
                </a:cubicBezTo>
                <a:cubicBezTo>
                  <a:pt x="2864198" y="649123"/>
                  <a:pt x="2865371" y="644824"/>
                  <a:pt x="2876226" y="644824"/>
                </a:cubicBezTo>
                <a:cubicBezTo>
                  <a:pt x="2885375" y="644824"/>
                  <a:pt x="2895596" y="644390"/>
                  <a:pt x="2906889" y="643523"/>
                </a:cubicBezTo>
                <a:cubicBezTo>
                  <a:pt x="2918182" y="642655"/>
                  <a:pt x="2932659" y="641088"/>
                  <a:pt x="2950319" y="638823"/>
                </a:cubicBezTo>
                <a:cubicBezTo>
                  <a:pt x="2967979" y="636557"/>
                  <a:pt x="2985097" y="634241"/>
                  <a:pt x="3001674" y="631875"/>
                </a:cubicBezTo>
                <a:lnTo>
                  <a:pt x="3001674" y="584143"/>
                </a:lnTo>
                <a:cubicBezTo>
                  <a:pt x="3001674" y="566921"/>
                  <a:pt x="2998975" y="552703"/>
                  <a:pt x="2993576" y="541489"/>
                </a:cubicBezTo>
                <a:cubicBezTo>
                  <a:pt x="2989526" y="533078"/>
                  <a:pt x="2989813" y="528352"/>
                  <a:pt x="2994435" y="527310"/>
                </a:cubicBezTo>
                <a:close/>
                <a:moveTo>
                  <a:pt x="2287364" y="526044"/>
                </a:moveTo>
                <a:cubicBezTo>
                  <a:pt x="2292498" y="526044"/>
                  <a:pt x="2299868" y="528141"/>
                  <a:pt x="2309476" y="532336"/>
                </a:cubicBezTo>
                <a:cubicBezTo>
                  <a:pt x="2319084" y="536530"/>
                  <a:pt x="2322519" y="541478"/>
                  <a:pt x="2319780" y="547178"/>
                </a:cubicBezTo>
                <a:cubicBezTo>
                  <a:pt x="2317041" y="552878"/>
                  <a:pt x="2314811" y="566527"/>
                  <a:pt x="2313090" y="588123"/>
                </a:cubicBezTo>
                <a:cubicBezTo>
                  <a:pt x="2323128" y="584853"/>
                  <a:pt x="2332987" y="581784"/>
                  <a:pt x="2342667" y="578916"/>
                </a:cubicBezTo>
                <a:cubicBezTo>
                  <a:pt x="2352346" y="576048"/>
                  <a:pt x="2360635" y="577611"/>
                  <a:pt x="2367533" y="583606"/>
                </a:cubicBezTo>
                <a:cubicBezTo>
                  <a:pt x="2374430" y="589600"/>
                  <a:pt x="2373369" y="594314"/>
                  <a:pt x="2364349" y="597749"/>
                </a:cubicBezTo>
                <a:cubicBezTo>
                  <a:pt x="2355329" y="601183"/>
                  <a:pt x="2338157" y="606270"/>
                  <a:pt x="2312832" y="613010"/>
                </a:cubicBezTo>
                <a:cubicBezTo>
                  <a:pt x="2312115" y="623923"/>
                  <a:pt x="2311756" y="632721"/>
                  <a:pt x="2311756" y="639403"/>
                </a:cubicBezTo>
                <a:cubicBezTo>
                  <a:pt x="2331703" y="635904"/>
                  <a:pt x="2348811" y="632104"/>
                  <a:pt x="2363080" y="628003"/>
                </a:cubicBezTo>
                <a:cubicBezTo>
                  <a:pt x="2377348" y="623902"/>
                  <a:pt x="2388068" y="622833"/>
                  <a:pt x="2395238" y="624798"/>
                </a:cubicBezTo>
                <a:cubicBezTo>
                  <a:pt x="2402408" y="626763"/>
                  <a:pt x="2408284" y="630753"/>
                  <a:pt x="2412866" y="636768"/>
                </a:cubicBezTo>
                <a:cubicBezTo>
                  <a:pt x="2417447" y="642784"/>
                  <a:pt x="2415587" y="646097"/>
                  <a:pt x="2407284" y="646706"/>
                </a:cubicBezTo>
                <a:cubicBezTo>
                  <a:pt x="2398981" y="647316"/>
                  <a:pt x="2384809" y="648958"/>
                  <a:pt x="2364769" y="651632"/>
                </a:cubicBezTo>
                <a:cubicBezTo>
                  <a:pt x="2344728" y="654307"/>
                  <a:pt x="2324354" y="657056"/>
                  <a:pt x="2303647" y="659881"/>
                </a:cubicBezTo>
                <a:cubicBezTo>
                  <a:pt x="2312653" y="664872"/>
                  <a:pt x="2316460" y="669392"/>
                  <a:pt x="2315069" y="673444"/>
                </a:cubicBezTo>
                <a:cubicBezTo>
                  <a:pt x="2313678" y="677495"/>
                  <a:pt x="2312574" y="684597"/>
                  <a:pt x="2311756" y="694750"/>
                </a:cubicBezTo>
                <a:cubicBezTo>
                  <a:pt x="2317134" y="693975"/>
                  <a:pt x="2326505" y="691308"/>
                  <a:pt x="2339870" y="686748"/>
                </a:cubicBezTo>
                <a:cubicBezTo>
                  <a:pt x="2353235" y="682188"/>
                  <a:pt x="2363589" y="683457"/>
                  <a:pt x="2370931" y="690555"/>
                </a:cubicBezTo>
                <a:cubicBezTo>
                  <a:pt x="2378273" y="697653"/>
                  <a:pt x="2374860" y="703074"/>
                  <a:pt x="2360692" y="706817"/>
                </a:cubicBezTo>
                <a:cubicBezTo>
                  <a:pt x="2346524" y="710560"/>
                  <a:pt x="2330119" y="712833"/>
                  <a:pt x="2311477" y="713636"/>
                </a:cubicBezTo>
                <a:cubicBezTo>
                  <a:pt x="2310760" y="726671"/>
                  <a:pt x="2310401" y="739814"/>
                  <a:pt x="2310401" y="753064"/>
                </a:cubicBezTo>
                <a:cubicBezTo>
                  <a:pt x="2320095" y="758714"/>
                  <a:pt x="2333596" y="765755"/>
                  <a:pt x="2350905" y="774187"/>
                </a:cubicBezTo>
                <a:cubicBezTo>
                  <a:pt x="2368214" y="782619"/>
                  <a:pt x="2386885" y="789284"/>
                  <a:pt x="2406918" y="794181"/>
                </a:cubicBezTo>
                <a:cubicBezTo>
                  <a:pt x="2426951" y="799078"/>
                  <a:pt x="2442417" y="802570"/>
                  <a:pt x="2453316" y="804656"/>
                </a:cubicBezTo>
                <a:cubicBezTo>
                  <a:pt x="2464215" y="806743"/>
                  <a:pt x="2464125" y="809894"/>
                  <a:pt x="2453047" y="814110"/>
                </a:cubicBezTo>
                <a:cubicBezTo>
                  <a:pt x="2441969" y="818326"/>
                  <a:pt x="2428636" y="821560"/>
                  <a:pt x="2413048" y="823811"/>
                </a:cubicBezTo>
                <a:cubicBezTo>
                  <a:pt x="2397460" y="826063"/>
                  <a:pt x="2384927" y="826023"/>
                  <a:pt x="2375448" y="823693"/>
                </a:cubicBezTo>
                <a:cubicBezTo>
                  <a:pt x="2365969" y="821363"/>
                  <a:pt x="2355849" y="816455"/>
                  <a:pt x="2345087" y="808969"/>
                </a:cubicBezTo>
                <a:cubicBezTo>
                  <a:pt x="2334324" y="801484"/>
                  <a:pt x="2319425" y="790657"/>
                  <a:pt x="2300388" y="776489"/>
                </a:cubicBezTo>
                <a:cubicBezTo>
                  <a:pt x="2281352" y="762321"/>
                  <a:pt x="2260755" y="745478"/>
                  <a:pt x="2238600" y="725961"/>
                </a:cubicBezTo>
                <a:cubicBezTo>
                  <a:pt x="2226468" y="749249"/>
                  <a:pt x="2213271" y="767336"/>
                  <a:pt x="2199010" y="780221"/>
                </a:cubicBezTo>
                <a:cubicBezTo>
                  <a:pt x="2184749" y="793105"/>
                  <a:pt x="2169351" y="803029"/>
                  <a:pt x="2152817" y="809991"/>
                </a:cubicBezTo>
                <a:cubicBezTo>
                  <a:pt x="2136282" y="816953"/>
                  <a:pt x="2136458" y="812974"/>
                  <a:pt x="2153344" y="798053"/>
                </a:cubicBezTo>
                <a:cubicBezTo>
                  <a:pt x="2170229" y="783132"/>
                  <a:pt x="2184871" y="767035"/>
                  <a:pt x="2197268" y="749762"/>
                </a:cubicBezTo>
                <a:cubicBezTo>
                  <a:pt x="2209665" y="732489"/>
                  <a:pt x="2217871" y="718300"/>
                  <a:pt x="2221886" y="707193"/>
                </a:cubicBezTo>
                <a:cubicBezTo>
                  <a:pt x="2225902" y="696087"/>
                  <a:pt x="2227683" y="687411"/>
                  <a:pt x="2227232" y="681166"/>
                </a:cubicBezTo>
                <a:cubicBezTo>
                  <a:pt x="2226780" y="674921"/>
                  <a:pt x="2232430" y="675136"/>
                  <a:pt x="2244182" y="681811"/>
                </a:cubicBezTo>
                <a:cubicBezTo>
                  <a:pt x="2255933" y="688486"/>
                  <a:pt x="2260099" y="694312"/>
                  <a:pt x="2256679" y="699288"/>
                </a:cubicBezTo>
                <a:cubicBezTo>
                  <a:pt x="2253259" y="704264"/>
                  <a:pt x="2249570" y="709291"/>
                  <a:pt x="2245612" y="714367"/>
                </a:cubicBezTo>
                <a:cubicBezTo>
                  <a:pt x="2250115" y="716231"/>
                  <a:pt x="2255539" y="719429"/>
                  <a:pt x="2261885" y="723961"/>
                </a:cubicBezTo>
                <a:cubicBezTo>
                  <a:pt x="2268230" y="728492"/>
                  <a:pt x="2276702" y="734501"/>
                  <a:pt x="2287299" y="741986"/>
                </a:cubicBezTo>
                <a:lnTo>
                  <a:pt x="2287299" y="689436"/>
                </a:lnTo>
                <a:cubicBezTo>
                  <a:pt x="2287299" y="674709"/>
                  <a:pt x="2285966" y="667087"/>
                  <a:pt x="2283298" y="666571"/>
                </a:cubicBezTo>
                <a:cubicBezTo>
                  <a:pt x="2261286" y="670170"/>
                  <a:pt x="2243780" y="673540"/>
                  <a:pt x="2230781" y="676681"/>
                </a:cubicBezTo>
                <a:cubicBezTo>
                  <a:pt x="2217781" y="679821"/>
                  <a:pt x="2208130" y="682295"/>
                  <a:pt x="2201828" y="684102"/>
                </a:cubicBezTo>
                <a:cubicBezTo>
                  <a:pt x="2195525" y="685909"/>
                  <a:pt x="2187273" y="683059"/>
                  <a:pt x="2177070" y="675552"/>
                </a:cubicBezTo>
                <a:cubicBezTo>
                  <a:pt x="2166867" y="668044"/>
                  <a:pt x="2167282" y="663983"/>
                  <a:pt x="2178317" y="663366"/>
                </a:cubicBezTo>
                <a:cubicBezTo>
                  <a:pt x="2189352" y="662749"/>
                  <a:pt x="2204739" y="660419"/>
                  <a:pt x="2224478" y="656375"/>
                </a:cubicBezTo>
                <a:cubicBezTo>
                  <a:pt x="2244218" y="652331"/>
                  <a:pt x="2265602" y="647843"/>
                  <a:pt x="2288633" y="642910"/>
                </a:cubicBezTo>
                <a:lnTo>
                  <a:pt x="2288633" y="617979"/>
                </a:lnTo>
                <a:cubicBezTo>
                  <a:pt x="2280760" y="618868"/>
                  <a:pt x="2273138" y="619313"/>
                  <a:pt x="2265767" y="619313"/>
                </a:cubicBezTo>
                <a:cubicBezTo>
                  <a:pt x="2258698" y="619313"/>
                  <a:pt x="2252194" y="617151"/>
                  <a:pt x="2246257" y="612827"/>
                </a:cubicBezTo>
                <a:cubicBezTo>
                  <a:pt x="2240321" y="608504"/>
                  <a:pt x="2243289" y="604897"/>
                  <a:pt x="2255163" y="602008"/>
                </a:cubicBezTo>
                <a:cubicBezTo>
                  <a:pt x="2267036" y="599118"/>
                  <a:pt x="2278193" y="596555"/>
                  <a:pt x="2288633" y="594318"/>
                </a:cubicBezTo>
                <a:cubicBezTo>
                  <a:pt x="2288633" y="578845"/>
                  <a:pt x="2288199" y="566785"/>
                  <a:pt x="2287331" y="558138"/>
                </a:cubicBezTo>
                <a:cubicBezTo>
                  <a:pt x="2286464" y="549490"/>
                  <a:pt x="2284442" y="541980"/>
                  <a:pt x="2281266" y="535605"/>
                </a:cubicBezTo>
                <a:cubicBezTo>
                  <a:pt x="2278089" y="529231"/>
                  <a:pt x="2280122" y="526044"/>
                  <a:pt x="2287364" y="526044"/>
                </a:cubicBezTo>
                <a:close/>
                <a:moveTo>
                  <a:pt x="847816" y="524710"/>
                </a:moveTo>
                <a:cubicBezTo>
                  <a:pt x="863102" y="524710"/>
                  <a:pt x="874054" y="530142"/>
                  <a:pt x="880673" y="541005"/>
                </a:cubicBezTo>
                <a:cubicBezTo>
                  <a:pt x="887291" y="551867"/>
                  <a:pt x="898666" y="565813"/>
                  <a:pt x="914799" y="582842"/>
                </a:cubicBezTo>
                <a:cubicBezTo>
                  <a:pt x="930932" y="599871"/>
                  <a:pt x="946508" y="614792"/>
                  <a:pt x="961530" y="627605"/>
                </a:cubicBezTo>
                <a:cubicBezTo>
                  <a:pt x="976552" y="640418"/>
                  <a:pt x="993538" y="651023"/>
                  <a:pt x="1012488" y="659419"/>
                </a:cubicBezTo>
                <a:cubicBezTo>
                  <a:pt x="1031439" y="667815"/>
                  <a:pt x="1036487" y="673354"/>
                  <a:pt x="1027631" y="676036"/>
                </a:cubicBezTo>
                <a:cubicBezTo>
                  <a:pt x="1018776" y="678717"/>
                  <a:pt x="1003985" y="679592"/>
                  <a:pt x="983255" y="678660"/>
                </a:cubicBezTo>
                <a:cubicBezTo>
                  <a:pt x="962527" y="677728"/>
                  <a:pt x="949975" y="674128"/>
                  <a:pt x="945602" y="667862"/>
                </a:cubicBezTo>
                <a:cubicBezTo>
                  <a:pt x="941228" y="661595"/>
                  <a:pt x="933237" y="650177"/>
                  <a:pt x="921628" y="633606"/>
                </a:cubicBezTo>
                <a:cubicBezTo>
                  <a:pt x="910020" y="617036"/>
                  <a:pt x="900333" y="603492"/>
                  <a:pt x="892568" y="592973"/>
                </a:cubicBezTo>
                <a:cubicBezTo>
                  <a:pt x="884803" y="582455"/>
                  <a:pt x="877417" y="572370"/>
                  <a:pt x="870412" y="562719"/>
                </a:cubicBezTo>
                <a:cubicBezTo>
                  <a:pt x="863407" y="553068"/>
                  <a:pt x="857614" y="546995"/>
                  <a:pt x="853032" y="544500"/>
                </a:cubicBezTo>
                <a:cubicBezTo>
                  <a:pt x="848450" y="542005"/>
                  <a:pt x="844342" y="540237"/>
                  <a:pt x="840707" y="539198"/>
                </a:cubicBezTo>
                <a:cubicBezTo>
                  <a:pt x="837071" y="538158"/>
                  <a:pt x="834637" y="535484"/>
                  <a:pt x="833404" y="531174"/>
                </a:cubicBezTo>
                <a:cubicBezTo>
                  <a:pt x="832170" y="526865"/>
                  <a:pt x="836974" y="524710"/>
                  <a:pt x="847816" y="524710"/>
                </a:cubicBezTo>
                <a:close/>
                <a:moveTo>
                  <a:pt x="3345557" y="523587"/>
                </a:moveTo>
                <a:cubicBezTo>
                  <a:pt x="3347278" y="523375"/>
                  <a:pt x="3349569" y="523563"/>
                  <a:pt x="3352428" y="524151"/>
                </a:cubicBezTo>
                <a:cubicBezTo>
                  <a:pt x="3363864" y="526503"/>
                  <a:pt x="3374013" y="530289"/>
                  <a:pt x="3382876" y="535509"/>
                </a:cubicBezTo>
                <a:cubicBezTo>
                  <a:pt x="3391738" y="540728"/>
                  <a:pt x="3393469" y="546791"/>
                  <a:pt x="3388070" y="553696"/>
                </a:cubicBezTo>
                <a:cubicBezTo>
                  <a:pt x="3382671" y="560600"/>
                  <a:pt x="3379972" y="588273"/>
                  <a:pt x="3379972" y="636715"/>
                </a:cubicBezTo>
                <a:cubicBezTo>
                  <a:pt x="3397940" y="635023"/>
                  <a:pt x="3413119" y="631674"/>
                  <a:pt x="3425509" y="626669"/>
                </a:cubicBezTo>
                <a:cubicBezTo>
                  <a:pt x="3437899" y="621665"/>
                  <a:pt x="3448931" y="623328"/>
                  <a:pt x="3458603" y="631660"/>
                </a:cubicBezTo>
                <a:cubicBezTo>
                  <a:pt x="3468275" y="639991"/>
                  <a:pt x="3468752" y="645631"/>
                  <a:pt x="3460033" y="648578"/>
                </a:cubicBezTo>
                <a:cubicBezTo>
                  <a:pt x="3451314" y="651525"/>
                  <a:pt x="3424627" y="655579"/>
                  <a:pt x="3379972" y="660742"/>
                </a:cubicBezTo>
                <a:lnTo>
                  <a:pt x="3379972" y="665840"/>
                </a:lnTo>
                <a:cubicBezTo>
                  <a:pt x="3389336" y="676064"/>
                  <a:pt x="3400045" y="685862"/>
                  <a:pt x="3412097" y="695234"/>
                </a:cubicBezTo>
                <a:cubicBezTo>
                  <a:pt x="3424151" y="704605"/>
                  <a:pt x="3435626" y="712560"/>
                  <a:pt x="3446525" y="719099"/>
                </a:cubicBezTo>
                <a:cubicBezTo>
                  <a:pt x="3457423" y="725638"/>
                  <a:pt x="3468888" y="731360"/>
                  <a:pt x="3480920" y="736264"/>
                </a:cubicBezTo>
                <a:cubicBezTo>
                  <a:pt x="3492951" y="741169"/>
                  <a:pt x="3507704" y="745962"/>
                  <a:pt x="3525177" y="750644"/>
                </a:cubicBezTo>
                <a:cubicBezTo>
                  <a:pt x="3542651" y="755326"/>
                  <a:pt x="3542239" y="760030"/>
                  <a:pt x="3523940" y="764755"/>
                </a:cubicBezTo>
                <a:cubicBezTo>
                  <a:pt x="3505643" y="769480"/>
                  <a:pt x="3489574" y="771843"/>
                  <a:pt x="3475736" y="771843"/>
                </a:cubicBezTo>
                <a:cubicBezTo>
                  <a:pt x="3461883" y="771843"/>
                  <a:pt x="3446206" y="762629"/>
                  <a:pt x="3428703" y="744202"/>
                </a:cubicBezTo>
                <a:cubicBezTo>
                  <a:pt x="3411201" y="725775"/>
                  <a:pt x="3394957" y="706193"/>
                  <a:pt x="3379972" y="685457"/>
                </a:cubicBezTo>
                <a:cubicBezTo>
                  <a:pt x="3379972" y="704142"/>
                  <a:pt x="3380191" y="726466"/>
                  <a:pt x="3380628" y="752429"/>
                </a:cubicBezTo>
                <a:cubicBezTo>
                  <a:pt x="3381066" y="778392"/>
                  <a:pt x="3378939" y="799143"/>
                  <a:pt x="3374250" y="814680"/>
                </a:cubicBezTo>
                <a:cubicBezTo>
                  <a:pt x="3369561" y="830218"/>
                  <a:pt x="3363466" y="829705"/>
                  <a:pt x="3355966" y="813142"/>
                </a:cubicBezTo>
                <a:cubicBezTo>
                  <a:pt x="3348467" y="796579"/>
                  <a:pt x="3346742" y="781909"/>
                  <a:pt x="3350793" y="769132"/>
                </a:cubicBezTo>
                <a:cubicBezTo>
                  <a:pt x="3354844" y="756355"/>
                  <a:pt x="3356870" y="723968"/>
                  <a:pt x="3356870" y="671970"/>
                </a:cubicBezTo>
                <a:cubicBezTo>
                  <a:pt x="3340178" y="703346"/>
                  <a:pt x="3321525" y="728653"/>
                  <a:pt x="3300911" y="747891"/>
                </a:cubicBezTo>
                <a:cubicBezTo>
                  <a:pt x="3280297" y="767128"/>
                  <a:pt x="3260174" y="780429"/>
                  <a:pt x="3240542" y="787792"/>
                </a:cubicBezTo>
                <a:cubicBezTo>
                  <a:pt x="3220910" y="795156"/>
                  <a:pt x="3221545" y="790044"/>
                  <a:pt x="3242446" y="772456"/>
                </a:cubicBezTo>
                <a:cubicBezTo>
                  <a:pt x="3263347" y="754867"/>
                  <a:pt x="3283183" y="734232"/>
                  <a:pt x="3301954" y="710549"/>
                </a:cubicBezTo>
                <a:cubicBezTo>
                  <a:pt x="3320725" y="686866"/>
                  <a:pt x="3332283" y="672207"/>
                  <a:pt x="3336628" y="666571"/>
                </a:cubicBezTo>
                <a:cubicBezTo>
                  <a:pt x="3322547" y="669267"/>
                  <a:pt x="3309902" y="671741"/>
                  <a:pt x="3298695" y="673992"/>
                </a:cubicBezTo>
                <a:cubicBezTo>
                  <a:pt x="3287488" y="676243"/>
                  <a:pt x="3276611" y="673368"/>
                  <a:pt x="3266064" y="665366"/>
                </a:cubicBezTo>
                <a:cubicBezTo>
                  <a:pt x="3255517" y="657365"/>
                  <a:pt x="3257532" y="653077"/>
                  <a:pt x="3272108" y="652503"/>
                </a:cubicBezTo>
                <a:cubicBezTo>
                  <a:pt x="3286685" y="651930"/>
                  <a:pt x="3299627" y="650739"/>
                  <a:pt x="3310934" y="648933"/>
                </a:cubicBezTo>
                <a:cubicBezTo>
                  <a:pt x="3322242" y="647126"/>
                  <a:pt x="3337553" y="644609"/>
                  <a:pt x="3356870" y="641382"/>
                </a:cubicBezTo>
                <a:cubicBezTo>
                  <a:pt x="3356870" y="611411"/>
                  <a:pt x="3356651" y="589016"/>
                  <a:pt x="3356214" y="574195"/>
                </a:cubicBezTo>
                <a:cubicBezTo>
                  <a:pt x="3355776" y="559374"/>
                  <a:pt x="3352177" y="546741"/>
                  <a:pt x="3345415" y="536294"/>
                </a:cubicBezTo>
                <a:cubicBezTo>
                  <a:pt x="3340344" y="528459"/>
                  <a:pt x="3340392" y="524223"/>
                  <a:pt x="3345557" y="523587"/>
                </a:cubicBezTo>
                <a:close/>
                <a:moveTo>
                  <a:pt x="494906" y="518876"/>
                </a:moveTo>
                <a:cubicBezTo>
                  <a:pt x="496539" y="518985"/>
                  <a:pt x="498483" y="519464"/>
                  <a:pt x="500736" y="520312"/>
                </a:cubicBezTo>
                <a:cubicBezTo>
                  <a:pt x="509749" y="523703"/>
                  <a:pt x="516525" y="527700"/>
                  <a:pt x="521063" y="532304"/>
                </a:cubicBezTo>
                <a:cubicBezTo>
                  <a:pt x="525602" y="536907"/>
                  <a:pt x="525649" y="540904"/>
                  <a:pt x="521203" y="544296"/>
                </a:cubicBezTo>
                <a:cubicBezTo>
                  <a:pt x="516757" y="547687"/>
                  <a:pt x="510434" y="553298"/>
                  <a:pt x="502231" y="561127"/>
                </a:cubicBezTo>
                <a:cubicBezTo>
                  <a:pt x="530166" y="560296"/>
                  <a:pt x="552505" y="556711"/>
                  <a:pt x="569246" y="550372"/>
                </a:cubicBezTo>
                <a:cubicBezTo>
                  <a:pt x="585989" y="544034"/>
                  <a:pt x="599027" y="543994"/>
                  <a:pt x="608363" y="550254"/>
                </a:cubicBezTo>
                <a:cubicBezTo>
                  <a:pt x="617699" y="556513"/>
                  <a:pt x="617347" y="561930"/>
                  <a:pt x="607309" y="566505"/>
                </a:cubicBezTo>
                <a:cubicBezTo>
                  <a:pt x="597271" y="571080"/>
                  <a:pt x="583425" y="574722"/>
                  <a:pt x="565772" y="577432"/>
                </a:cubicBezTo>
                <a:cubicBezTo>
                  <a:pt x="548120" y="580143"/>
                  <a:pt x="533833" y="581727"/>
                  <a:pt x="522913" y="582186"/>
                </a:cubicBezTo>
                <a:cubicBezTo>
                  <a:pt x="511993" y="582645"/>
                  <a:pt x="502640" y="580623"/>
                  <a:pt x="494853" y="576120"/>
                </a:cubicBezTo>
                <a:cubicBezTo>
                  <a:pt x="470690" y="600914"/>
                  <a:pt x="451230" y="615889"/>
                  <a:pt x="436474" y="621044"/>
                </a:cubicBezTo>
                <a:cubicBezTo>
                  <a:pt x="421718" y="626200"/>
                  <a:pt x="419854" y="623117"/>
                  <a:pt x="430881" y="611795"/>
                </a:cubicBezTo>
                <a:cubicBezTo>
                  <a:pt x="441909" y="600473"/>
                  <a:pt x="454507" y="585760"/>
                  <a:pt x="468675" y="567656"/>
                </a:cubicBezTo>
                <a:cubicBezTo>
                  <a:pt x="482843" y="549551"/>
                  <a:pt x="489476" y="536287"/>
                  <a:pt x="488572" y="527862"/>
                </a:cubicBezTo>
                <a:cubicBezTo>
                  <a:pt x="487895" y="521543"/>
                  <a:pt x="490006" y="518548"/>
                  <a:pt x="494906" y="518876"/>
                </a:cubicBezTo>
                <a:close/>
                <a:moveTo>
                  <a:pt x="7917405" y="239905"/>
                </a:moveTo>
                <a:cubicBezTo>
                  <a:pt x="7921387" y="239262"/>
                  <a:pt x="7925790" y="239560"/>
                  <a:pt x="7930612" y="240800"/>
                </a:cubicBezTo>
                <a:cubicBezTo>
                  <a:pt x="7940255" y="243281"/>
                  <a:pt x="7946555" y="248498"/>
                  <a:pt x="7949509" y="256449"/>
                </a:cubicBezTo>
                <a:cubicBezTo>
                  <a:pt x="7952463" y="264401"/>
                  <a:pt x="7952047" y="274349"/>
                  <a:pt x="7948261" y="286295"/>
                </a:cubicBezTo>
                <a:cubicBezTo>
                  <a:pt x="7944475" y="298240"/>
                  <a:pt x="7937599" y="309666"/>
                  <a:pt x="7927633" y="320571"/>
                </a:cubicBezTo>
                <a:cubicBezTo>
                  <a:pt x="7917666" y="331477"/>
                  <a:pt x="7908058" y="337414"/>
                  <a:pt x="7898809" y="338382"/>
                </a:cubicBezTo>
                <a:cubicBezTo>
                  <a:pt x="7889559" y="339350"/>
                  <a:pt x="7887752" y="336866"/>
                  <a:pt x="7893388" y="330929"/>
                </a:cubicBezTo>
                <a:cubicBezTo>
                  <a:pt x="7899023" y="324992"/>
                  <a:pt x="7904219" y="319001"/>
                  <a:pt x="7908973" y="312957"/>
                </a:cubicBezTo>
                <a:cubicBezTo>
                  <a:pt x="7913726" y="306912"/>
                  <a:pt x="7917859" y="299674"/>
                  <a:pt x="7921373" y="291242"/>
                </a:cubicBezTo>
                <a:cubicBezTo>
                  <a:pt x="7915049" y="291242"/>
                  <a:pt x="7909733" y="289625"/>
                  <a:pt x="7905423" y="286392"/>
                </a:cubicBezTo>
                <a:cubicBezTo>
                  <a:pt x="7901114" y="283158"/>
                  <a:pt x="7898196" y="278927"/>
                  <a:pt x="7896669" y="273700"/>
                </a:cubicBezTo>
                <a:cubicBezTo>
                  <a:pt x="7895141" y="268473"/>
                  <a:pt x="7894861" y="263591"/>
                  <a:pt x="7895829" y="259052"/>
                </a:cubicBezTo>
                <a:cubicBezTo>
                  <a:pt x="7896797" y="254513"/>
                  <a:pt x="7900426" y="249716"/>
                  <a:pt x="7906714" y="244662"/>
                </a:cubicBezTo>
                <a:cubicBezTo>
                  <a:pt x="7909858" y="242134"/>
                  <a:pt x="7913421" y="240549"/>
                  <a:pt x="7917405" y="239905"/>
                </a:cubicBezTo>
                <a:close/>
                <a:moveTo>
                  <a:pt x="3820746" y="229723"/>
                </a:moveTo>
                <a:cubicBezTo>
                  <a:pt x="3817374" y="229913"/>
                  <a:pt x="3814095" y="231193"/>
                  <a:pt x="3810908" y="233562"/>
                </a:cubicBezTo>
                <a:cubicBezTo>
                  <a:pt x="3804533" y="238302"/>
                  <a:pt x="3801346" y="244619"/>
                  <a:pt x="3801346" y="252513"/>
                </a:cubicBezTo>
                <a:cubicBezTo>
                  <a:pt x="3801346" y="260407"/>
                  <a:pt x="3804895" y="266333"/>
                  <a:pt x="3811994" y="270291"/>
                </a:cubicBezTo>
                <a:cubicBezTo>
                  <a:pt x="3819092" y="274249"/>
                  <a:pt x="3826040" y="274048"/>
                  <a:pt x="3832837" y="269689"/>
                </a:cubicBezTo>
                <a:cubicBezTo>
                  <a:pt x="3839635" y="265315"/>
                  <a:pt x="3842829" y="259005"/>
                  <a:pt x="3842420" y="250760"/>
                </a:cubicBezTo>
                <a:cubicBezTo>
                  <a:pt x="3842012" y="242514"/>
                  <a:pt x="3838251" y="236402"/>
                  <a:pt x="3831138" y="232422"/>
                </a:cubicBezTo>
                <a:cubicBezTo>
                  <a:pt x="3827582" y="230432"/>
                  <a:pt x="3824118" y="229533"/>
                  <a:pt x="3820746" y="229723"/>
                </a:cubicBezTo>
                <a:close/>
                <a:moveTo>
                  <a:pt x="3823228" y="206803"/>
                </a:moveTo>
                <a:cubicBezTo>
                  <a:pt x="3828749" y="206925"/>
                  <a:pt x="3834393" y="208198"/>
                  <a:pt x="3840162" y="210621"/>
                </a:cubicBezTo>
                <a:cubicBezTo>
                  <a:pt x="3851698" y="215468"/>
                  <a:pt x="3859360" y="223148"/>
                  <a:pt x="3863145" y="233659"/>
                </a:cubicBezTo>
                <a:cubicBezTo>
                  <a:pt x="3866931" y="244170"/>
                  <a:pt x="3867376" y="254567"/>
                  <a:pt x="3864479" y="264849"/>
                </a:cubicBezTo>
                <a:cubicBezTo>
                  <a:pt x="3861582" y="275131"/>
                  <a:pt x="3856162" y="283000"/>
                  <a:pt x="3848217" y="288457"/>
                </a:cubicBezTo>
                <a:cubicBezTo>
                  <a:pt x="3840273" y="293913"/>
                  <a:pt x="3830833" y="296641"/>
                  <a:pt x="3819899" y="296641"/>
                </a:cubicBezTo>
                <a:cubicBezTo>
                  <a:pt x="3808964" y="296641"/>
                  <a:pt x="3799063" y="292203"/>
                  <a:pt x="3790193" y="283326"/>
                </a:cubicBezTo>
                <a:cubicBezTo>
                  <a:pt x="3781324" y="274450"/>
                  <a:pt x="3776889" y="264906"/>
                  <a:pt x="3776889" y="254696"/>
                </a:cubicBezTo>
                <a:cubicBezTo>
                  <a:pt x="3776889" y="244486"/>
                  <a:pt x="3779277" y="235556"/>
                  <a:pt x="3784052" y="227905"/>
                </a:cubicBezTo>
                <a:cubicBezTo>
                  <a:pt x="3788827" y="220254"/>
                  <a:pt x="3796488" y="214250"/>
                  <a:pt x="3807036" y="209890"/>
                </a:cubicBezTo>
                <a:cubicBezTo>
                  <a:pt x="3812309" y="207710"/>
                  <a:pt x="3817707" y="206681"/>
                  <a:pt x="3823228" y="206803"/>
                </a:cubicBezTo>
                <a:close/>
                <a:moveTo>
                  <a:pt x="6405121" y="205212"/>
                </a:moveTo>
                <a:cubicBezTo>
                  <a:pt x="6412212" y="206452"/>
                  <a:pt x="6399521" y="216472"/>
                  <a:pt x="6367048" y="235272"/>
                </a:cubicBezTo>
                <a:cubicBezTo>
                  <a:pt x="6334575" y="254072"/>
                  <a:pt x="6315455" y="266301"/>
                  <a:pt x="6309691" y="271958"/>
                </a:cubicBezTo>
                <a:cubicBezTo>
                  <a:pt x="6303925" y="277615"/>
                  <a:pt x="6295838" y="274941"/>
                  <a:pt x="6285427" y="263935"/>
                </a:cubicBezTo>
                <a:cubicBezTo>
                  <a:pt x="6275016" y="252929"/>
                  <a:pt x="6274342" y="246852"/>
                  <a:pt x="6283405" y="245705"/>
                </a:cubicBezTo>
                <a:cubicBezTo>
                  <a:pt x="6292468" y="244558"/>
                  <a:pt x="6306912" y="240241"/>
                  <a:pt x="6326737" y="232756"/>
                </a:cubicBezTo>
                <a:cubicBezTo>
                  <a:pt x="6346563" y="225270"/>
                  <a:pt x="6362391" y="218803"/>
                  <a:pt x="6374221" y="213353"/>
                </a:cubicBezTo>
                <a:cubicBezTo>
                  <a:pt x="6387730" y="206685"/>
                  <a:pt x="6398030" y="203971"/>
                  <a:pt x="6405121" y="205212"/>
                </a:cubicBezTo>
                <a:close/>
                <a:moveTo>
                  <a:pt x="4662680" y="179216"/>
                </a:moveTo>
                <a:lnTo>
                  <a:pt x="4612261" y="183171"/>
                </a:lnTo>
                <a:lnTo>
                  <a:pt x="4616745" y="184357"/>
                </a:lnTo>
                <a:cubicBezTo>
                  <a:pt x="4628410" y="188803"/>
                  <a:pt x="4634734" y="194127"/>
                  <a:pt x="4635717" y="200329"/>
                </a:cubicBezTo>
                <a:cubicBezTo>
                  <a:pt x="4636699" y="206531"/>
                  <a:pt x="4635129" y="212435"/>
                  <a:pt x="4631006" y="218043"/>
                </a:cubicBezTo>
                <a:cubicBezTo>
                  <a:pt x="4626883" y="223650"/>
                  <a:pt x="4622219" y="222510"/>
                  <a:pt x="4617013" y="214622"/>
                </a:cubicBezTo>
                <a:cubicBezTo>
                  <a:pt x="4611808" y="206735"/>
                  <a:pt x="4607362" y="199565"/>
                  <a:pt x="4603677" y="193112"/>
                </a:cubicBezTo>
                <a:cubicBezTo>
                  <a:pt x="4602938" y="190542"/>
                  <a:pt x="4602657" y="188431"/>
                  <a:pt x="4602832" y="186781"/>
                </a:cubicBezTo>
                <a:lnTo>
                  <a:pt x="4604424" y="183785"/>
                </a:lnTo>
                <a:lnTo>
                  <a:pt x="4579026" y="185777"/>
                </a:lnTo>
                <a:cubicBezTo>
                  <a:pt x="4566995" y="209797"/>
                  <a:pt x="4559387" y="222402"/>
                  <a:pt x="4556204" y="223592"/>
                </a:cubicBezTo>
                <a:cubicBezTo>
                  <a:pt x="4593087" y="223635"/>
                  <a:pt x="4626915" y="223635"/>
                  <a:pt x="4657689" y="223592"/>
                </a:cubicBezTo>
                <a:cubicBezTo>
                  <a:pt x="4659252" y="215131"/>
                  <a:pt x="4660916" y="200340"/>
                  <a:pt x="4662680" y="179216"/>
                </a:cubicBezTo>
                <a:close/>
                <a:moveTo>
                  <a:pt x="7034477" y="176452"/>
                </a:moveTo>
                <a:cubicBezTo>
                  <a:pt x="7023751" y="177320"/>
                  <a:pt x="7014941" y="180998"/>
                  <a:pt x="7008051" y="187487"/>
                </a:cubicBezTo>
                <a:cubicBezTo>
                  <a:pt x="7001161" y="193976"/>
                  <a:pt x="6997500" y="202247"/>
                  <a:pt x="6997070" y="212299"/>
                </a:cubicBezTo>
                <a:cubicBezTo>
                  <a:pt x="6996655" y="222337"/>
                  <a:pt x="6998321" y="231103"/>
                  <a:pt x="7002071" y="238596"/>
                </a:cubicBezTo>
                <a:cubicBezTo>
                  <a:pt x="7005821" y="246088"/>
                  <a:pt x="7012551" y="250634"/>
                  <a:pt x="7022259" y="252233"/>
                </a:cubicBezTo>
                <a:cubicBezTo>
                  <a:pt x="7031967" y="253832"/>
                  <a:pt x="7042127" y="253617"/>
                  <a:pt x="7052739" y="251588"/>
                </a:cubicBezTo>
                <a:cubicBezTo>
                  <a:pt x="7063351" y="249559"/>
                  <a:pt x="7070775" y="243916"/>
                  <a:pt x="7075013" y="234659"/>
                </a:cubicBezTo>
                <a:cubicBezTo>
                  <a:pt x="7079251" y="225403"/>
                  <a:pt x="7080738" y="216261"/>
                  <a:pt x="7079476" y="207234"/>
                </a:cubicBezTo>
                <a:cubicBezTo>
                  <a:pt x="7078215" y="198206"/>
                  <a:pt x="7073081" y="190603"/>
                  <a:pt x="7064075" y="184422"/>
                </a:cubicBezTo>
                <a:cubicBezTo>
                  <a:pt x="7055069" y="178241"/>
                  <a:pt x="7045203" y="175585"/>
                  <a:pt x="7034477" y="176452"/>
                </a:cubicBezTo>
                <a:close/>
                <a:moveTo>
                  <a:pt x="6428223" y="159115"/>
                </a:moveTo>
                <a:cubicBezTo>
                  <a:pt x="6434841" y="158004"/>
                  <a:pt x="6444317" y="160391"/>
                  <a:pt x="6456649" y="166278"/>
                </a:cubicBezTo>
                <a:cubicBezTo>
                  <a:pt x="6468982" y="172165"/>
                  <a:pt x="6474059" y="182540"/>
                  <a:pt x="6471878" y="197403"/>
                </a:cubicBezTo>
                <a:cubicBezTo>
                  <a:pt x="6469699" y="212267"/>
                  <a:pt x="6463016" y="216164"/>
                  <a:pt x="6451831" y="209094"/>
                </a:cubicBezTo>
                <a:cubicBezTo>
                  <a:pt x="6445478" y="201852"/>
                  <a:pt x="6438301" y="191990"/>
                  <a:pt x="6430299" y="179507"/>
                </a:cubicBezTo>
                <a:cubicBezTo>
                  <a:pt x="6422297" y="167024"/>
                  <a:pt x="6421605" y="160226"/>
                  <a:pt x="6428223" y="159115"/>
                </a:cubicBezTo>
                <a:close/>
                <a:moveTo>
                  <a:pt x="2343737" y="152705"/>
                </a:moveTo>
                <a:cubicBezTo>
                  <a:pt x="2345371" y="151669"/>
                  <a:pt x="2348274" y="151748"/>
                  <a:pt x="2352443" y="152942"/>
                </a:cubicBezTo>
                <a:cubicBezTo>
                  <a:pt x="2360782" y="155329"/>
                  <a:pt x="2367558" y="158208"/>
                  <a:pt x="2372770" y="161578"/>
                </a:cubicBezTo>
                <a:cubicBezTo>
                  <a:pt x="2377983" y="164948"/>
                  <a:pt x="2379385" y="168601"/>
                  <a:pt x="2376976" y="172537"/>
                </a:cubicBezTo>
                <a:cubicBezTo>
                  <a:pt x="2374567" y="176474"/>
                  <a:pt x="2372035" y="182425"/>
                  <a:pt x="2369383" y="190391"/>
                </a:cubicBezTo>
                <a:cubicBezTo>
                  <a:pt x="2366729" y="198357"/>
                  <a:pt x="2361467" y="209352"/>
                  <a:pt x="2353594" y="223377"/>
                </a:cubicBezTo>
                <a:cubicBezTo>
                  <a:pt x="2380510" y="245576"/>
                  <a:pt x="2400745" y="259303"/>
                  <a:pt x="2414296" y="264559"/>
                </a:cubicBezTo>
                <a:cubicBezTo>
                  <a:pt x="2427848" y="269814"/>
                  <a:pt x="2440689" y="274543"/>
                  <a:pt x="2452821" y="278745"/>
                </a:cubicBezTo>
                <a:cubicBezTo>
                  <a:pt x="2464953" y="282946"/>
                  <a:pt x="2459945" y="286528"/>
                  <a:pt x="2437796" y="289489"/>
                </a:cubicBezTo>
                <a:cubicBezTo>
                  <a:pt x="2415647" y="292450"/>
                  <a:pt x="2401555" y="293443"/>
                  <a:pt x="2395518" y="292468"/>
                </a:cubicBezTo>
                <a:cubicBezTo>
                  <a:pt x="2389480" y="291493"/>
                  <a:pt x="2383683" y="287761"/>
                  <a:pt x="2378126" y="281272"/>
                </a:cubicBezTo>
                <a:cubicBezTo>
                  <a:pt x="2372570" y="274783"/>
                  <a:pt x="2360434" y="261006"/>
                  <a:pt x="2341720" y="239940"/>
                </a:cubicBezTo>
                <a:cubicBezTo>
                  <a:pt x="2330635" y="256546"/>
                  <a:pt x="2318045" y="267896"/>
                  <a:pt x="2303948" y="273991"/>
                </a:cubicBezTo>
                <a:cubicBezTo>
                  <a:pt x="2289852" y="280085"/>
                  <a:pt x="2275777" y="283133"/>
                  <a:pt x="2261723" y="283133"/>
                </a:cubicBezTo>
                <a:cubicBezTo>
                  <a:pt x="2246379" y="283133"/>
                  <a:pt x="2245329" y="280258"/>
                  <a:pt x="2258572" y="274507"/>
                </a:cubicBezTo>
                <a:cubicBezTo>
                  <a:pt x="2271815" y="268757"/>
                  <a:pt x="2283621" y="262641"/>
                  <a:pt x="2293989" y="256159"/>
                </a:cubicBezTo>
                <a:cubicBezTo>
                  <a:pt x="2304357" y="249677"/>
                  <a:pt x="2314273" y="239115"/>
                  <a:pt x="2323738" y="224474"/>
                </a:cubicBezTo>
                <a:cubicBezTo>
                  <a:pt x="2305798" y="204570"/>
                  <a:pt x="2292315" y="191983"/>
                  <a:pt x="2283287" y="186713"/>
                </a:cubicBezTo>
                <a:cubicBezTo>
                  <a:pt x="2274260" y="181443"/>
                  <a:pt x="2273335" y="177499"/>
                  <a:pt x="2280513" y="174882"/>
                </a:cubicBezTo>
                <a:cubicBezTo>
                  <a:pt x="2287690" y="172265"/>
                  <a:pt x="2295366" y="174473"/>
                  <a:pt x="2303539" y="181507"/>
                </a:cubicBezTo>
                <a:cubicBezTo>
                  <a:pt x="2311713" y="188541"/>
                  <a:pt x="2322002" y="197622"/>
                  <a:pt x="2334407" y="208750"/>
                </a:cubicBezTo>
                <a:cubicBezTo>
                  <a:pt x="2339899" y="196790"/>
                  <a:pt x="2343093" y="187168"/>
                  <a:pt x="2343990" y="179883"/>
                </a:cubicBezTo>
                <a:cubicBezTo>
                  <a:pt x="2344886" y="172598"/>
                  <a:pt x="2344434" y="165690"/>
                  <a:pt x="2342634" y="159158"/>
                </a:cubicBezTo>
                <a:cubicBezTo>
                  <a:pt x="2341734" y="155892"/>
                  <a:pt x="2342102" y="153741"/>
                  <a:pt x="2343737" y="152705"/>
                </a:cubicBezTo>
                <a:close/>
                <a:moveTo>
                  <a:pt x="7339973" y="143821"/>
                </a:moveTo>
                <a:cubicBezTo>
                  <a:pt x="7347252" y="142982"/>
                  <a:pt x="7357140" y="146564"/>
                  <a:pt x="7369637" y="154566"/>
                </a:cubicBezTo>
                <a:cubicBezTo>
                  <a:pt x="7383705" y="164761"/>
                  <a:pt x="7387710" y="172935"/>
                  <a:pt x="7381651" y="179087"/>
                </a:cubicBezTo>
                <a:cubicBezTo>
                  <a:pt x="7375592" y="185239"/>
                  <a:pt x="7370928" y="192811"/>
                  <a:pt x="7367659" y="201802"/>
                </a:cubicBezTo>
                <a:cubicBezTo>
                  <a:pt x="7364963" y="236993"/>
                  <a:pt x="7359385" y="262572"/>
                  <a:pt x="7350923" y="278540"/>
                </a:cubicBezTo>
                <a:cubicBezTo>
                  <a:pt x="7342463" y="294508"/>
                  <a:pt x="7330807" y="305564"/>
                  <a:pt x="7315959" y="311709"/>
                </a:cubicBezTo>
                <a:cubicBezTo>
                  <a:pt x="7301109" y="317854"/>
                  <a:pt x="7293423" y="315997"/>
                  <a:pt x="7292899" y="306138"/>
                </a:cubicBezTo>
                <a:cubicBezTo>
                  <a:pt x="7292377" y="296279"/>
                  <a:pt x="7288727" y="285682"/>
                  <a:pt x="7281951" y="274346"/>
                </a:cubicBezTo>
                <a:cubicBezTo>
                  <a:pt x="7275175" y="263010"/>
                  <a:pt x="7275741" y="258991"/>
                  <a:pt x="7283650" y="262289"/>
                </a:cubicBezTo>
                <a:cubicBezTo>
                  <a:pt x="7291559" y="265588"/>
                  <a:pt x="7300575" y="269345"/>
                  <a:pt x="7310699" y="273561"/>
                </a:cubicBezTo>
                <a:cubicBezTo>
                  <a:pt x="7317711" y="273561"/>
                  <a:pt x="7324007" y="265631"/>
                  <a:pt x="7329585" y="249770"/>
                </a:cubicBezTo>
                <a:cubicBezTo>
                  <a:pt x="7335164" y="233910"/>
                  <a:pt x="7338401" y="219143"/>
                  <a:pt x="7339297" y="205470"/>
                </a:cubicBezTo>
                <a:cubicBezTo>
                  <a:pt x="7340194" y="191796"/>
                  <a:pt x="7340280" y="182425"/>
                  <a:pt x="7339555" y="177356"/>
                </a:cubicBezTo>
                <a:cubicBezTo>
                  <a:pt x="7338831" y="172287"/>
                  <a:pt x="7335751" y="169978"/>
                  <a:pt x="7330317" y="170429"/>
                </a:cubicBezTo>
                <a:cubicBezTo>
                  <a:pt x="7324882" y="170881"/>
                  <a:pt x="7308577" y="173129"/>
                  <a:pt x="7281402" y="177173"/>
                </a:cubicBezTo>
                <a:cubicBezTo>
                  <a:pt x="7293103" y="180787"/>
                  <a:pt x="7296621" y="185738"/>
                  <a:pt x="7291953" y="192026"/>
                </a:cubicBezTo>
                <a:cubicBezTo>
                  <a:pt x="7287285" y="198314"/>
                  <a:pt x="7283841" y="204577"/>
                  <a:pt x="7281617" y="210815"/>
                </a:cubicBezTo>
                <a:cubicBezTo>
                  <a:pt x="7279395" y="217053"/>
                  <a:pt x="7272999" y="227751"/>
                  <a:pt x="7262430" y="242908"/>
                </a:cubicBezTo>
                <a:cubicBezTo>
                  <a:pt x="7251861" y="258066"/>
                  <a:pt x="7239579" y="271015"/>
                  <a:pt x="7225583" y="281756"/>
                </a:cubicBezTo>
                <a:cubicBezTo>
                  <a:pt x="7211587" y="292497"/>
                  <a:pt x="7198691" y="298563"/>
                  <a:pt x="7186897" y="299954"/>
                </a:cubicBezTo>
                <a:cubicBezTo>
                  <a:pt x="7175102" y="301345"/>
                  <a:pt x="7173213" y="298792"/>
                  <a:pt x="7181229" y="292296"/>
                </a:cubicBezTo>
                <a:cubicBezTo>
                  <a:pt x="7189245" y="285800"/>
                  <a:pt x="7198993" y="277257"/>
                  <a:pt x="7210472" y="266667"/>
                </a:cubicBezTo>
                <a:cubicBezTo>
                  <a:pt x="7221951" y="256076"/>
                  <a:pt x="7233019" y="241722"/>
                  <a:pt x="7243673" y="223603"/>
                </a:cubicBezTo>
                <a:cubicBezTo>
                  <a:pt x="7254328" y="205484"/>
                  <a:pt x="7258981" y="192037"/>
                  <a:pt x="7257633" y="183260"/>
                </a:cubicBezTo>
                <a:cubicBezTo>
                  <a:pt x="7252801" y="184924"/>
                  <a:pt x="7246401" y="186914"/>
                  <a:pt x="7238435" y="189229"/>
                </a:cubicBezTo>
                <a:cubicBezTo>
                  <a:pt x="7230469" y="191545"/>
                  <a:pt x="7221869" y="189290"/>
                  <a:pt x="7212633" y="182464"/>
                </a:cubicBezTo>
                <a:cubicBezTo>
                  <a:pt x="7204388" y="173258"/>
                  <a:pt x="7207117" y="168379"/>
                  <a:pt x="7220819" y="167827"/>
                </a:cubicBezTo>
                <a:cubicBezTo>
                  <a:pt x="7234521" y="167275"/>
                  <a:pt x="7255805" y="164740"/>
                  <a:pt x="7284671" y="160223"/>
                </a:cubicBezTo>
                <a:cubicBezTo>
                  <a:pt x="7309881" y="155878"/>
                  <a:pt x="7326179" y="151181"/>
                  <a:pt x="7333565" y="146134"/>
                </a:cubicBezTo>
                <a:cubicBezTo>
                  <a:pt x="7335411" y="144872"/>
                  <a:pt x="7337547" y="144101"/>
                  <a:pt x="7339973" y="143821"/>
                </a:cubicBezTo>
                <a:close/>
                <a:moveTo>
                  <a:pt x="429868" y="129581"/>
                </a:moveTo>
                <a:cubicBezTo>
                  <a:pt x="433510" y="127106"/>
                  <a:pt x="436018" y="133437"/>
                  <a:pt x="437389" y="148575"/>
                </a:cubicBezTo>
                <a:cubicBezTo>
                  <a:pt x="439217" y="168759"/>
                  <a:pt x="433760" y="189032"/>
                  <a:pt x="421019" y="209395"/>
                </a:cubicBezTo>
                <a:cubicBezTo>
                  <a:pt x="408278" y="229758"/>
                  <a:pt x="398802" y="234089"/>
                  <a:pt x="392593" y="222388"/>
                </a:cubicBezTo>
                <a:cubicBezTo>
                  <a:pt x="386384" y="210686"/>
                  <a:pt x="386455" y="200426"/>
                  <a:pt x="392808" y="191606"/>
                </a:cubicBezTo>
                <a:cubicBezTo>
                  <a:pt x="399161" y="182787"/>
                  <a:pt x="404539" y="174032"/>
                  <a:pt x="408941" y="165342"/>
                </a:cubicBezTo>
                <a:cubicBezTo>
                  <a:pt x="414348" y="156236"/>
                  <a:pt x="419983" y="146119"/>
                  <a:pt x="425848" y="134991"/>
                </a:cubicBezTo>
                <a:cubicBezTo>
                  <a:pt x="427315" y="132209"/>
                  <a:pt x="428654" y="130406"/>
                  <a:pt x="429868" y="129581"/>
                </a:cubicBezTo>
                <a:close/>
                <a:moveTo>
                  <a:pt x="2302464" y="122666"/>
                </a:moveTo>
                <a:cubicBezTo>
                  <a:pt x="2307053" y="121562"/>
                  <a:pt x="2312516" y="124516"/>
                  <a:pt x="2318855" y="131528"/>
                </a:cubicBezTo>
                <a:cubicBezTo>
                  <a:pt x="2325810" y="137264"/>
                  <a:pt x="2327918" y="141770"/>
                  <a:pt x="2325179" y="145047"/>
                </a:cubicBezTo>
                <a:cubicBezTo>
                  <a:pt x="2322440" y="148324"/>
                  <a:pt x="2314417" y="154089"/>
                  <a:pt x="2301109" y="162342"/>
                </a:cubicBezTo>
                <a:cubicBezTo>
                  <a:pt x="2287801" y="170594"/>
                  <a:pt x="2278347" y="175470"/>
                  <a:pt x="2272747" y="176969"/>
                </a:cubicBezTo>
                <a:cubicBezTo>
                  <a:pt x="2267148" y="178467"/>
                  <a:pt x="2267026" y="175484"/>
                  <a:pt x="2272382" y="168020"/>
                </a:cubicBezTo>
                <a:cubicBezTo>
                  <a:pt x="2277738" y="160556"/>
                  <a:pt x="2282692" y="154132"/>
                  <a:pt x="2287245" y="148747"/>
                </a:cubicBezTo>
                <a:cubicBezTo>
                  <a:pt x="2291798" y="143362"/>
                  <a:pt x="2294326" y="137945"/>
                  <a:pt x="2294828" y="132496"/>
                </a:cubicBezTo>
                <a:cubicBezTo>
                  <a:pt x="2295330" y="127047"/>
                  <a:pt x="2297875" y="123770"/>
                  <a:pt x="2302464" y="122666"/>
                </a:cubicBezTo>
                <a:close/>
                <a:moveTo>
                  <a:pt x="585928" y="121795"/>
                </a:moveTo>
                <a:cubicBezTo>
                  <a:pt x="593242" y="123221"/>
                  <a:pt x="603387" y="127190"/>
                  <a:pt x="616365" y="133701"/>
                </a:cubicBezTo>
                <a:cubicBezTo>
                  <a:pt x="629673" y="139379"/>
                  <a:pt x="640299" y="148833"/>
                  <a:pt x="648243" y="162062"/>
                </a:cubicBezTo>
                <a:cubicBezTo>
                  <a:pt x="656188" y="175291"/>
                  <a:pt x="657360" y="188656"/>
                  <a:pt x="651760" y="202157"/>
                </a:cubicBezTo>
                <a:cubicBezTo>
                  <a:pt x="646160" y="215658"/>
                  <a:pt x="637452" y="213317"/>
                  <a:pt x="625636" y="195134"/>
                </a:cubicBezTo>
                <a:cubicBezTo>
                  <a:pt x="613820" y="176951"/>
                  <a:pt x="602420" y="159825"/>
                  <a:pt x="591434" y="143757"/>
                </a:cubicBezTo>
                <a:cubicBezTo>
                  <a:pt x="580450" y="127688"/>
                  <a:pt x="578615" y="120368"/>
                  <a:pt x="585928" y="121795"/>
                </a:cubicBezTo>
                <a:close/>
                <a:moveTo>
                  <a:pt x="7623441" y="120606"/>
                </a:moveTo>
                <a:cubicBezTo>
                  <a:pt x="7628422" y="120287"/>
                  <a:pt x="7632587" y="121182"/>
                  <a:pt x="7635935" y="123290"/>
                </a:cubicBezTo>
                <a:cubicBezTo>
                  <a:pt x="7642633" y="127506"/>
                  <a:pt x="7642388" y="131994"/>
                  <a:pt x="7635203" y="136755"/>
                </a:cubicBezTo>
                <a:cubicBezTo>
                  <a:pt x="7628019" y="141516"/>
                  <a:pt x="7618111" y="145409"/>
                  <a:pt x="7605477" y="148435"/>
                </a:cubicBezTo>
                <a:cubicBezTo>
                  <a:pt x="7612675" y="151102"/>
                  <a:pt x="7615831" y="157254"/>
                  <a:pt x="7614941" y="166891"/>
                </a:cubicBezTo>
                <a:cubicBezTo>
                  <a:pt x="7621007" y="164367"/>
                  <a:pt x="7627467" y="161936"/>
                  <a:pt x="7634322" y="159599"/>
                </a:cubicBezTo>
                <a:cubicBezTo>
                  <a:pt x="7641177" y="157262"/>
                  <a:pt x="7647081" y="159104"/>
                  <a:pt x="7652036" y="165127"/>
                </a:cubicBezTo>
                <a:cubicBezTo>
                  <a:pt x="7656990" y="171150"/>
                  <a:pt x="7655169" y="176101"/>
                  <a:pt x="7646572" y="179980"/>
                </a:cubicBezTo>
                <a:cubicBezTo>
                  <a:pt x="7637975" y="183859"/>
                  <a:pt x="7626909" y="187390"/>
                  <a:pt x="7613371" y="190574"/>
                </a:cubicBezTo>
                <a:cubicBezTo>
                  <a:pt x="7612553" y="207825"/>
                  <a:pt x="7611701" y="219089"/>
                  <a:pt x="7610811" y="224367"/>
                </a:cubicBezTo>
                <a:cubicBezTo>
                  <a:pt x="7609061" y="232842"/>
                  <a:pt x="7611855" y="234688"/>
                  <a:pt x="7619189" y="229905"/>
                </a:cubicBezTo>
                <a:cubicBezTo>
                  <a:pt x="7626525" y="225123"/>
                  <a:pt x="7636197" y="220850"/>
                  <a:pt x="7648207" y="217085"/>
                </a:cubicBezTo>
                <a:cubicBezTo>
                  <a:pt x="7660217" y="213321"/>
                  <a:pt x="7663723" y="214683"/>
                  <a:pt x="7658725" y="221172"/>
                </a:cubicBezTo>
                <a:cubicBezTo>
                  <a:pt x="7653728" y="227661"/>
                  <a:pt x="7643220" y="236688"/>
                  <a:pt x="7627202" y="248254"/>
                </a:cubicBezTo>
                <a:cubicBezTo>
                  <a:pt x="7611184" y="259819"/>
                  <a:pt x="7600404" y="269649"/>
                  <a:pt x="7594861" y="277744"/>
                </a:cubicBezTo>
                <a:cubicBezTo>
                  <a:pt x="7589319" y="285839"/>
                  <a:pt x="7583379" y="285198"/>
                  <a:pt x="7577040" y="275819"/>
                </a:cubicBezTo>
                <a:cubicBezTo>
                  <a:pt x="7570702" y="266441"/>
                  <a:pt x="7570684" y="257328"/>
                  <a:pt x="7576987" y="248480"/>
                </a:cubicBezTo>
                <a:cubicBezTo>
                  <a:pt x="7583289" y="239632"/>
                  <a:pt x="7586888" y="228959"/>
                  <a:pt x="7587785" y="216462"/>
                </a:cubicBezTo>
                <a:cubicBezTo>
                  <a:pt x="7588681" y="203964"/>
                  <a:pt x="7589129" y="197393"/>
                  <a:pt x="7589129" y="196747"/>
                </a:cubicBezTo>
                <a:cubicBezTo>
                  <a:pt x="7581557" y="200347"/>
                  <a:pt x="7573720" y="202824"/>
                  <a:pt x="7565618" y="204179"/>
                </a:cubicBezTo>
                <a:cubicBezTo>
                  <a:pt x="7557516" y="205534"/>
                  <a:pt x="7549736" y="203871"/>
                  <a:pt x="7542279" y="199189"/>
                </a:cubicBezTo>
                <a:cubicBezTo>
                  <a:pt x="7534823" y="194507"/>
                  <a:pt x="7536289" y="190689"/>
                  <a:pt x="7546679" y="187734"/>
                </a:cubicBezTo>
                <a:cubicBezTo>
                  <a:pt x="7557068" y="184780"/>
                  <a:pt x="7571218" y="180450"/>
                  <a:pt x="7589129" y="174742"/>
                </a:cubicBezTo>
                <a:cubicBezTo>
                  <a:pt x="7589129" y="166267"/>
                  <a:pt x="7588813" y="158760"/>
                  <a:pt x="7588182" y="152221"/>
                </a:cubicBezTo>
                <a:cubicBezTo>
                  <a:pt x="7580181" y="153110"/>
                  <a:pt x="7572939" y="151404"/>
                  <a:pt x="7566457" y="147102"/>
                </a:cubicBezTo>
                <a:cubicBezTo>
                  <a:pt x="7559975" y="142799"/>
                  <a:pt x="7561646" y="139447"/>
                  <a:pt x="7571469" y="137045"/>
                </a:cubicBezTo>
                <a:cubicBezTo>
                  <a:pt x="7581292" y="134643"/>
                  <a:pt x="7592818" y="130696"/>
                  <a:pt x="7606047" y="125204"/>
                </a:cubicBezTo>
                <a:cubicBezTo>
                  <a:pt x="7612661" y="122458"/>
                  <a:pt x="7618459" y="120925"/>
                  <a:pt x="7623441" y="120606"/>
                </a:cubicBezTo>
                <a:close/>
                <a:moveTo>
                  <a:pt x="4611630" y="120417"/>
                </a:moveTo>
                <a:cubicBezTo>
                  <a:pt x="4613227" y="120305"/>
                  <a:pt x="4615219" y="120613"/>
                  <a:pt x="4617605" y="121343"/>
                </a:cubicBezTo>
                <a:cubicBezTo>
                  <a:pt x="4627148" y="124261"/>
                  <a:pt x="4633698" y="128076"/>
                  <a:pt x="4637255" y="132786"/>
                </a:cubicBezTo>
                <a:cubicBezTo>
                  <a:pt x="4640811" y="137497"/>
                  <a:pt x="4641012" y="143714"/>
                  <a:pt x="4637857" y="151436"/>
                </a:cubicBezTo>
                <a:cubicBezTo>
                  <a:pt x="4634702" y="159158"/>
                  <a:pt x="4629579" y="159291"/>
                  <a:pt x="4622488" y="151834"/>
                </a:cubicBezTo>
                <a:cubicBezTo>
                  <a:pt x="4615397" y="144377"/>
                  <a:pt x="4610532" y="138031"/>
                  <a:pt x="4607893" y="132797"/>
                </a:cubicBezTo>
                <a:cubicBezTo>
                  <a:pt x="4605591" y="124881"/>
                  <a:pt x="4606837" y="120755"/>
                  <a:pt x="4611630" y="120417"/>
                </a:cubicBezTo>
                <a:close/>
                <a:moveTo>
                  <a:pt x="5716833" y="120009"/>
                </a:moveTo>
                <a:cubicBezTo>
                  <a:pt x="5720393" y="120418"/>
                  <a:pt x="5724105" y="121841"/>
                  <a:pt x="5727970" y="124279"/>
                </a:cubicBezTo>
                <a:cubicBezTo>
                  <a:pt x="5735700" y="129155"/>
                  <a:pt x="5742199" y="134468"/>
                  <a:pt x="5747469" y="140218"/>
                </a:cubicBezTo>
                <a:cubicBezTo>
                  <a:pt x="5752739" y="145969"/>
                  <a:pt x="5751370" y="150260"/>
                  <a:pt x="5743361" y="153092"/>
                </a:cubicBezTo>
                <a:cubicBezTo>
                  <a:pt x="5735352" y="155924"/>
                  <a:pt x="5727870" y="159732"/>
                  <a:pt x="5720914" y="164514"/>
                </a:cubicBezTo>
                <a:cubicBezTo>
                  <a:pt x="5713960" y="169297"/>
                  <a:pt x="5708345" y="173064"/>
                  <a:pt x="5704072" y="175818"/>
                </a:cubicBezTo>
                <a:cubicBezTo>
                  <a:pt x="5707399" y="178184"/>
                  <a:pt x="5710073" y="181059"/>
                  <a:pt x="5712095" y="184443"/>
                </a:cubicBezTo>
                <a:cubicBezTo>
                  <a:pt x="5750370" y="180012"/>
                  <a:pt x="5776978" y="177331"/>
                  <a:pt x="5791920" y="176399"/>
                </a:cubicBezTo>
                <a:cubicBezTo>
                  <a:pt x="5806863" y="175466"/>
                  <a:pt x="5817779" y="180425"/>
                  <a:pt x="5824670" y="191273"/>
                </a:cubicBezTo>
                <a:cubicBezTo>
                  <a:pt x="5831560" y="202121"/>
                  <a:pt x="5827907" y="206868"/>
                  <a:pt x="5813710" y="205513"/>
                </a:cubicBezTo>
                <a:cubicBezTo>
                  <a:pt x="5799513" y="204158"/>
                  <a:pt x="5784051" y="203258"/>
                  <a:pt x="5767323" y="202813"/>
                </a:cubicBezTo>
                <a:cubicBezTo>
                  <a:pt x="5750595" y="202369"/>
                  <a:pt x="5734014" y="203258"/>
                  <a:pt x="5717580" y="205481"/>
                </a:cubicBezTo>
                <a:cubicBezTo>
                  <a:pt x="5721137" y="211045"/>
                  <a:pt x="5723141" y="227019"/>
                  <a:pt x="5723593" y="253405"/>
                </a:cubicBezTo>
                <a:cubicBezTo>
                  <a:pt x="5724044" y="279791"/>
                  <a:pt x="5717000" y="299441"/>
                  <a:pt x="5702459" y="312355"/>
                </a:cubicBezTo>
                <a:cubicBezTo>
                  <a:pt x="5687918" y="325268"/>
                  <a:pt x="5678783" y="327215"/>
                  <a:pt x="5675054" y="318195"/>
                </a:cubicBezTo>
                <a:cubicBezTo>
                  <a:pt x="5671326" y="309175"/>
                  <a:pt x="5664629" y="300377"/>
                  <a:pt x="5654964" y="291801"/>
                </a:cubicBezTo>
                <a:cubicBezTo>
                  <a:pt x="5645299" y="283226"/>
                  <a:pt x="5643481" y="279397"/>
                  <a:pt x="5649511" y="280315"/>
                </a:cubicBezTo>
                <a:cubicBezTo>
                  <a:pt x="5655541" y="281233"/>
                  <a:pt x="5663339" y="282133"/>
                  <a:pt x="5672903" y="283014"/>
                </a:cubicBezTo>
                <a:cubicBezTo>
                  <a:pt x="5682468" y="283896"/>
                  <a:pt x="5688452" y="280681"/>
                  <a:pt x="5690854" y="273367"/>
                </a:cubicBezTo>
                <a:cubicBezTo>
                  <a:pt x="5693256" y="266054"/>
                  <a:pt x="5694457" y="254890"/>
                  <a:pt x="5694457" y="239876"/>
                </a:cubicBezTo>
                <a:cubicBezTo>
                  <a:pt x="5694457" y="225091"/>
                  <a:pt x="5693539" y="214766"/>
                  <a:pt x="5691703" y="208901"/>
                </a:cubicBezTo>
                <a:cubicBezTo>
                  <a:pt x="5645041" y="216099"/>
                  <a:pt x="5615045" y="221050"/>
                  <a:pt x="5601715" y="223754"/>
                </a:cubicBezTo>
                <a:cubicBezTo>
                  <a:pt x="5588386" y="226457"/>
                  <a:pt x="5577341" y="225166"/>
                  <a:pt x="5568578" y="219882"/>
                </a:cubicBezTo>
                <a:cubicBezTo>
                  <a:pt x="5559817" y="214597"/>
                  <a:pt x="5556081" y="210299"/>
                  <a:pt x="5557371" y="206986"/>
                </a:cubicBezTo>
                <a:cubicBezTo>
                  <a:pt x="5558662" y="203674"/>
                  <a:pt x="5565244" y="202017"/>
                  <a:pt x="5577118" y="202017"/>
                </a:cubicBezTo>
                <a:cubicBezTo>
                  <a:pt x="5586913" y="202017"/>
                  <a:pt x="5601199" y="200899"/>
                  <a:pt x="5619978" y="198662"/>
                </a:cubicBezTo>
                <a:cubicBezTo>
                  <a:pt x="5638756" y="196425"/>
                  <a:pt x="5661338" y="193714"/>
                  <a:pt x="5687724" y="190531"/>
                </a:cubicBezTo>
                <a:cubicBezTo>
                  <a:pt x="5684570" y="185526"/>
                  <a:pt x="5680404" y="179661"/>
                  <a:pt x="5675226" y="172935"/>
                </a:cubicBezTo>
                <a:cubicBezTo>
                  <a:pt x="5670050" y="166210"/>
                  <a:pt x="5675944" y="164647"/>
                  <a:pt x="5692908" y="168246"/>
                </a:cubicBezTo>
                <a:cubicBezTo>
                  <a:pt x="5693295" y="168447"/>
                  <a:pt x="5694805" y="166124"/>
                  <a:pt x="5697436" y="161277"/>
                </a:cubicBezTo>
                <a:cubicBezTo>
                  <a:pt x="5700067" y="156430"/>
                  <a:pt x="5702706" y="152303"/>
                  <a:pt x="5705352" y="148898"/>
                </a:cubicBezTo>
                <a:cubicBezTo>
                  <a:pt x="5707998" y="145492"/>
                  <a:pt x="5708499" y="143169"/>
                  <a:pt x="5706858" y="141928"/>
                </a:cubicBezTo>
                <a:cubicBezTo>
                  <a:pt x="5705216" y="140688"/>
                  <a:pt x="5696343" y="142541"/>
                  <a:pt x="5680238" y="147489"/>
                </a:cubicBezTo>
                <a:cubicBezTo>
                  <a:pt x="5664135" y="152436"/>
                  <a:pt x="5653139" y="155810"/>
                  <a:pt x="5647253" y="157609"/>
                </a:cubicBezTo>
                <a:cubicBezTo>
                  <a:pt x="5641366" y="159409"/>
                  <a:pt x="5634042" y="156236"/>
                  <a:pt x="5625280" y="148091"/>
                </a:cubicBezTo>
                <a:cubicBezTo>
                  <a:pt x="5616518" y="139946"/>
                  <a:pt x="5618461" y="135873"/>
                  <a:pt x="5631109" y="135873"/>
                </a:cubicBezTo>
                <a:cubicBezTo>
                  <a:pt x="5641706" y="135873"/>
                  <a:pt x="5655312" y="134342"/>
                  <a:pt x="5671925" y="131281"/>
                </a:cubicBezTo>
                <a:cubicBezTo>
                  <a:pt x="5688538" y="128219"/>
                  <a:pt x="5700100" y="125068"/>
                  <a:pt x="5706610" y="121827"/>
                </a:cubicBezTo>
                <a:cubicBezTo>
                  <a:pt x="5709866" y="120206"/>
                  <a:pt x="5713273" y="119601"/>
                  <a:pt x="5716833" y="120009"/>
                </a:cubicBezTo>
                <a:close/>
                <a:moveTo>
                  <a:pt x="1963984" y="120009"/>
                </a:moveTo>
                <a:cubicBezTo>
                  <a:pt x="1967544" y="120418"/>
                  <a:pt x="1971256" y="121841"/>
                  <a:pt x="1975120" y="124279"/>
                </a:cubicBezTo>
                <a:cubicBezTo>
                  <a:pt x="1982849" y="129155"/>
                  <a:pt x="1989350" y="134468"/>
                  <a:pt x="1994620" y="140218"/>
                </a:cubicBezTo>
                <a:cubicBezTo>
                  <a:pt x="1999890" y="145969"/>
                  <a:pt x="1998520" y="150260"/>
                  <a:pt x="1990511" y="153092"/>
                </a:cubicBezTo>
                <a:cubicBezTo>
                  <a:pt x="1982502" y="155924"/>
                  <a:pt x="1975020" y="159732"/>
                  <a:pt x="1968065" y="164514"/>
                </a:cubicBezTo>
                <a:cubicBezTo>
                  <a:pt x="1961110" y="169297"/>
                  <a:pt x="1955496" y="173064"/>
                  <a:pt x="1951223" y="175818"/>
                </a:cubicBezTo>
                <a:cubicBezTo>
                  <a:pt x="1954550" y="178184"/>
                  <a:pt x="1957224" y="181059"/>
                  <a:pt x="1959246" y="184443"/>
                </a:cubicBezTo>
                <a:cubicBezTo>
                  <a:pt x="1997520" y="180012"/>
                  <a:pt x="2024128" y="177331"/>
                  <a:pt x="2039071" y="176399"/>
                </a:cubicBezTo>
                <a:cubicBezTo>
                  <a:pt x="2054013" y="175466"/>
                  <a:pt x="2064930" y="180425"/>
                  <a:pt x="2071820" y="191273"/>
                </a:cubicBezTo>
                <a:cubicBezTo>
                  <a:pt x="2078710" y="202121"/>
                  <a:pt x="2075057" y="206868"/>
                  <a:pt x="2060861" y="205513"/>
                </a:cubicBezTo>
                <a:cubicBezTo>
                  <a:pt x="2046663" y="204158"/>
                  <a:pt x="2031201" y="203258"/>
                  <a:pt x="2014473" y="202813"/>
                </a:cubicBezTo>
                <a:cubicBezTo>
                  <a:pt x="1997746" y="202369"/>
                  <a:pt x="1981165" y="203258"/>
                  <a:pt x="1964731" y="205481"/>
                </a:cubicBezTo>
                <a:cubicBezTo>
                  <a:pt x="1968288" y="211045"/>
                  <a:pt x="1970291" y="227019"/>
                  <a:pt x="1970743" y="253405"/>
                </a:cubicBezTo>
                <a:cubicBezTo>
                  <a:pt x="1971195" y="279791"/>
                  <a:pt x="1964150" y="299441"/>
                  <a:pt x="1949609" y="312355"/>
                </a:cubicBezTo>
                <a:cubicBezTo>
                  <a:pt x="1935068" y="325268"/>
                  <a:pt x="1925934" y="327215"/>
                  <a:pt x="1922205" y="318195"/>
                </a:cubicBezTo>
                <a:cubicBezTo>
                  <a:pt x="1918476" y="309175"/>
                  <a:pt x="1911780" y="300377"/>
                  <a:pt x="1902115" y="291801"/>
                </a:cubicBezTo>
                <a:cubicBezTo>
                  <a:pt x="1892449" y="283226"/>
                  <a:pt x="1890632" y="279397"/>
                  <a:pt x="1896662" y="280315"/>
                </a:cubicBezTo>
                <a:cubicBezTo>
                  <a:pt x="1902692" y="281233"/>
                  <a:pt x="1910489" y="282133"/>
                  <a:pt x="1920054" y="283014"/>
                </a:cubicBezTo>
                <a:cubicBezTo>
                  <a:pt x="1929619" y="283896"/>
                  <a:pt x="1935602" y="280681"/>
                  <a:pt x="1938004" y="273367"/>
                </a:cubicBezTo>
                <a:cubicBezTo>
                  <a:pt x="1940407" y="266054"/>
                  <a:pt x="1941608" y="254890"/>
                  <a:pt x="1941608" y="239876"/>
                </a:cubicBezTo>
                <a:cubicBezTo>
                  <a:pt x="1941608" y="225091"/>
                  <a:pt x="1940689" y="214766"/>
                  <a:pt x="1938854" y="208901"/>
                </a:cubicBezTo>
                <a:cubicBezTo>
                  <a:pt x="1892191" y="216099"/>
                  <a:pt x="1862194" y="221050"/>
                  <a:pt x="1848866" y="223754"/>
                </a:cubicBezTo>
                <a:cubicBezTo>
                  <a:pt x="1835536" y="226457"/>
                  <a:pt x="1824491" y="225166"/>
                  <a:pt x="1815729" y="219882"/>
                </a:cubicBezTo>
                <a:cubicBezTo>
                  <a:pt x="1806968" y="214597"/>
                  <a:pt x="1803232" y="210299"/>
                  <a:pt x="1804522" y="206986"/>
                </a:cubicBezTo>
                <a:cubicBezTo>
                  <a:pt x="1805812" y="203674"/>
                  <a:pt x="1812395" y="202017"/>
                  <a:pt x="1824269" y="202017"/>
                </a:cubicBezTo>
                <a:cubicBezTo>
                  <a:pt x="1834063" y="202017"/>
                  <a:pt x="1848349" y="200899"/>
                  <a:pt x="1867128" y="198662"/>
                </a:cubicBezTo>
                <a:cubicBezTo>
                  <a:pt x="1885906" y="196425"/>
                  <a:pt x="1908489" y="193714"/>
                  <a:pt x="1934875" y="190531"/>
                </a:cubicBezTo>
                <a:cubicBezTo>
                  <a:pt x="1931719" y="185526"/>
                  <a:pt x="1927554" y="179661"/>
                  <a:pt x="1922377" y="172935"/>
                </a:cubicBezTo>
                <a:cubicBezTo>
                  <a:pt x="1917200" y="166210"/>
                  <a:pt x="1923094" y="164647"/>
                  <a:pt x="1940059" y="168246"/>
                </a:cubicBezTo>
                <a:cubicBezTo>
                  <a:pt x="1940446" y="168447"/>
                  <a:pt x="1941955" y="166124"/>
                  <a:pt x="1944586" y="161277"/>
                </a:cubicBezTo>
                <a:cubicBezTo>
                  <a:pt x="1947218" y="156430"/>
                  <a:pt x="1949856" y="152303"/>
                  <a:pt x="1952502" y="148898"/>
                </a:cubicBezTo>
                <a:cubicBezTo>
                  <a:pt x="1955149" y="145492"/>
                  <a:pt x="1955650" y="143169"/>
                  <a:pt x="1954008" y="141928"/>
                </a:cubicBezTo>
                <a:cubicBezTo>
                  <a:pt x="1952366" y="140688"/>
                  <a:pt x="1943493" y="142541"/>
                  <a:pt x="1927389" y="147489"/>
                </a:cubicBezTo>
                <a:cubicBezTo>
                  <a:pt x="1911285" y="152436"/>
                  <a:pt x="1900289" y="155810"/>
                  <a:pt x="1894403" y="157609"/>
                </a:cubicBezTo>
                <a:cubicBezTo>
                  <a:pt x="1888516" y="159409"/>
                  <a:pt x="1881192" y="156236"/>
                  <a:pt x="1872430" y="148091"/>
                </a:cubicBezTo>
                <a:cubicBezTo>
                  <a:pt x="1863668" y="139946"/>
                  <a:pt x="1865611" y="135873"/>
                  <a:pt x="1878260" y="135873"/>
                </a:cubicBezTo>
                <a:cubicBezTo>
                  <a:pt x="1888857" y="135873"/>
                  <a:pt x="1902462" y="134342"/>
                  <a:pt x="1919076" y="131281"/>
                </a:cubicBezTo>
                <a:cubicBezTo>
                  <a:pt x="1935688" y="128219"/>
                  <a:pt x="1947250" y="125068"/>
                  <a:pt x="1953760" y="121827"/>
                </a:cubicBezTo>
                <a:cubicBezTo>
                  <a:pt x="1957016" y="120206"/>
                  <a:pt x="1960424" y="119601"/>
                  <a:pt x="1963984" y="120009"/>
                </a:cubicBezTo>
                <a:close/>
                <a:moveTo>
                  <a:pt x="7707909" y="119826"/>
                </a:moveTo>
                <a:lnTo>
                  <a:pt x="7679730" y="124559"/>
                </a:lnTo>
                <a:cubicBezTo>
                  <a:pt x="7680562" y="125534"/>
                  <a:pt x="7682655" y="139645"/>
                  <a:pt x="7686011" y="166891"/>
                </a:cubicBezTo>
                <a:lnTo>
                  <a:pt x="7707909" y="163557"/>
                </a:lnTo>
                <a:close/>
                <a:moveTo>
                  <a:pt x="2362315" y="115595"/>
                </a:moveTo>
                <a:cubicBezTo>
                  <a:pt x="2364987" y="115641"/>
                  <a:pt x="2368504" y="116119"/>
                  <a:pt x="2372867" y="117030"/>
                </a:cubicBezTo>
                <a:cubicBezTo>
                  <a:pt x="2388283" y="118952"/>
                  <a:pt x="2399497" y="122433"/>
                  <a:pt x="2406509" y="127473"/>
                </a:cubicBezTo>
                <a:cubicBezTo>
                  <a:pt x="2413522" y="132514"/>
                  <a:pt x="2416440" y="139472"/>
                  <a:pt x="2415264" y="148349"/>
                </a:cubicBezTo>
                <a:cubicBezTo>
                  <a:pt x="2414088" y="157226"/>
                  <a:pt x="2407169" y="158409"/>
                  <a:pt x="2394507" y="151898"/>
                </a:cubicBezTo>
                <a:cubicBezTo>
                  <a:pt x="2381844" y="145388"/>
                  <a:pt x="2370709" y="137038"/>
                  <a:pt x="2361101" y="126849"/>
                </a:cubicBezTo>
                <a:cubicBezTo>
                  <a:pt x="2353895" y="119208"/>
                  <a:pt x="2354300" y="115456"/>
                  <a:pt x="2362315" y="115595"/>
                </a:cubicBezTo>
                <a:close/>
                <a:moveTo>
                  <a:pt x="4347113" y="112115"/>
                </a:moveTo>
                <a:cubicBezTo>
                  <a:pt x="4345586" y="111850"/>
                  <a:pt x="4341463" y="113642"/>
                  <a:pt x="4334744" y="117492"/>
                </a:cubicBezTo>
                <a:cubicBezTo>
                  <a:pt x="4328026" y="121343"/>
                  <a:pt x="4320816" y="125957"/>
                  <a:pt x="4313116" y="131334"/>
                </a:cubicBezTo>
                <a:cubicBezTo>
                  <a:pt x="4313331" y="139361"/>
                  <a:pt x="4313410" y="146888"/>
                  <a:pt x="4313354" y="153915"/>
                </a:cubicBezTo>
                <a:lnTo>
                  <a:pt x="4313110" y="162201"/>
                </a:lnTo>
                <a:lnTo>
                  <a:pt x="4314381" y="161497"/>
                </a:lnTo>
                <a:cubicBezTo>
                  <a:pt x="4315775" y="161390"/>
                  <a:pt x="4317762" y="161617"/>
                  <a:pt x="4320343" y="162180"/>
                </a:cubicBezTo>
                <a:cubicBezTo>
                  <a:pt x="4330668" y="164432"/>
                  <a:pt x="4337419" y="161682"/>
                  <a:pt x="4340595" y="153931"/>
                </a:cubicBezTo>
                <a:cubicBezTo>
                  <a:pt x="4343771" y="146180"/>
                  <a:pt x="4346034" y="137339"/>
                  <a:pt x="4347382" y="127409"/>
                </a:cubicBezTo>
                <a:cubicBezTo>
                  <a:pt x="4348730" y="117478"/>
                  <a:pt x="4348640" y="112380"/>
                  <a:pt x="4347113" y="112115"/>
                </a:cubicBezTo>
                <a:close/>
                <a:moveTo>
                  <a:pt x="4654850" y="111628"/>
                </a:moveTo>
                <a:cubicBezTo>
                  <a:pt x="4651910" y="111673"/>
                  <a:pt x="4648031" y="112140"/>
                  <a:pt x="4643213" y="113029"/>
                </a:cubicBezTo>
                <a:cubicBezTo>
                  <a:pt x="4633576" y="114807"/>
                  <a:pt x="4619552" y="116535"/>
                  <a:pt x="4601139" y="118213"/>
                </a:cubicBezTo>
                <a:cubicBezTo>
                  <a:pt x="4597281" y="130589"/>
                  <a:pt x="4592205" y="145467"/>
                  <a:pt x="4585910" y="162847"/>
                </a:cubicBezTo>
                <a:cubicBezTo>
                  <a:pt x="4610790" y="162001"/>
                  <a:pt x="4636401" y="160338"/>
                  <a:pt x="4662744" y="157857"/>
                </a:cubicBezTo>
                <a:cubicBezTo>
                  <a:pt x="4663605" y="129391"/>
                  <a:pt x="4662974" y="114359"/>
                  <a:pt x="4660851" y="112760"/>
                </a:cubicBezTo>
                <a:cubicBezTo>
                  <a:pt x="4659790" y="111961"/>
                  <a:pt x="4657790" y="111583"/>
                  <a:pt x="4654850" y="111628"/>
                </a:cubicBezTo>
                <a:close/>
                <a:moveTo>
                  <a:pt x="7759049" y="110340"/>
                </a:moveTo>
                <a:cubicBezTo>
                  <a:pt x="7755171" y="111215"/>
                  <a:pt x="7747173" y="112785"/>
                  <a:pt x="7735055" y="115051"/>
                </a:cubicBezTo>
                <a:lnTo>
                  <a:pt x="7735055" y="158803"/>
                </a:lnTo>
                <a:cubicBezTo>
                  <a:pt x="7748162" y="157025"/>
                  <a:pt x="7757641" y="155483"/>
                  <a:pt x="7763491" y="154178"/>
                </a:cubicBezTo>
                <a:cubicBezTo>
                  <a:pt x="7766933" y="129886"/>
                  <a:pt x="7768023" y="116288"/>
                  <a:pt x="7766761" y="113384"/>
                </a:cubicBezTo>
                <a:cubicBezTo>
                  <a:pt x="7765499" y="110480"/>
                  <a:pt x="7762929" y="109466"/>
                  <a:pt x="7759049" y="110340"/>
                </a:cubicBezTo>
                <a:close/>
                <a:moveTo>
                  <a:pt x="1260174" y="86009"/>
                </a:moveTo>
                <a:cubicBezTo>
                  <a:pt x="1269701" y="85126"/>
                  <a:pt x="1276996" y="87507"/>
                  <a:pt x="1282062" y="93154"/>
                </a:cubicBezTo>
                <a:cubicBezTo>
                  <a:pt x="1288816" y="100682"/>
                  <a:pt x="1284181" y="106780"/>
                  <a:pt x="1268156" y="111448"/>
                </a:cubicBezTo>
                <a:cubicBezTo>
                  <a:pt x="1252131" y="116116"/>
                  <a:pt x="1238095" y="119074"/>
                  <a:pt x="1226050" y="120321"/>
                </a:cubicBezTo>
                <a:cubicBezTo>
                  <a:pt x="1233248" y="128638"/>
                  <a:pt x="1233743" y="133955"/>
                  <a:pt x="1227534" y="136271"/>
                </a:cubicBezTo>
                <a:cubicBezTo>
                  <a:pt x="1221325" y="138587"/>
                  <a:pt x="1212734" y="142613"/>
                  <a:pt x="1201764" y="148349"/>
                </a:cubicBezTo>
                <a:cubicBezTo>
                  <a:pt x="1211860" y="152350"/>
                  <a:pt x="1221396" y="159742"/>
                  <a:pt x="1230373" y="170526"/>
                </a:cubicBezTo>
                <a:lnTo>
                  <a:pt x="1238160" y="173645"/>
                </a:lnTo>
                <a:cubicBezTo>
                  <a:pt x="1261476" y="148177"/>
                  <a:pt x="1272683" y="131463"/>
                  <a:pt x="1271780" y="123505"/>
                </a:cubicBezTo>
                <a:cubicBezTo>
                  <a:pt x="1270877" y="115546"/>
                  <a:pt x="1274742" y="113036"/>
                  <a:pt x="1283374" y="115976"/>
                </a:cubicBezTo>
                <a:cubicBezTo>
                  <a:pt x="1292008" y="118916"/>
                  <a:pt x="1299235" y="123992"/>
                  <a:pt x="1305056" y="131205"/>
                </a:cubicBezTo>
                <a:cubicBezTo>
                  <a:pt x="1310879" y="138418"/>
                  <a:pt x="1310277" y="143430"/>
                  <a:pt x="1303250" y="146241"/>
                </a:cubicBezTo>
                <a:cubicBezTo>
                  <a:pt x="1296223" y="149052"/>
                  <a:pt x="1279036" y="160983"/>
                  <a:pt x="1251690" y="182034"/>
                </a:cubicBezTo>
                <a:cubicBezTo>
                  <a:pt x="1282837" y="200203"/>
                  <a:pt x="1305268" y="211941"/>
                  <a:pt x="1318984" y="217247"/>
                </a:cubicBezTo>
                <a:cubicBezTo>
                  <a:pt x="1332701" y="222553"/>
                  <a:pt x="1348762" y="227256"/>
                  <a:pt x="1367168" y="231357"/>
                </a:cubicBezTo>
                <a:cubicBezTo>
                  <a:pt x="1385574" y="235459"/>
                  <a:pt x="1388101" y="239492"/>
                  <a:pt x="1374750" y="243457"/>
                </a:cubicBezTo>
                <a:cubicBezTo>
                  <a:pt x="1361399" y="247422"/>
                  <a:pt x="1346281" y="250527"/>
                  <a:pt x="1329396" y="252771"/>
                </a:cubicBezTo>
                <a:cubicBezTo>
                  <a:pt x="1312511" y="255015"/>
                  <a:pt x="1296449" y="248110"/>
                  <a:pt x="1281213" y="232057"/>
                </a:cubicBezTo>
                <a:cubicBezTo>
                  <a:pt x="1265976" y="216003"/>
                  <a:pt x="1250292" y="201085"/>
                  <a:pt x="1234158" y="187304"/>
                </a:cubicBezTo>
                <a:cubicBezTo>
                  <a:pt x="1244054" y="208671"/>
                  <a:pt x="1249001" y="228439"/>
                  <a:pt x="1249001" y="246608"/>
                </a:cubicBezTo>
                <a:cubicBezTo>
                  <a:pt x="1249001" y="264103"/>
                  <a:pt x="1247341" y="278304"/>
                  <a:pt x="1244021" y="289209"/>
                </a:cubicBezTo>
                <a:cubicBezTo>
                  <a:pt x="1240701" y="300115"/>
                  <a:pt x="1234886" y="309253"/>
                  <a:pt x="1226576" y="316624"/>
                </a:cubicBezTo>
                <a:cubicBezTo>
                  <a:pt x="1218266" y="323995"/>
                  <a:pt x="1211745" y="323662"/>
                  <a:pt x="1207013" y="315624"/>
                </a:cubicBezTo>
                <a:cubicBezTo>
                  <a:pt x="1202280" y="307586"/>
                  <a:pt x="1194347" y="299011"/>
                  <a:pt x="1183211" y="289898"/>
                </a:cubicBezTo>
                <a:cubicBezTo>
                  <a:pt x="1172076" y="280785"/>
                  <a:pt x="1173482" y="277579"/>
                  <a:pt x="1187428" y="280283"/>
                </a:cubicBezTo>
                <a:cubicBezTo>
                  <a:pt x="1201374" y="282986"/>
                  <a:pt x="1210598" y="282627"/>
                  <a:pt x="1215100" y="279207"/>
                </a:cubicBezTo>
                <a:cubicBezTo>
                  <a:pt x="1219604" y="275787"/>
                  <a:pt x="1222077" y="266215"/>
                  <a:pt x="1222522" y="250491"/>
                </a:cubicBezTo>
                <a:cubicBezTo>
                  <a:pt x="1222966" y="234767"/>
                  <a:pt x="1222407" y="221807"/>
                  <a:pt x="1220844" y="211611"/>
                </a:cubicBezTo>
                <a:cubicBezTo>
                  <a:pt x="1208884" y="227213"/>
                  <a:pt x="1196004" y="239847"/>
                  <a:pt x="1182201" y="249512"/>
                </a:cubicBezTo>
                <a:cubicBezTo>
                  <a:pt x="1168398" y="259177"/>
                  <a:pt x="1152434" y="265849"/>
                  <a:pt x="1134307" y="269527"/>
                </a:cubicBezTo>
                <a:cubicBezTo>
                  <a:pt x="1116182" y="273206"/>
                  <a:pt x="1112991" y="271313"/>
                  <a:pt x="1124736" y="263849"/>
                </a:cubicBezTo>
                <a:cubicBezTo>
                  <a:pt x="1136481" y="256385"/>
                  <a:pt x="1150556" y="246666"/>
                  <a:pt x="1166961" y="234692"/>
                </a:cubicBezTo>
                <a:cubicBezTo>
                  <a:pt x="1183366" y="222717"/>
                  <a:pt x="1198509" y="207746"/>
                  <a:pt x="1212390" y="189778"/>
                </a:cubicBezTo>
                <a:cubicBezTo>
                  <a:pt x="1210827" y="185677"/>
                  <a:pt x="1209680" y="182156"/>
                  <a:pt x="1208948" y="179216"/>
                </a:cubicBezTo>
                <a:cubicBezTo>
                  <a:pt x="1204173" y="185698"/>
                  <a:pt x="1196455" y="193109"/>
                  <a:pt x="1185793" y="201447"/>
                </a:cubicBezTo>
                <a:cubicBezTo>
                  <a:pt x="1175131" y="209786"/>
                  <a:pt x="1161152" y="216264"/>
                  <a:pt x="1143858" y="220882"/>
                </a:cubicBezTo>
                <a:cubicBezTo>
                  <a:pt x="1126564" y="225499"/>
                  <a:pt x="1126618" y="221879"/>
                  <a:pt x="1144020" y="210019"/>
                </a:cubicBezTo>
                <a:cubicBezTo>
                  <a:pt x="1161422" y="198160"/>
                  <a:pt x="1178361" y="181597"/>
                  <a:pt x="1194838" y="160330"/>
                </a:cubicBezTo>
                <a:cubicBezTo>
                  <a:pt x="1193504" y="158323"/>
                  <a:pt x="1192378" y="156516"/>
                  <a:pt x="1191461" y="154910"/>
                </a:cubicBezTo>
                <a:cubicBezTo>
                  <a:pt x="1171226" y="166554"/>
                  <a:pt x="1153911" y="173064"/>
                  <a:pt x="1139513" y="174441"/>
                </a:cubicBezTo>
                <a:cubicBezTo>
                  <a:pt x="1125116" y="175818"/>
                  <a:pt x="1123785" y="173000"/>
                  <a:pt x="1135523" y="165988"/>
                </a:cubicBezTo>
                <a:cubicBezTo>
                  <a:pt x="1147261" y="158975"/>
                  <a:pt x="1159510" y="151070"/>
                  <a:pt x="1172273" y="142272"/>
                </a:cubicBezTo>
                <a:cubicBezTo>
                  <a:pt x="1185036" y="133475"/>
                  <a:pt x="1193913" y="126889"/>
                  <a:pt x="1198903" y="122515"/>
                </a:cubicBezTo>
                <a:cubicBezTo>
                  <a:pt x="1187316" y="122515"/>
                  <a:pt x="1177895" y="119529"/>
                  <a:pt x="1170638" y="113556"/>
                </a:cubicBezTo>
                <a:cubicBezTo>
                  <a:pt x="1163382" y="107583"/>
                  <a:pt x="1164308" y="103980"/>
                  <a:pt x="1173413" y="102747"/>
                </a:cubicBezTo>
                <a:cubicBezTo>
                  <a:pt x="1182520" y="101514"/>
                  <a:pt x="1193874" y="99764"/>
                  <a:pt x="1207475" y="97499"/>
                </a:cubicBezTo>
                <a:cubicBezTo>
                  <a:pt x="1221077" y="95233"/>
                  <a:pt x="1235220" y="92060"/>
                  <a:pt x="1249904" y="87980"/>
                </a:cubicBezTo>
                <a:cubicBezTo>
                  <a:pt x="1253575" y="86960"/>
                  <a:pt x="1256998" y="86303"/>
                  <a:pt x="1260174" y="86009"/>
                </a:cubicBezTo>
                <a:close/>
                <a:moveTo>
                  <a:pt x="4663772" y="83840"/>
                </a:moveTo>
                <a:cubicBezTo>
                  <a:pt x="4667633" y="83549"/>
                  <a:pt x="4671506" y="84370"/>
                  <a:pt x="4675392" y="86303"/>
                </a:cubicBezTo>
                <a:cubicBezTo>
                  <a:pt x="4683165" y="90167"/>
                  <a:pt x="4689991" y="94684"/>
                  <a:pt x="4695870" y="99854"/>
                </a:cubicBezTo>
                <a:cubicBezTo>
                  <a:pt x="4701750" y="105024"/>
                  <a:pt x="4702664" y="110538"/>
                  <a:pt x="4698613" y="116395"/>
                </a:cubicBezTo>
                <a:cubicBezTo>
                  <a:pt x="4694562" y="122253"/>
                  <a:pt x="4692536" y="135041"/>
                  <a:pt x="4692536" y="154759"/>
                </a:cubicBezTo>
                <a:cubicBezTo>
                  <a:pt x="4711938" y="153899"/>
                  <a:pt x="4729491" y="152332"/>
                  <a:pt x="4745193" y="150059"/>
                </a:cubicBezTo>
                <a:cubicBezTo>
                  <a:pt x="4760896" y="147786"/>
                  <a:pt x="4772694" y="152300"/>
                  <a:pt x="4780589" y="163600"/>
                </a:cubicBezTo>
                <a:cubicBezTo>
                  <a:pt x="4788483" y="174900"/>
                  <a:pt x="4787210" y="180328"/>
                  <a:pt x="4776770" y="179883"/>
                </a:cubicBezTo>
                <a:cubicBezTo>
                  <a:pt x="4766331" y="179439"/>
                  <a:pt x="4754618" y="178991"/>
                  <a:pt x="4741633" y="178539"/>
                </a:cubicBezTo>
                <a:cubicBezTo>
                  <a:pt x="4728648" y="178087"/>
                  <a:pt x="4711759" y="177861"/>
                  <a:pt x="4690966" y="177861"/>
                </a:cubicBezTo>
                <a:cubicBezTo>
                  <a:pt x="4690163" y="199027"/>
                  <a:pt x="4688886" y="215182"/>
                  <a:pt x="4687137" y="226324"/>
                </a:cubicBezTo>
                <a:cubicBezTo>
                  <a:pt x="4692744" y="226324"/>
                  <a:pt x="4702596" y="227536"/>
                  <a:pt x="4716692" y="229959"/>
                </a:cubicBezTo>
                <a:cubicBezTo>
                  <a:pt x="4730789" y="232383"/>
                  <a:pt x="4739059" y="238929"/>
                  <a:pt x="4741504" y="249598"/>
                </a:cubicBezTo>
                <a:cubicBezTo>
                  <a:pt x="4743949" y="260267"/>
                  <a:pt x="4738891" y="263781"/>
                  <a:pt x="4726329" y="260138"/>
                </a:cubicBezTo>
                <a:cubicBezTo>
                  <a:pt x="4713767" y="256496"/>
                  <a:pt x="4699957" y="252918"/>
                  <a:pt x="4684900" y="249405"/>
                </a:cubicBezTo>
                <a:cubicBezTo>
                  <a:pt x="4679867" y="277626"/>
                  <a:pt x="4670925" y="298402"/>
                  <a:pt x="4658077" y="311731"/>
                </a:cubicBezTo>
                <a:cubicBezTo>
                  <a:pt x="4645228" y="325060"/>
                  <a:pt x="4636179" y="327007"/>
                  <a:pt x="4630931" y="317571"/>
                </a:cubicBezTo>
                <a:cubicBezTo>
                  <a:pt x="4625682" y="308135"/>
                  <a:pt x="4617738" y="298885"/>
                  <a:pt x="4607097" y="289822"/>
                </a:cubicBezTo>
                <a:cubicBezTo>
                  <a:pt x="4596457" y="280759"/>
                  <a:pt x="4598579" y="277580"/>
                  <a:pt x="4613464" y="280283"/>
                </a:cubicBezTo>
                <a:cubicBezTo>
                  <a:pt x="4628349" y="282986"/>
                  <a:pt x="4638043" y="282821"/>
                  <a:pt x="4642546" y="279788"/>
                </a:cubicBezTo>
                <a:cubicBezTo>
                  <a:pt x="4647049" y="276755"/>
                  <a:pt x="4651064" y="265645"/>
                  <a:pt x="4654592" y="246458"/>
                </a:cubicBezTo>
                <a:cubicBezTo>
                  <a:pt x="4607126" y="243919"/>
                  <a:pt x="4576158" y="243970"/>
                  <a:pt x="4561689" y="246608"/>
                </a:cubicBezTo>
                <a:cubicBezTo>
                  <a:pt x="4547220" y="249247"/>
                  <a:pt x="4535973" y="252620"/>
                  <a:pt x="4527950" y="256729"/>
                </a:cubicBezTo>
                <a:cubicBezTo>
                  <a:pt x="4519927" y="260837"/>
                  <a:pt x="4514280" y="257722"/>
                  <a:pt x="4511011" y="247383"/>
                </a:cubicBezTo>
                <a:cubicBezTo>
                  <a:pt x="4507741" y="237043"/>
                  <a:pt x="4510728" y="229984"/>
                  <a:pt x="4519970" y="226206"/>
                </a:cubicBezTo>
                <a:cubicBezTo>
                  <a:pt x="4529212" y="222427"/>
                  <a:pt x="4540336" y="209460"/>
                  <a:pt x="4553343" y="187304"/>
                </a:cubicBezTo>
                <a:cubicBezTo>
                  <a:pt x="4524146" y="189986"/>
                  <a:pt x="4504974" y="192230"/>
                  <a:pt x="4495824" y="194037"/>
                </a:cubicBezTo>
                <a:cubicBezTo>
                  <a:pt x="4486675" y="195844"/>
                  <a:pt x="4477555" y="191997"/>
                  <a:pt x="4468463" y="182497"/>
                </a:cubicBezTo>
                <a:cubicBezTo>
                  <a:pt x="4459372" y="172996"/>
                  <a:pt x="4461781" y="168705"/>
                  <a:pt x="4475691" y="169623"/>
                </a:cubicBezTo>
                <a:cubicBezTo>
                  <a:pt x="4489601" y="170541"/>
                  <a:pt x="4518016" y="169286"/>
                  <a:pt x="4560936" y="165859"/>
                </a:cubicBezTo>
                <a:cubicBezTo>
                  <a:pt x="4572078" y="137135"/>
                  <a:pt x="4575850" y="117528"/>
                  <a:pt x="4572251" y="107038"/>
                </a:cubicBezTo>
                <a:cubicBezTo>
                  <a:pt x="4568651" y="96549"/>
                  <a:pt x="4569820" y="91788"/>
                  <a:pt x="4575757" y="92756"/>
                </a:cubicBezTo>
                <a:cubicBezTo>
                  <a:pt x="4581694" y="93724"/>
                  <a:pt x="4586813" y="95075"/>
                  <a:pt x="4591115" y="96810"/>
                </a:cubicBezTo>
                <a:cubicBezTo>
                  <a:pt x="4595417" y="98546"/>
                  <a:pt x="4604760" y="98775"/>
                  <a:pt x="4619143" y="97499"/>
                </a:cubicBezTo>
                <a:cubicBezTo>
                  <a:pt x="4633526" y="96222"/>
                  <a:pt x="4644554" y="93071"/>
                  <a:pt x="4652226" y="88045"/>
                </a:cubicBezTo>
                <a:cubicBezTo>
                  <a:pt x="4656062" y="85532"/>
                  <a:pt x="4659911" y="84130"/>
                  <a:pt x="4663772" y="83840"/>
                </a:cubicBezTo>
                <a:close/>
                <a:moveTo>
                  <a:pt x="1616924" y="78371"/>
                </a:moveTo>
                <a:cubicBezTo>
                  <a:pt x="1620617" y="77664"/>
                  <a:pt x="1627281" y="79394"/>
                  <a:pt x="1636917" y="83560"/>
                </a:cubicBezTo>
                <a:cubicBezTo>
                  <a:pt x="1650154" y="87891"/>
                  <a:pt x="1654972" y="93828"/>
                  <a:pt x="1651372" y="101371"/>
                </a:cubicBezTo>
                <a:cubicBezTo>
                  <a:pt x="1647773" y="108913"/>
                  <a:pt x="1646648" y="125957"/>
                  <a:pt x="1647996" y="152501"/>
                </a:cubicBezTo>
                <a:cubicBezTo>
                  <a:pt x="1649344" y="179044"/>
                  <a:pt x="1646923" y="196880"/>
                  <a:pt x="1640736" y="206008"/>
                </a:cubicBezTo>
                <a:cubicBezTo>
                  <a:pt x="1634548" y="215135"/>
                  <a:pt x="1629120" y="213905"/>
                  <a:pt x="1624453" y="202318"/>
                </a:cubicBezTo>
                <a:cubicBezTo>
                  <a:pt x="1619785" y="190732"/>
                  <a:pt x="1618129" y="181898"/>
                  <a:pt x="1619484" y="175818"/>
                </a:cubicBezTo>
                <a:cubicBezTo>
                  <a:pt x="1620839" y="169738"/>
                  <a:pt x="1621517" y="156444"/>
                  <a:pt x="1621517" y="135938"/>
                </a:cubicBezTo>
                <a:cubicBezTo>
                  <a:pt x="1621517" y="115001"/>
                  <a:pt x="1619265" y="98954"/>
                  <a:pt x="1614762" y="87798"/>
                </a:cubicBezTo>
                <a:cubicBezTo>
                  <a:pt x="1612511" y="82219"/>
                  <a:pt x="1613231" y="79077"/>
                  <a:pt x="1616924" y="78371"/>
                </a:cubicBezTo>
                <a:close/>
                <a:moveTo>
                  <a:pt x="3482779" y="76585"/>
                </a:moveTo>
                <a:cubicBezTo>
                  <a:pt x="3484573" y="76490"/>
                  <a:pt x="3486849" y="76739"/>
                  <a:pt x="3489608" y="77333"/>
                </a:cubicBezTo>
                <a:cubicBezTo>
                  <a:pt x="3500643" y="79706"/>
                  <a:pt x="3509444" y="82965"/>
                  <a:pt x="3516012" y="87109"/>
                </a:cubicBezTo>
                <a:cubicBezTo>
                  <a:pt x="3522580" y="91254"/>
                  <a:pt x="3524129" y="97742"/>
                  <a:pt x="3520658" y="106576"/>
                </a:cubicBezTo>
                <a:cubicBezTo>
                  <a:pt x="3517188" y="115410"/>
                  <a:pt x="3509932" y="116392"/>
                  <a:pt x="3498890" y="109523"/>
                </a:cubicBezTo>
                <a:cubicBezTo>
                  <a:pt x="3490472" y="102969"/>
                  <a:pt x="3484062" y="95373"/>
                  <a:pt x="3479660" y="86733"/>
                </a:cubicBezTo>
                <a:cubicBezTo>
                  <a:pt x="3476358" y="80253"/>
                  <a:pt x="3477397" y="76870"/>
                  <a:pt x="3482779" y="76585"/>
                </a:cubicBezTo>
                <a:close/>
                <a:moveTo>
                  <a:pt x="7033917" y="75225"/>
                </a:moveTo>
                <a:cubicBezTo>
                  <a:pt x="7021957" y="76092"/>
                  <a:pt x="7013629" y="79459"/>
                  <a:pt x="7008933" y="85324"/>
                </a:cubicBezTo>
                <a:cubicBezTo>
                  <a:pt x="7004237" y="91189"/>
                  <a:pt x="7001889" y="98309"/>
                  <a:pt x="7001889" y="106684"/>
                </a:cubicBezTo>
                <a:cubicBezTo>
                  <a:pt x="7001889" y="115044"/>
                  <a:pt x="7004749" y="122899"/>
                  <a:pt x="7010471" y="130248"/>
                </a:cubicBezTo>
                <a:cubicBezTo>
                  <a:pt x="7016193" y="137597"/>
                  <a:pt x="7025001" y="141272"/>
                  <a:pt x="7036897" y="141272"/>
                </a:cubicBezTo>
                <a:cubicBezTo>
                  <a:pt x="7048792" y="141272"/>
                  <a:pt x="7057829" y="137576"/>
                  <a:pt x="7064010" y="130184"/>
                </a:cubicBezTo>
                <a:cubicBezTo>
                  <a:pt x="7070191" y="122791"/>
                  <a:pt x="7073070" y="113954"/>
                  <a:pt x="7072647" y="103672"/>
                </a:cubicBezTo>
                <a:cubicBezTo>
                  <a:pt x="7072223" y="93390"/>
                  <a:pt x="7068653" y="85862"/>
                  <a:pt x="7061935" y="81086"/>
                </a:cubicBezTo>
                <a:cubicBezTo>
                  <a:pt x="7055217" y="76311"/>
                  <a:pt x="7045877" y="74357"/>
                  <a:pt x="7033917" y="75225"/>
                </a:cubicBezTo>
                <a:close/>
                <a:moveTo>
                  <a:pt x="3289898" y="74558"/>
                </a:moveTo>
                <a:cubicBezTo>
                  <a:pt x="3280139" y="74135"/>
                  <a:pt x="3271309" y="79348"/>
                  <a:pt x="3263408" y="90196"/>
                </a:cubicBezTo>
                <a:cubicBezTo>
                  <a:pt x="3255506" y="101044"/>
                  <a:pt x="3250229" y="118564"/>
                  <a:pt x="3247576" y="142756"/>
                </a:cubicBezTo>
                <a:cubicBezTo>
                  <a:pt x="3244938" y="166934"/>
                  <a:pt x="3245834" y="188534"/>
                  <a:pt x="3250265" y="207556"/>
                </a:cubicBezTo>
                <a:cubicBezTo>
                  <a:pt x="3254696" y="226579"/>
                  <a:pt x="3261547" y="239632"/>
                  <a:pt x="3270818" y="246716"/>
                </a:cubicBezTo>
                <a:cubicBezTo>
                  <a:pt x="3280089" y="253800"/>
                  <a:pt x="3289396" y="255288"/>
                  <a:pt x="3298738" y="251179"/>
                </a:cubicBezTo>
                <a:cubicBezTo>
                  <a:pt x="3308081" y="247071"/>
                  <a:pt x="3315154" y="237818"/>
                  <a:pt x="3319958" y="223420"/>
                </a:cubicBezTo>
                <a:cubicBezTo>
                  <a:pt x="3324762" y="209023"/>
                  <a:pt x="3327164" y="193155"/>
                  <a:pt x="3327164" y="175818"/>
                </a:cubicBezTo>
                <a:cubicBezTo>
                  <a:pt x="3327164" y="158480"/>
                  <a:pt x="3326505" y="142767"/>
                  <a:pt x="3325185" y="128678"/>
                </a:cubicBezTo>
                <a:cubicBezTo>
                  <a:pt x="3323866" y="114589"/>
                  <a:pt x="3320095" y="102152"/>
                  <a:pt x="3313871" y="91368"/>
                </a:cubicBezTo>
                <a:cubicBezTo>
                  <a:pt x="3307647" y="80584"/>
                  <a:pt x="3299656" y="74981"/>
                  <a:pt x="3289898" y="74558"/>
                </a:cubicBezTo>
                <a:close/>
                <a:moveTo>
                  <a:pt x="3118448" y="74558"/>
                </a:moveTo>
                <a:cubicBezTo>
                  <a:pt x="3108689" y="74135"/>
                  <a:pt x="3099859" y="79348"/>
                  <a:pt x="3091958" y="90196"/>
                </a:cubicBezTo>
                <a:cubicBezTo>
                  <a:pt x="3084056" y="101044"/>
                  <a:pt x="3078779" y="118564"/>
                  <a:pt x="3076126" y="142756"/>
                </a:cubicBezTo>
                <a:cubicBezTo>
                  <a:pt x="3073487" y="166934"/>
                  <a:pt x="3074384" y="188534"/>
                  <a:pt x="3078815" y="207556"/>
                </a:cubicBezTo>
                <a:cubicBezTo>
                  <a:pt x="3083246" y="226579"/>
                  <a:pt x="3090097" y="239632"/>
                  <a:pt x="3099368" y="246716"/>
                </a:cubicBezTo>
                <a:cubicBezTo>
                  <a:pt x="3108639" y="253800"/>
                  <a:pt x="3117946" y="255288"/>
                  <a:pt x="3127288" y="251179"/>
                </a:cubicBezTo>
                <a:cubicBezTo>
                  <a:pt x="3136631" y="247071"/>
                  <a:pt x="3143704" y="237818"/>
                  <a:pt x="3148508" y="223420"/>
                </a:cubicBezTo>
                <a:cubicBezTo>
                  <a:pt x="3153312" y="209023"/>
                  <a:pt x="3155714" y="193155"/>
                  <a:pt x="3155714" y="175818"/>
                </a:cubicBezTo>
                <a:cubicBezTo>
                  <a:pt x="3155714" y="158480"/>
                  <a:pt x="3155055" y="142767"/>
                  <a:pt x="3153735" y="128678"/>
                </a:cubicBezTo>
                <a:cubicBezTo>
                  <a:pt x="3152416" y="114589"/>
                  <a:pt x="3148644" y="102152"/>
                  <a:pt x="3142421" y="91368"/>
                </a:cubicBezTo>
                <a:cubicBezTo>
                  <a:pt x="3136197" y="80584"/>
                  <a:pt x="3128206" y="74981"/>
                  <a:pt x="3118448" y="74558"/>
                </a:cubicBezTo>
                <a:close/>
                <a:moveTo>
                  <a:pt x="2395020" y="71810"/>
                </a:moveTo>
                <a:cubicBezTo>
                  <a:pt x="2402387" y="71487"/>
                  <a:pt x="2408795" y="74278"/>
                  <a:pt x="2414242" y="80183"/>
                </a:cubicBezTo>
                <a:cubicBezTo>
                  <a:pt x="2421506" y="88056"/>
                  <a:pt x="2420072" y="92576"/>
                  <a:pt x="2409940" y="93745"/>
                </a:cubicBezTo>
                <a:cubicBezTo>
                  <a:pt x="2399809" y="94914"/>
                  <a:pt x="2384092" y="97936"/>
                  <a:pt x="2362790" y="102812"/>
                </a:cubicBezTo>
                <a:cubicBezTo>
                  <a:pt x="2341487" y="107687"/>
                  <a:pt x="2325444" y="111065"/>
                  <a:pt x="2314660" y="112943"/>
                </a:cubicBezTo>
                <a:cubicBezTo>
                  <a:pt x="2303876" y="114822"/>
                  <a:pt x="2294143" y="112000"/>
                  <a:pt x="2285460" y="104479"/>
                </a:cubicBezTo>
                <a:cubicBezTo>
                  <a:pt x="2276777" y="96957"/>
                  <a:pt x="2277734" y="92899"/>
                  <a:pt x="2288332" y="92304"/>
                </a:cubicBezTo>
                <a:cubicBezTo>
                  <a:pt x="2298929" y="91709"/>
                  <a:pt x="2315428" y="89167"/>
                  <a:pt x="2337827" y="84679"/>
                </a:cubicBezTo>
                <a:cubicBezTo>
                  <a:pt x="2360155" y="80204"/>
                  <a:pt x="2376656" y="76368"/>
                  <a:pt x="2387333" y="73170"/>
                </a:cubicBezTo>
                <a:cubicBezTo>
                  <a:pt x="2390002" y="72371"/>
                  <a:pt x="2392564" y="71918"/>
                  <a:pt x="2395020" y="71810"/>
                </a:cubicBezTo>
                <a:close/>
                <a:moveTo>
                  <a:pt x="7247588" y="53553"/>
                </a:moveTo>
                <a:cubicBezTo>
                  <a:pt x="7252693" y="53553"/>
                  <a:pt x="7260957" y="55948"/>
                  <a:pt x="7272379" y="60738"/>
                </a:cubicBezTo>
                <a:cubicBezTo>
                  <a:pt x="7283801" y="65527"/>
                  <a:pt x="7286676" y="70916"/>
                  <a:pt x="7281005" y="76903"/>
                </a:cubicBezTo>
                <a:cubicBezTo>
                  <a:pt x="7275333" y="82890"/>
                  <a:pt x="7270762" y="89353"/>
                  <a:pt x="7267291" y="96294"/>
                </a:cubicBezTo>
                <a:cubicBezTo>
                  <a:pt x="7254443" y="115539"/>
                  <a:pt x="7241404" y="131546"/>
                  <a:pt x="7228175" y="144316"/>
                </a:cubicBezTo>
                <a:cubicBezTo>
                  <a:pt x="7214946" y="157086"/>
                  <a:pt x="7202319" y="167407"/>
                  <a:pt x="7190295" y="175280"/>
                </a:cubicBezTo>
                <a:cubicBezTo>
                  <a:pt x="7178271" y="183153"/>
                  <a:pt x="7168602" y="187799"/>
                  <a:pt x="7161289" y="189219"/>
                </a:cubicBezTo>
                <a:cubicBezTo>
                  <a:pt x="7153975" y="190638"/>
                  <a:pt x="7153018" y="188147"/>
                  <a:pt x="7158417" y="181744"/>
                </a:cubicBezTo>
                <a:cubicBezTo>
                  <a:pt x="7163816" y="175341"/>
                  <a:pt x="7172449" y="166794"/>
                  <a:pt x="7184315" y="156104"/>
                </a:cubicBezTo>
                <a:cubicBezTo>
                  <a:pt x="7196182" y="145413"/>
                  <a:pt x="7207898" y="131840"/>
                  <a:pt x="7219463" y="115384"/>
                </a:cubicBezTo>
                <a:cubicBezTo>
                  <a:pt x="7231029" y="98929"/>
                  <a:pt x="7237467" y="87288"/>
                  <a:pt x="7238779" y="80462"/>
                </a:cubicBezTo>
                <a:cubicBezTo>
                  <a:pt x="7240092" y="73637"/>
                  <a:pt x="7240074" y="67445"/>
                  <a:pt x="7238725" y="61888"/>
                </a:cubicBezTo>
                <a:cubicBezTo>
                  <a:pt x="7237378" y="56332"/>
                  <a:pt x="7240332" y="53553"/>
                  <a:pt x="7247588" y="53553"/>
                </a:cubicBezTo>
                <a:close/>
                <a:moveTo>
                  <a:pt x="2884848" y="48154"/>
                </a:moveTo>
                <a:lnTo>
                  <a:pt x="2999196" y="48154"/>
                </a:lnTo>
                <a:lnTo>
                  <a:pt x="2999196" y="79322"/>
                </a:lnTo>
                <a:lnTo>
                  <a:pt x="2912058" y="79322"/>
                </a:lnTo>
                <a:cubicBezTo>
                  <a:pt x="2907914" y="101837"/>
                  <a:pt x="2903669" y="118428"/>
                  <a:pt x="2899324" y="129097"/>
                </a:cubicBezTo>
                <a:cubicBezTo>
                  <a:pt x="2909247" y="123720"/>
                  <a:pt x="2920483" y="121271"/>
                  <a:pt x="2933031" y="121752"/>
                </a:cubicBezTo>
                <a:cubicBezTo>
                  <a:pt x="2945578" y="122232"/>
                  <a:pt x="2957592" y="125104"/>
                  <a:pt x="2969071" y="130366"/>
                </a:cubicBezTo>
                <a:cubicBezTo>
                  <a:pt x="2980550" y="135629"/>
                  <a:pt x="2988857" y="142695"/>
                  <a:pt x="2993991" y="151565"/>
                </a:cubicBezTo>
                <a:cubicBezTo>
                  <a:pt x="2999125" y="160434"/>
                  <a:pt x="3002846" y="169246"/>
                  <a:pt x="3005155" y="178001"/>
                </a:cubicBezTo>
                <a:cubicBezTo>
                  <a:pt x="3007464" y="186756"/>
                  <a:pt x="3008381" y="196271"/>
                  <a:pt x="3007908" y="206545"/>
                </a:cubicBezTo>
                <a:cubicBezTo>
                  <a:pt x="3007435" y="216820"/>
                  <a:pt x="3005323" y="227346"/>
                  <a:pt x="3001573" y="238122"/>
                </a:cubicBezTo>
                <a:cubicBezTo>
                  <a:pt x="2997823" y="248899"/>
                  <a:pt x="2992112" y="257887"/>
                  <a:pt x="2984440" y="265086"/>
                </a:cubicBezTo>
                <a:cubicBezTo>
                  <a:pt x="2976768" y="272284"/>
                  <a:pt x="2967512" y="277992"/>
                  <a:pt x="2956671" y="282208"/>
                </a:cubicBezTo>
                <a:cubicBezTo>
                  <a:pt x="2945829" y="286424"/>
                  <a:pt x="2933282" y="288069"/>
                  <a:pt x="2919027" y="287144"/>
                </a:cubicBezTo>
                <a:cubicBezTo>
                  <a:pt x="2904773" y="286219"/>
                  <a:pt x="2891215" y="280992"/>
                  <a:pt x="2878351" y="271463"/>
                </a:cubicBezTo>
                <a:cubicBezTo>
                  <a:pt x="2865488" y="261934"/>
                  <a:pt x="2856676" y="244995"/>
                  <a:pt x="2851915" y="220645"/>
                </a:cubicBezTo>
                <a:lnTo>
                  <a:pt x="2883471" y="211439"/>
                </a:lnTo>
                <a:cubicBezTo>
                  <a:pt x="2890053" y="237007"/>
                  <a:pt x="2900224" y="250824"/>
                  <a:pt x="2913983" y="252889"/>
                </a:cubicBezTo>
                <a:cubicBezTo>
                  <a:pt x="2927743" y="254954"/>
                  <a:pt x="2938914" y="253513"/>
                  <a:pt x="2947496" y="248566"/>
                </a:cubicBezTo>
                <a:cubicBezTo>
                  <a:pt x="2956079" y="243618"/>
                  <a:pt x="2962317" y="236613"/>
                  <a:pt x="2966210" y="227550"/>
                </a:cubicBezTo>
                <a:cubicBezTo>
                  <a:pt x="2970104" y="218487"/>
                  <a:pt x="2971832" y="208392"/>
                  <a:pt x="2971394" y="197264"/>
                </a:cubicBezTo>
                <a:cubicBezTo>
                  <a:pt x="2970957" y="186136"/>
                  <a:pt x="2968074" y="176883"/>
                  <a:pt x="2962747" y="169505"/>
                </a:cubicBezTo>
                <a:cubicBezTo>
                  <a:pt x="2957420" y="162126"/>
                  <a:pt x="2950648" y="157176"/>
                  <a:pt x="2942431" y="154652"/>
                </a:cubicBezTo>
                <a:cubicBezTo>
                  <a:pt x="2934214" y="152128"/>
                  <a:pt x="2924911" y="152142"/>
                  <a:pt x="2914521" y="154695"/>
                </a:cubicBezTo>
                <a:cubicBezTo>
                  <a:pt x="2904132" y="157247"/>
                  <a:pt x="2895158" y="163621"/>
                  <a:pt x="2887601" y="173817"/>
                </a:cubicBezTo>
                <a:lnTo>
                  <a:pt x="2858670" y="170526"/>
                </a:lnTo>
                <a:cubicBezTo>
                  <a:pt x="2860476" y="162510"/>
                  <a:pt x="2869202" y="121719"/>
                  <a:pt x="2884848" y="48154"/>
                </a:cubicBezTo>
                <a:close/>
                <a:moveTo>
                  <a:pt x="7036832" y="44089"/>
                </a:moveTo>
                <a:cubicBezTo>
                  <a:pt x="7046303" y="44089"/>
                  <a:pt x="7054894" y="45053"/>
                  <a:pt x="7062601" y="46982"/>
                </a:cubicBezTo>
                <a:cubicBezTo>
                  <a:pt x="7070309" y="48910"/>
                  <a:pt x="7078479" y="52994"/>
                  <a:pt x="7087112" y="59232"/>
                </a:cubicBezTo>
                <a:cubicBezTo>
                  <a:pt x="7095745" y="65470"/>
                  <a:pt x="7101923" y="74217"/>
                  <a:pt x="7105643" y="85474"/>
                </a:cubicBezTo>
                <a:cubicBezTo>
                  <a:pt x="7109365" y="96731"/>
                  <a:pt x="7109081" y="110021"/>
                  <a:pt x="7104793" y="125344"/>
                </a:cubicBezTo>
                <a:cubicBezTo>
                  <a:pt x="7100506" y="140666"/>
                  <a:pt x="7090052" y="151368"/>
                  <a:pt x="7073431" y="157448"/>
                </a:cubicBezTo>
                <a:cubicBezTo>
                  <a:pt x="7088015" y="160632"/>
                  <a:pt x="7098635" y="167214"/>
                  <a:pt x="7105289" y="177194"/>
                </a:cubicBezTo>
                <a:cubicBezTo>
                  <a:pt x="7111943" y="187175"/>
                  <a:pt x="7115269" y="199153"/>
                  <a:pt x="7115269" y="213127"/>
                </a:cubicBezTo>
                <a:cubicBezTo>
                  <a:pt x="7115269" y="227102"/>
                  <a:pt x="7113129" y="238381"/>
                  <a:pt x="7108849" y="246963"/>
                </a:cubicBezTo>
                <a:cubicBezTo>
                  <a:pt x="7104568" y="255546"/>
                  <a:pt x="7099768" y="262730"/>
                  <a:pt x="7094447" y="268516"/>
                </a:cubicBezTo>
                <a:cubicBezTo>
                  <a:pt x="7089127" y="274303"/>
                  <a:pt x="7081954" y="278863"/>
                  <a:pt x="7072927" y="282197"/>
                </a:cubicBezTo>
                <a:cubicBezTo>
                  <a:pt x="7063899" y="285531"/>
                  <a:pt x="7052585" y="287198"/>
                  <a:pt x="7038983" y="287198"/>
                </a:cubicBezTo>
                <a:cubicBezTo>
                  <a:pt x="7025381" y="287198"/>
                  <a:pt x="7013601" y="285535"/>
                  <a:pt x="7003641" y="282208"/>
                </a:cubicBezTo>
                <a:cubicBezTo>
                  <a:pt x="6993683" y="278881"/>
                  <a:pt x="6985322" y="273840"/>
                  <a:pt x="6978561" y="267086"/>
                </a:cubicBezTo>
                <a:cubicBezTo>
                  <a:pt x="6971799" y="260332"/>
                  <a:pt x="6967221" y="252405"/>
                  <a:pt x="6964826" y="243306"/>
                </a:cubicBezTo>
                <a:cubicBezTo>
                  <a:pt x="6962431" y="234208"/>
                  <a:pt x="6961234" y="224101"/>
                  <a:pt x="6961234" y="212988"/>
                </a:cubicBezTo>
                <a:cubicBezTo>
                  <a:pt x="6961234" y="201860"/>
                  <a:pt x="6964045" y="190907"/>
                  <a:pt x="6969666" y="180131"/>
                </a:cubicBezTo>
                <a:cubicBezTo>
                  <a:pt x="6975287" y="169354"/>
                  <a:pt x="6984179" y="161506"/>
                  <a:pt x="6996339" y="156588"/>
                </a:cubicBezTo>
                <a:cubicBezTo>
                  <a:pt x="6986172" y="152013"/>
                  <a:pt x="6979138" y="145578"/>
                  <a:pt x="6975237" y="137282"/>
                </a:cubicBezTo>
                <a:cubicBezTo>
                  <a:pt x="6971337" y="128986"/>
                  <a:pt x="6969153" y="119669"/>
                  <a:pt x="6968687" y="109329"/>
                </a:cubicBezTo>
                <a:cubicBezTo>
                  <a:pt x="6968221" y="98990"/>
                  <a:pt x="6969616" y="90085"/>
                  <a:pt x="6972871" y="82614"/>
                </a:cubicBezTo>
                <a:cubicBezTo>
                  <a:pt x="6976127" y="75142"/>
                  <a:pt x="6981088" y="68073"/>
                  <a:pt x="6987756" y="61404"/>
                </a:cubicBezTo>
                <a:cubicBezTo>
                  <a:pt x="6994424" y="54736"/>
                  <a:pt x="7001903" y="50183"/>
                  <a:pt x="7010191" y="47745"/>
                </a:cubicBezTo>
                <a:cubicBezTo>
                  <a:pt x="7018481" y="45307"/>
                  <a:pt x="7027361" y="44089"/>
                  <a:pt x="7036832" y="44089"/>
                </a:cubicBezTo>
                <a:close/>
                <a:moveTo>
                  <a:pt x="3290285" y="42755"/>
                </a:moveTo>
                <a:cubicBezTo>
                  <a:pt x="3307400" y="42755"/>
                  <a:pt x="3322095" y="49602"/>
                  <a:pt x="3334370" y="63297"/>
                </a:cubicBezTo>
                <a:cubicBezTo>
                  <a:pt x="3346645" y="76992"/>
                  <a:pt x="3354608" y="93867"/>
                  <a:pt x="3358257" y="113922"/>
                </a:cubicBezTo>
                <a:cubicBezTo>
                  <a:pt x="3361907" y="133977"/>
                  <a:pt x="3363047" y="157014"/>
                  <a:pt x="3361677" y="183034"/>
                </a:cubicBezTo>
                <a:cubicBezTo>
                  <a:pt x="3360308" y="209055"/>
                  <a:pt x="3355626" y="230526"/>
                  <a:pt x="3347631" y="247447"/>
                </a:cubicBezTo>
                <a:cubicBezTo>
                  <a:pt x="3339637" y="264369"/>
                  <a:pt x="3327465" y="276124"/>
                  <a:pt x="3311117" y="282713"/>
                </a:cubicBezTo>
                <a:cubicBezTo>
                  <a:pt x="3294770" y="289303"/>
                  <a:pt x="3278454" y="288600"/>
                  <a:pt x="3262171" y="280605"/>
                </a:cubicBezTo>
                <a:cubicBezTo>
                  <a:pt x="3245887" y="272611"/>
                  <a:pt x="3234462" y="262042"/>
                  <a:pt x="3227894" y="248899"/>
                </a:cubicBezTo>
                <a:cubicBezTo>
                  <a:pt x="3221326" y="235756"/>
                  <a:pt x="3216658" y="222033"/>
                  <a:pt x="3213891" y="207728"/>
                </a:cubicBezTo>
                <a:cubicBezTo>
                  <a:pt x="3211123" y="193424"/>
                  <a:pt x="3210191" y="174205"/>
                  <a:pt x="3211095" y="150070"/>
                </a:cubicBezTo>
                <a:cubicBezTo>
                  <a:pt x="3212012" y="125935"/>
                  <a:pt x="3215440" y="106788"/>
                  <a:pt x="3221376" y="92627"/>
                </a:cubicBezTo>
                <a:cubicBezTo>
                  <a:pt x="3227313" y="78466"/>
                  <a:pt x="3236003" y="66613"/>
                  <a:pt x="3247447" y="57070"/>
                </a:cubicBezTo>
                <a:cubicBezTo>
                  <a:pt x="3258890" y="47527"/>
                  <a:pt x="3273170" y="42755"/>
                  <a:pt x="3290285" y="42755"/>
                </a:cubicBezTo>
                <a:close/>
                <a:moveTo>
                  <a:pt x="3118835" y="42755"/>
                </a:moveTo>
                <a:cubicBezTo>
                  <a:pt x="3135950" y="42755"/>
                  <a:pt x="3150645" y="49602"/>
                  <a:pt x="3162920" y="63297"/>
                </a:cubicBezTo>
                <a:cubicBezTo>
                  <a:pt x="3175195" y="76992"/>
                  <a:pt x="3183158" y="93867"/>
                  <a:pt x="3186807" y="113922"/>
                </a:cubicBezTo>
                <a:cubicBezTo>
                  <a:pt x="3190457" y="133977"/>
                  <a:pt x="3191597" y="157014"/>
                  <a:pt x="3190227" y="183034"/>
                </a:cubicBezTo>
                <a:cubicBezTo>
                  <a:pt x="3188858" y="209055"/>
                  <a:pt x="3184176" y="230526"/>
                  <a:pt x="3176181" y="247447"/>
                </a:cubicBezTo>
                <a:cubicBezTo>
                  <a:pt x="3168187" y="264369"/>
                  <a:pt x="3156015" y="276124"/>
                  <a:pt x="3139667" y="282713"/>
                </a:cubicBezTo>
                <a:cubicBezTo>
                  <a:pt x="3123320" y="289303"/>
                  <a:pt x="3107004" y="288600"/>
                  <a:pt x="3090721" y="280605"/>
                </a:cubicBezTo>
                <a:cubicBezTo>
                  <a:pt x="3074437" y="272611"/>
                  <a:pt x="3063012" y="262042"/>
                  <a:pt x="3056444" y="248899"/>
                </a:cubicBezTo>
                <a:cubicBezTo>
                  <a:pt x="3049876" y="235756"/>
                  <a:pt x="3045208" y="222033"/>
                  <a:pt x="3042441" y="207728"/>
                </a:cubicBezTo>
                <a:cubicBezTo>
                  <a:pt x="3039673" y="193424"/>
                  <a:pt x="3038741" y="174205"/>
                  <a:pt x="3039645" y="150070"/>
                </a:cubicBezTo>
                <a:cubicBezTo>
                  <a:pt x="3040562" y="125935"/>
                  <a:pt x="3043990" y="106788"/>
                  <a:pt x="3049926" y="92627"/>
                </a:cubicBezTo>
                <a:cubicBezTo>
                  <a:pt x="3055863" y="78466"/>
                  <a:pt x="3064553" y="66613"/>
                  <a:pt x="3075997" y="57070"/>
                </a:cubicBezTo>
                <a:cubicBezTo>
                  <a:pt x="3087440" y="47527"/>
                  <a:pt x="3101720" y="42755"/>
                  <a:pt x="3118835" y="42755"/>
                </a:cubicBezTo>
                <a:close/>
                <a:moveTo>
                  <a:pt x="1582868" y="41905"/>
                </a:moveTo>
                <a:cubicBezTo>
                  <a:pt x="1586599" y="42672"/>
                  <a:pt x="1590205" y="44519"/>
                  <a:pt x="1593682" y="47444"/>
                </a:cubicBezTo>
                <a:cubicBezTo>
                  <a:pt x="1600637" y="53295"/>
                  <a:pt x="1599572" y="58483"/>
                  <a:pt x="1590488" y="63007"/>
                </a:cubicBezTo>
                <a:cubicBezTo>
                  <a:pt x="1581404" y="67531"/>
                  <a:pt x="1565704" y="71213"/>
                  <a:pt x="1543391" y="74052"/>
                </a:cubicBezTo>
                <a:cubicBezTo>
                  <a:pt x="1552382" y="79817"/>
                  <a:pt x="1553723" y="85119"/>
                  <a:pt x="1547413" y="89959"/>
                </a:cubicBezTo>
                <a:cubicBezTo>
                  <a:pt x="1541104" y="94799"/>
                  <a:pt x="1534417" y="101414"/>
                  <a:pt x="1527355" y="109803"/>
                </a:cubicBezTo>
                <a:cubicBezTo>
                  <a:pt x="1520293" y="118192"/>
                  <a:pt x="1514901" y="123730"/>
                  <a:pt x="1511179" y="126419"/>
                </a:cubicBezTo>
                <a:cubicBezTo>
                  <a:pt x="1507458" y="129108"/>
                  <a:pt x="1508469" y="130037"/>
                  <a:pt x="1514212" y="129205"/>
                </a:cubicBezTo>
                <a:cubicBezTo>
                  <a:pt x="1519955" y="128373"/>
                  <a:pt x="1535475" y="126308"/>
                  <a:pt x="1560772" y="123010"/>
                </a:cubicBezTo>
                <a:cubicBezTo>
                  <a:pt x="1559051" y="118034"/>
                  <a:pt x="1556821" y="110831"/>
                  <a:pt x="1554081" y="101403"/>
                </a:cubicBezTo>
                <a:cubicBezTo>
                  <a:pt x="1551343" y="91974"/>
                  <a:pt x="1554767" y="89439"/>
                  <a:pt x="1564352" y="93799"/>
                </a:cubicBezTo>
                <a:cubicBezTo>
                  <a:pt x="1573939" y="98158"/>
                  <a:pt x="1581597" y="103686"/>
                  <a:pt x="1587326" y="110383"/>
                </a:cubicBezTo>
                <a:cubicBezTo>
                  <a:pt x="1593054" y="117080"/>
                  <a:pt x="1596163" y="124164"/>
                  <a:pt x="1596651" y="131636"/>
                </a:cubicBezTo>
                <a:cubicBezTo>
                  <a:pt x="1597138" y="139107"/>
                  <a:pt x="1594496" y="145528"/>
                  <a:pt x="1588724" y="150898"/>
                </a:cubicBezTo>
                <a:cubicBezTo>
                  <a:pt x="1582952" y="156268"/>
                  <a:pt x="1576037" y="151755"/>
                  <a:pt x="1567978" y="137357"/>
                </a:cubicBezTo>
                <a:cubicBezTo>
                  <a:pt x="1552734" y="140770"/>
                  <a:pt x="1542286" y="142785"/>
                  <a:pt x="1536636" y="143402"/>
                </a:cubicBezTo>
                <a:cubicBezTo>
                  <a:pt x="1546531" y="147862"/>
                  <a:pt x="1550579" y="152583"/>
                  <a:pt x="1548779" y="157566"/>
                </a:cubicBezTo>
                <a:cubicBezTo>
                  <a:pt x="1546979" y="162549"/>
                  <a:pt x="1546079" y="170161"/>
                  <a:pt x="1546079" y="180399"/>
                </a:cubicBezTo>
                <a:cubicBezTo>
                  <a:pt x="1547098" y="180500"/>
                  <a:pt x="1552268" y="179173"/>
                  <a:pt x="1561589" y="176420"/>
                </a:cubicBezTo>
                <a:cubicBezTo>
                  <a:pt x="1570910" y="173667"/>
                  <a:pt x="1578754" y="175617"/>
                  <a:pt x="1585121" y="182271"/>
                </a:cubicBezTo>
                <a:cubicBezTo>
                  <a:pt x="1591488" y="188925"/>
                  <a:pt x="1588739" y="193890"/>
                  <a:pt x="1576872" y="197167"/>
                </a:cubicBezTo>
                <a:cubicBezTo>
                  <a:pt x="1565005" y="200444"/>
                  <a:pt x="1554204" y="203208"/>
                  <a:pt x="1544467" y="205459"/>
                </a:cubicBezTo>
                <a:cubicBezTo>
                  <a:pt x="1543750" y="217146"/>
                  <a:pt x="1543391" y="225442"/>
                  <a:pt x="1543391" y="230346"/>
                </a:cubicBezTo>
                <a:cubicBezTo>
                  <a:pt x="1547392" y="229672"/>
                  <a:pt x="1558739" y="227253"/>
                  <a:pt x="1577432" y="223087"/>
                </a:cubicBezTo>
                <a:cubicBezTo>
                  <a:pt x="1596124" y="218921"/>
                  <a:pt x="1607496" y="219254"/>
                  <a:pt x="1611546" y="224087"/>
                </a:cubicBezTo>
                <a:cubicBezTo>
                  <a:pt x="1615598" y="228920"/>
                  <a:pt x="1603459" y="235204"/>
                  <a:pt x="1575129" y="242941"/>
                </a:cubicBezTo>
                <a:cubicBezTo>
                  <a:pt x="1546800" y="250677"/>
                  <a:pt x="1524591" y="257672"/>
                  <a:pt x="1508501" y="263924"/>
                </a:cubicBezTo>
                <a:cubicBezTo>
                  <a:pt x="1492412" y="270176"/>
                  <a:pt x="1481524" y="274719"/>
                  <a:pt x="1475837" y="277551"/>
                </a:cubicBezTo>
                <a:cubicBezTo>
                  <a:pt x="1470152" y="280383"/>
                  <a:pt x="1464585" y="279759"/>
                  <a:pt x="1459135" y="275679"/>
                </a:cubicBezTo>
                <a:cubicBezTo>
                  <a:pt x="1453686" y="271600"/>
                  <a:pt x="1449015" y="265272"/>
                  <a:pt x="1445121" y="256697"/>
                </a:cubicBezTo>
                <a:cubicBezTo>
                  <a:pt x="1441227" y="248121"/>
                  <a:pt x="1445268" y="244292"/>
                  <a:pt x="1457242" y="245210"/>
                </a:cubicBezTo>
                <a:cubicBezTo>
                  <a:pt x="1469217" y="246128"/>
                  <a:pt x="1489780" y="242837"/>
                  <a:pt x="1518934" y="235337"/>
                </a:cubicBezTo>
                <a:lnTo>
                  <a:pt x="1518934" y="210256"/>
                </a:lnTo>
                <a:cubicBezTo>
                  <a:pt x="1511334" y="212034"/>
                  <a:pt x="1504755" y="213378"/>
                  <a:pt x="1499198" y="214289"/>
                </a:cubicBezTo>
                <a:cubicBezTo>
                  <a:pt x="1493642" y="215200"/>
                  <a:pt x="1487443" y="212360"/>
                  <a:pt x="1480603" y="205771"/>
                </a:cubicBezTo>
                <a:cubicBezTo>
                  <a:pt x="1473762" y="199182"/>
                  <a:pt x="1474458" y="195575"/>
                  <a:pt x="1482689" y="194951"/>
                </a:cubicBezTo>
                <a:cubicBezTo>
                  <a:pt x="1490920" y="194327"/>
                  <a:pt x="1503002" y="192022"/>
                  <a:pt x="1518934" y="188036"/>
                </a:cubicBezTo>
                <a:cubicBezTo>
                  <a:pt x="1518934" y="171057"/>
                  <a:pt x="1517270" y="158215"/>
                  <a:pt x="1513943" y="149511"/>
                </a:cubicBezTo>
                <a:cubicBezTo>
                  <a:pt x="1501295" y="154716"/>
                  <a:pt x="1491473" y="159169"/>
                  <a:pt x="1484474" y="162869"/>
                </a:cubicBezTo>
                <a:cubicBezTo>
                  <a:pt x="1477476" y="166568"/>
                  <a:pt x="1472059" y="166970"/>
                  <a:pt x="1468223" y="164073"/>
                </a:cubicBezTo>
                <a:cubicBezTo>
                  <a:pt x="1464387" y="161176"/>
                  <a:pt x="1461981" y="156204"/>
                  <a:pt x="1461007" y="149156"/>
                </a:cubicBezTo>
                <a:cubicBezTo>
                  <a:pt x="1460031" y="142107"/>
                  <a:pt x="1464427" y="136698"/>
                  <a:pt x="1474192" y="132926"/>
                </a:cubicBezTo>
                <a:cubicBezTo>
                  <a:pt x="1483959" y="129155"/>
                  <a:pt x="1493411" y="121178"/>
                  <a:pt x="1502553" y="108996"/>
                </a:cubicBezTo>
                <a:cubicBezTo>
                  <a:pt x="1511696" y="96814"/>
                  <a:pt x="1516704" y="86923"/>
                  <a:pt x="1517579" y="79322"/>
                </a:cubicBezTo>
                <a:cubicBezTo>
                  <a:pt x="1510566" y="81129"/>
                  <a:pt x="1503425" y="81796"/>
                  <a:pt x="1496154" y="81323"/>
                </a:cubicBezTo>
                <a:cubicBezTo>
                  <a:pt x="1488884" y="80850"/>
                  <a:pt x="1482313" y="78100"/>
                  <a:pt x="1476440" y="73074"/>
                </a:cubicBezTo>
                <a:cubicBezTo>
                  <a:pt x="1470568" y="68047"/>
                  <a:pt x="1471983" y="64900"/>
                  <a:pt x="1480689" y="63631"/>
                </a:cubicBezTo>
                <a:cubicBezTo>
                  <a:pt x="1489393" y="62362"/>
                  <a:pt x="1504677" y="59275"/>
                  <a:pt x="1526538" y="54370"/>
                </a:cubicBezTo>
                <a:cubicBezTo>
                  <a:pt x="1548399" y="49466"/>
                  <a:pt x="1563317" y="45623"/>
                  <a:pt x="1571291" y="42841"/>
                </a:cubicBezTo>
                <a:cubicBezTo>
                  <a:pt x="1575277" y="41450"/>
                  <a:pt x="1579136" y="41138"/>
                  <a:pt x="1582868" y="41905"/>
                </a:cubicBezTo>
                <a:close/>
                <a:moveTo>
                  <a:pt x="270115" y="41752"/>
                </a:moveTo>
                <a:cubicBezTo>
                  <a:pt x="277738" y="42216"/>
                  <a:pt x="284300" y="44160"/>
                  <a:pt x="289799" y="47584"/>
                </a:cubicBezTo>
                <a:cubicBezTo>
                  <a:pt x="300798" y="54431"/>
                  <a:pt x="306297" y="60035"/>
                  <a:pt x="306297" y="64394"/>
                </a:cubicBezTo>
                <a:cubicBezTo>
                  <a:pt x="306297" y="70747"/>
                  <a:pt x="299773" y="73697"/>
                  <a:pt x="286723" y="73246"/>
                </a:cubicBezTo>
                <a:cubicBezTo>
                  <a:pt x="273674" y="72794"/>
                  <a:pt x="252558" y="73694"/>
                  <a:pt x="223376" y="75945"/>
                </a:cubicBezTo>
                <a:cubicBezTo>
                  <a:pt x="194193" y="78197"/>
                  <a:pt x="174146" y="79552"/>
                  <a:pt x="163233" y="80011"/>
                </a:cubicBezTo>
                <a:cubicBezTo>
                  <a:pt x="169887" y="82061"/>
                  <a:pt x="174472" y="84610"/>
                  <a:pt x="176988" y="87658"/>
                </a:cubicBezTo>
                <a:cubicBezTo>
                  <a:pt x="179505" y="90705"/>
                  <a:pt x="180082" y="99323"/>
                  <a:pt x="178720" y="113513"/>
                </a:cubicBezTo>
                <a:cubicBezTo>
                  <a:pt x="177358" y="127703"/>
                  <a:pt x="177125" y="144646"/>
                  <a:pt x="178021" y="164342"/>
                </a:cubicBezTo>
                <a:cubicBezTo>
                  <a:pt x="178917" y="184038"/>
                  <a:pt x="179821" y="204810"/>
                  <a:pt x="180732" y="226657"/>
                </a:cubicBezTo>
                <a:cubicBezTo>
                  <a:pt x="181642" y="248505"/>
                  <a:pt x="180452" y="264361"/>
                  <a:pt x="177161" y="274227"/>
                </a:cubicBezTo>
                <a:cubicBezTo>
                  <a:pt x="173870" y="284094"/>
                  <a:pt x="168331" y="293669"/>
                  <a:pt x="160544" y="302954"/>
                </a:cubicBezTo>
                <a:cubicBezTo>
                  <a:pt x="152757" y="312240"/>
                  <a:pt x="145749" y="311028"/>
                  <a:pt x="139518" y="299319"/>
                </a:cubicBezTo>
                <a:cubicBezTo>
                  <a:pt x="133287" y="287610"/>
                  <a:pt x="123507" y="275887"/>
                  <a:pt x="110178" y="264150"/>
                </a:cubicBezTo>
                <a:cubicBezTo>
                  <a:pt x="96848" y="252412"/>
                  <a:pt x="95959" y="248135"/>
                  <a:pt x="107510" y="251319"/>
                </a:cubicBezTo>
                <a:cubicBezTo>
                  <a:pt x="119061" y="254503"/>
                  <a:pt x="127483" y="256524"/>
                  <a:pt x="132774" y="257385"/>
                </a:cubicBezTo>
                <a:cubicBezTo>
                  <a:pt x="138065" y="258245"/>
                  <a:pt x="142411" y="256356"/>
                  <a:pt x="145810" y="251717"/>
                </a:cubicBezTo>
                <a:cubicBezTo>
                  <a:pt x="149208" y="247078"/>
                  <a:pt x="150685" y="224456"/>
                  <a:pt x="150241" y="183852"/>
                </a:cubicBezTo>
                <a:cubicBezTo>
                  <a:pt x="149796" y="143248"/>
                  <a:pt x="148928" y="117596"/>
                  <a:pt x="147638" y="106899"/>
                </a:cubicBezTo>
                <a:cubicBezTo>
                  <a:pt x="146347" y="96201"/>
                  <a:pt x="142948" y="88357"/>
                  <a:pt x="137442" y="83366"/>
                </a:cubicBezTo>
                <a:cubicBezTo>
                  <a:pt x="101233" y="87826"/>
                  <a:pt x="76313" y="91641"/>
                  <a:pt x="62683" y="94810"/>
                </a:cubicBezTo>
                <a:cubicBezTo>
                  <a:pt x="49052" y="97979"/>
                  <a:pt x="35831" y="94365"/>
                  <a:pt x="23018" y="83969"/>
                </a:cubicBezTo>
                <a:cubicBezTo>
                  <a:pt x="10205" y="73572"/>
                  <a:pt x="11625" y="68829"/>
                  <a:pt x="27277" y="69740"/>
                </a:cubicBezTo>
                <a:cubicBezTo>
                  <a:pt x="42929" y="70650"/>
                  <a:pt x="78098" y="67969"/>
                  <a:pt x="132785" y="61695"/>
                </a:cubicBezTo>
                <a:cubicBezTo>
                  <a:pt x="187472" y="55421"/>
                  <a:pt x="224562" y="49789"/>
                  <a:pt x="244058" y="44798"/>
                </a:cubicBezTo>
                <a:cubicBezTo>
                  <a:pt x="253805" y="42303"/>
                  <a:pt x="262491" y="41288"/>
                  <a:pt x="270115" y="41752"/>
                </a:cubicBezTo>
                <a:close/>
                <a:moveTo>
                  <a:pt x="3600516" y="38068"/>
                </a:moveTo>
                <a:cubicBezTo>
                  <a:pt x="3602597" y="38418"/>
                  <a:pt x="3605099" y="39184"/>
                  <a:pt x="3608022" y="40367"/>
                </a:cubicBezTo>
                <a:cubicBezTo>
                  <a:pt x="3619717" y="45100"/>
                  <a:pt x="3628640" y="49667"/>
                  <a:pt x="3634792" y="54069"/>
                </a:cubicBezTo>
                <a:cubicBezTo>
                  <a:pt x="3642249" y="60996"/>
                  <a:pt x="3641808" y="66409"/>
                  <a:pt x="3633469" y="70310"/>
                </a:cubicBezTo>
                <a:cubicBezTo>
                  <a:pt x="3625130" y="74210"/>
                  <a:pt x="3611156" y="83438"/>
                  <a:pt x="3591545" y="97993"/>
                </a:cubicBezTo>
                <a:cubicBezTo>
                  <a:pt x="3571935" y="112549"/>
                  <a:pt x="3566199" y="113398"/>
                  <a:pt x="3574337" y="100542"/>
                </a:cubicBezTo>
                <a:cubicBezTo>
                  <a:pt x="3582475" y="87686"/>
                  <a:pt x="3588100" y="77559"/>
                  <a:pt x="3591212" y="70159"/>
                </a:cubicBezTo>
                <a:cubicBezTo>
                  <a:pt x="3594324" y="62759"/>
                  <a:pt x="3594980" y="54761"/>
                  <a:pt x="3593180" y="46164"/>
                </a:cubicBezTo>
                <a:cubicBezTo>
                  <a:pt x="3591830" y="39717"/>
                  <a:pt x="3594276" y="37018"/>
                  <a:pt x="3600516" y="38068"/>
                </a:cubicBezTo>
                <a:close/>
                <a:moveTo>
                  <a:pt x="5033064" y="35682"/>
                </a:moveTo>
                <a:cubicBezTo>
                  <a:pt x="5041054" y="34894"/>
                  <a:pt x="5048517" y="37087"/>
                  <a:pt x="5055454" y="42260"/>
                </a:cubicBezTo>
                <a:cubicBezTo>
                  <a:pt x="5064703" y="49158"/>
                  <a:pt x="5063599" y="54582"/>
                  <a:pt x="5052141" y="58533"/>
                </a:cubicBezTo>
                <a:cubicBezTo>
                  <a:pt x="5040684" y="62483"/>
                  <a:pt x="5016721" y="67248"/>
                  <a:pt x="4980254" y="72826"/>
                </a:cubicBezTo>
                <a:cubicBezTo>
                  <a:pt x="4988356" y="79738"/>
                  <a:pt x="4991486" y="85421"/>
                  <a:pt x="4989643" y="89873"/>
                </a:cubicBezTo>
                <a:cubicBezTo>
                  <a:pt x="4987800" y="94326"/>
                  <a:pt x="4986019" y="107401"/>
                  <a:pt x="4984298" y="129097"/>
                </a:cubicBezTo>
                <a:cubicBezTo>
                  <a:pt x="5010182" y="123877"/>
                  <a:pt x="5029878" y="119425"/>
                  <a:pt x="5043387" y="115739"/>
                </a:cubicBezTo>
                <a:cubicBezTo>
                  <a:pt x="5056895" y="112054"/>
                  <a:pt x="5068647" y="115069"/>
                  <a:pt x="5078642" y="124784"/>
                </a:cubicBezTo>
                <a:cubicBezTo>
                  <a:pt x="5088637" y="134500"/>
                  <a:pt x="5084550" y="140143"/>
                  <a:pt x="5066381" y="141713"/>
                </a:cubicBezTo>
                <a:cubicBezTo>
                  <a:pt x="5048212" y="143283"/>
                  <a:pt x="5032631" y="144976"/>
                  <a:pt x="5019639" y="146790"/>
                </a:cubicBezTo>
                <a:cubicBezTo>
                  <a:pt x="5006648" y="148604"/>
                  <a:pt x="4994279" y="150651"/>
                  <a:pt x="4982534" y="152931"/>
                </a:cubicBezTo>
                <a:cubicBezTo>
                  <a:pt x="4981875" y="159068"/>
                  <a:pt x="4981114" y="164948"/>
                  <a:pt x="4980254" y="170569"/>
                </a:cubicBezTo>
                <a:cubicBezTo>
                  <a:pt x="5000374" y="194145"/>
                  <a:pt x="5018722" y="212651"/>
                  <a:pt x="5035299" y="226087"/>
                </a:cubicBezTo>
                <a:cubicBezTo>
                  <a:pt x="5051876" y="239524"/>
                  <a:pt x="5064976" y="249304"/>
                  <a:pt x="5074598" y="255427"/>
                </a:cubicBezTo>
                <a:cubicBezTo>
                  <a:pt x="5084221" y="261551"/>
                  <a:pt x="5093649" y="265874"/>
                  <a:pt x="5102884" y="268398"/>
                </a:cubicBezTo>
                <a:cubicBezTo>
                  <a:pt x="5112120" y="270922"/>
                  <a:pt x="5121211" y="273708"/>
                  <a:pt x="5130159" y="276755"/>
                </a:cubicBezTo>
                <a:cubicBezTo>
                  <a:pt x="5139107" y="279802"/>
                  <a:pt x="5143582" y="283255"/>
                  <a:pt x="5143582" y="287112"/>
                </a:cubicBezTo>
                <a:cubicBezTo>
                  <a:pt x="5143582" y="291400"/>
                  <a:pt x="5134100" y="294508"/>
                  <a:pt x="5115135" y="296437"/>
                </a:cubicBezTo>
                <a:cubicBezTo>
                  <a:pt x="5096169" y="298366"/>
                  <a:pt x="5082750" y="298602"/>
                  <a:pt x="5074878" y="297147"/>
                </a:cubicBezTo>
                <a:cubicBezTo>
                  <a:pt x="5067005" y="295691"/>
                  <a:pt x="5059792" y="291687"/>
                  <a:pt x="5053238" y="285133"/>
                </a:cubicBezTo>
                <a:cubicBezTo>
                  <a:pt x="5046685" y="278580"/>
                  <a:pt x="5036554" y="267079"/>
                  <a:pt x="5022845" y="250631"/>
                </a:cubicBezTo>
                <a:cubicBezTo>
                  <a:pt x="5009135" y="234182"/>
                  <a:pt x="4993562" y="212622"/>
                  <a:pt x="4976124" y="185949"/>
                </a:cubicBezTo>
                <a:cubicBezTo>
                  <a:pt x="4966745" y="217283"/>
                  <a:pt x="4951395" y="241295"/>
                  <a:pt x="4930070" y="257987"/>
                </a:cubicBezTo>
                <a:cubicBezTo>
                  <a:pt x="4908747" y="274679"/>
                  <a:pt x="4887007" y="283943"/>
                  <a:pt x="4864851" y="285779"/>
                </a:cubicBezTo>
                <a:cubicBezTo>
                  <a:pt x="4842695" y="287614"/>
                  <a:pt x="4838451" y="284997"/>
                  <a:pt x="4852117" y="277927"/>
                </a:cubicBezTo>
                <a:cubicBezTo>
                  <a:pt x="4865783" y="270858"/>
                  <a:pt x="4878309" y="264039"/>
                  <a:pt x="4889695" y="257471"/>
                </a:cubicBezTo>
                <a:cubicBezTo>
                  <a:pt x="4901082" y="250903"/>
                  <a:pt x="4911399" y="242772"/>
                  <a:pt x="4920649" y="233078"/>
                </a:cubicBezTo>
                <a:cubicBezTo>
                  <a:pt x="4929898" y="223384"/>
                  <a:pt x="4937395" y="211916"/>
                  <a:pt x="4943138" y="198672"/>
                </a:cubicBezTo>
                <a:cubicBezTo>
                  <a:pt x="4948881" y="185429"/>
                  <a:pt x="4952649" y="171745"/>
                  <a:pt x="4954441" y="157620"/>
                </a:cubicBezTo>
                <a:cubicBezTo>
                  <a:pt x="4932444" y="162109"/>
                  <a:pt x="4918523" y="165030"/>
                  <a:pt x="4912679" y="166386"/>
                </a:cubicBezTo>
                <a:cubicBezTo>
                  <a:pt x="4906836" y="167741"/>
                  <a:pt x="4898390" y="164421"/>
                  <a:pt x="4887340" y="156426"/>
                </a:cubicBezTo>
                <a:cubicBezTo>
                  <a:pt x="4876291" y="148432"/>
                  <a:pt x="4877858" y="144144"/>
                  <a:pt x="4892040" y="143563"/>
                </a:cubicBezTo>
                <a:cubicBezTo>
                  <a:pt x="4906223" y="142982"/>
                  <a:pt x="4927540" y="139759"/>
                  <a:pt x="4955990" y="133894"/>
                </a:cubicBezTo>
                <a:cubicBezTo>
                  <a:pt x="4956765" y="126896"/>
                  <a:pt x="4957152" y="117675"/>
                  <a:pt x="4957152" y="106232"/>
                </a:cubicBezTo>
                <a:cubicBezTo>
                  <a:pt x="4957152" y="93899"/>
                  <a:pt x="4956815" y="84033"/>
                  <a:pt x="4956141" y="76634"/>
                </a:cubicBezTo>
                <a:cubicBezTo>
                  <a:pt x="4957245" y="76634"/>
                  <a:pt x="4953280" y="77308"/>
                  <a:pt x="4944246" y="78656"/>
                </a:cubicBezTo>
                <a:cubicBezTo>
                  <a:pt x="4935211" y="80004"/>
                  <a:pt x="4926105" y="77197"/>
                  <a:pt x="4916927" y="70234"/>
                </a:cubicBezTo>
                <a:cubicBezTo>
                  <a:pt x="4907750" y="63272"/>
                  <a:pt x="4909783" y="59214"/>
                  <a:pt x="4923026" y="58059"/>
                </a:cubicBezTo>
                <a:cubicBezTo>
                  <a:pt x="4936269" y="56905"/>
                  <a:pt x="4953779" y="54109"/>
                  <a:pt x="4975554" y="49670"/>
                </a:cubicBezTo>
                <a:cubicBezTo>
                  <a:pt x="4997330" y="45232"/>
                  <a:pt x="5013778" y="41163"/>
                  <a:pt x="5024899" y="37463"/>
                </a:cubicBezTo>
                <a:cubicBezTo>
                  <a:pt x="5027679" y="36538"/>
                  <a:pt x="5030401" y="35945"/>
                  <a:pt x="5033064" y="35682"/>
                </a:cubicBezTo>
                <a:close/>
                <a:moveTo>
                  <a:pt x="6351709" y="32035"/>
                </a:moveTo>
                <a:cubicBezTo>
                  <a:pt x="6355808" y="32236"/>
                  <a:pt x="6361885" y="35447"/>
                  <a:pt x="6369941" y="41669"/>
                </a:cubicBezTo>
                <a:cubicBezTo>
                  <a:pt x="6380682" y="49964"/>
                  <a:pt x="6382237" y="57235"/>
                  <a:pt x="6374609" y="63480"/>
                </a:cubicBezTo>
                <a:cubicBezTo>
                  <a:pt x="6366980" y="69725"/>
                  <a:pt x="6358899" y="78240"/>
                  <a:pt x="6350367" y="89024"/>
                </a:cubicBezTo>
                <a:cubicBezTo>
                  <a:pt x="6341835" y="99807"/>
                  <a:pt x="6334403" y="108064"/>
                  <a:pt x="6328071" y="113793"/>
                </a:cubicBezTo>
                <a:cubicBezTo>
                  <a:pt x="6321739" y="119522"/>
                  <a:pt x="6318997" y="122386"/>
                  <a:pt x="6319843" y="122386"/>
                </a:cubicBezTo>
                <a:cubicBezTo>
                  <a:pt x="6323228" y="122386"/>
                  <a:pt x="6336371" y="122823"/>
                  <a:pt x="6359271" y="123698"/>
                </a:cubicBezTo>
                <a:cubicBezTo>
                  <a:pt x="6374315" y="104597"/>
                  <a:pt x="6381162" y="90823"/>
                  <a:pt x="6379814" y="82377"/>
                </a:cubicBezTo>
                <a:cubicBezTo>
                  <a:pt x="6378467" y="73931"/>
                  <a:pt x="6384794" y="74052"/>
                  <a:pt x="6398797" y="82743"/>
                </a:cubicBezTo>
                <a:cubicBezTo>
                  <a:pt x="6412801" y="91433"/>
                  <a:pt x="6416446" y="98696"/>
                  <a:pt x="6409735" y="104533"/>
                </a:cubicBezTo>
                <a:cubicBezTo>
                  <a:pt x="6403023" y="110369"/>
                  <a:pt x="6391365" y="122716"/>
                  <a:pt x="6374759" y="141573"/>
                </a:cubicBezTo>
                <a:cubicBezTo>
                  <a:pt x="6358153" y="160431"/>
                  <a:pt x="6347111" y="171390"/>
                  <a:pt x="6341633" y="174452"/>
                </a:cubicBezTo>
                <a:cubicBezTo>
                  <a:pt x="6336155" y="177514"/>
                  <a:pt x="6335915" y="178446"/>
                  <a:pt x="6340913" y="177248"/>
                </a:cubicBezTo>
                <a:cubicBezTo>
                  <a:pt x="6345911" y="176051"/>
                  <a:pt x="6352722" y="174491"/>
                  <a:pt x="6361347" y="172570"/>
                </a:cubicBezTo>
                <a:cubicBezTo>
                  <a:pt x="6369973" y="170648"/>
                  <a:pt x="6379847" y="169221"/>
                  <a:pt x="6390967" y="168289"/>
                </a:cubicBezTo>
                <a:cubicBezTo>
                  <a:pt x="6402089" y="167357"/>
                  <a:pt x="6394226" y="173147"/>
                  <a:pt x="6367381" y="185659"/>
                </a:cubicBezTo>
                <a:cubicBezTo>
                  <a:pt x="6340536" y="198171"/>
                  <a:pt x="6323171" y="206524"/>
                  <a:pt x="6315283" y="210718"/>
                </a:cubicBezTo>
                <a:cubicBezTo>
                  <a:pt x="6307397" y="214913"/>
                  <a:pt x="6302345" y="211625"/>
                  <a:pt x="6300129" y="200856"/>
                </a:cubicBezTo>
                <a:cubicBezTo>
                  <a:pt x="6297914" y="190086"/>
                  <a:pt x="6301663" y="182361"/>
                  <a:pt x="6311379" y="177678"/>
                </a:cubicBezTo>
                <a:cubicBezTo>
                  <a:pt x="6321095" y="172996"/>
                  <a:pt x="6334685" y="160008"/>
                  <a:pt x="6352152" y="138712"/>
                </a:cubicBezTo>
                <a:cubicBezTo>
                  <a:pt x="6328735" y="141351"/>
                  <a:pt x="6313007" y="144710"/>
                  <a:pt x="6304969" y="148790"/>
                </a:cubicBezTo>
                <a:cubicBezTo>
                  <a:pt x="6296931" y="152870"/>
                  <a:pt x="6291535" y="149744"/>
                  <a:pt x="6288783" y="139412"/>
                </a:cubicBezTo>
                <a:cubicBezTo>
                  <a:pt x="6286029" y="129079"/>
                  <a:pt x="6287976" y="122451"/>
                  <a:pt x="6294623" y="119525"/>
                </a:cubicBezTo>
                <a:cubicBezTo>
                  <a:pt x="6301269" y="116600"/>
                  <a:pt x="6308045" y="110609"/>
                  <a:pt x="6314950" y="101553"/>
                </a:cubicBezTo>
                <a:cubicBezTo>
                  <a:pt x="6321855" y="92498"/>
                  <a:pt x="6328655" y="81760"/>
                  <a:pt x="6335352" y="69342"/>
                </a:cubicBezTo>
                <a:cubicBezTo>
                  <a:pt x="6342049" y="56923"/>
                  <a:pt x="6344949" y="48337"/>
                  <a:pt x="6344053" y="43583"/>
                </a:cubicBezTo>
                <a:cubicBezTo>
                  <a:pt x="6343157" y="38829"/>
                  <a:pt x="6344562" y="35248"/>
                  <a:pt x="6348269" y="32839"/>
                </a:cubicBezTo>
                <a:cubicBezTo>
                  <a:pt x="6349196" y="32236"/>
                  <a:pt x="6350343" y="31969"/>
                  <a:pt x="6351709" y="32035"/>
                </a:cubicBezTo>
                <a:close/>
                <a:moveTo>
                  <a:pt x="2337601" y="27483"/>
                </a:moveTo>
                <a:cubicBezTo>
                  <a:pt x="2342298" y="27798"/>
                  <a:pt x="2347535" y="28881"/>
                  <a:pt x="2353314" y="30731"/>
                </a:cubicBezTo>
                <a:cubicBezTo>
                  <a:pt x="2366091" y="32853"/>
                  <a:pt x="2372193" y="39908"/>
                  <a:pt x="2371620" y="51897"/>
                </a:cubicBezTo>
                <a:cubicBezTo>
                  <a:pt x="2371046" y="63885"/>
                  <a:pt x="2361348" y="63649"/>
                  <a:pt x="2342527" y="51187"/>
                </a:cubicBezTo>
                <a:cubicBezTo>
                  <a:pt x="2323705" y="38725"/>
                  <a:pt x="2317908" y="31276"/>
                  <a:pt x="2325136" y="28838"/>
                </a:cubicBezTo>
                <a:cubicBezTo>
                  <a:pt x="2328750" y="27619"/>
                  <a:pt x="2332905" y="27167"/>
                  <a:pt x="2337601" y="27483"/>
                </a:cubicBezTo>
                <a:close/>
                <a:moveTo>
                  <a:pt x="5624438" y="27388"/>
                </a:moveTo>
                <a:cubicBezTo>
                  <a:pt x="5627433" y="27250"/>
                  <a:pt x="5632285" y="28752"/>
                  <a:pt x="5638993" y="31892"/>
                </a:cubicBezTo>
                <a:cubicBezTo>
                  <a:pt x="5652408" y="38173"/>
                  <a:pt x="5660309" y="45483"/>
                  <a:pt x="5662697" y="53822"/>
                </a:cubicBezTo>
                <a:cubicBezTo>
                  <a:pt x="5665085" y="62161"/>
                  <a:pt x="5664120" y="70069"/>
                  <a:pt x="5659804" y="77548"/>
                </a:cubicBezTo>
                <a:cubicBezTo>
                  <a:pt x="5655488" y="85026"/>
                  <a:pt x="5649690" y="84370"/>
                  <a:pt x="5642413" y="75580"/>
                </a:cubicBezTo>
                <a:cubicBezTo>
                  <a:pt x="5635135" y="66789"/>
                  <a:pt x="5630098" y="59124"/>
                  <a:pt x="5627302" y="52585"/>
                </a:cubicBezTo>
                <a:cubicBezTo>
                  <a:pt x="5624548" y="46175"/>
                  <a:pt x="5622455" y="39553"/>
                  <a:pt x="5621021" y="32720"/>
                </a:cubicBezTo>
                <a:cubicBezTo>
                  <a:pt x="5620304" y="29304"/>
                  <a:pt x="5621443" y="27526"/>
                  <a:pt x="5624438" y="27388"/>
                </a:cubicBezTo>
                <a:close/>
                <a:moveTo>
                  <a:pt x="1871589" y="27388"/>
                </a:moveTo>
                <a:cubicBezTo>
                  <a:pt x="1874584" y="27250"/>
                  <a:pt x="1879435" y="28752"/>
                  <a:pt x="1886143" y="31892"/>
                </a:cubicBezTo>
                <a:cubicBezTo>
                  <a:pt x="1899558" y="38173"/>
                  <a:pt x="1907460" y="45483"/>
                  <a:pt x="1909847" y="53822"/>
                </a:cubicBezTo>
                <a:cubicBezTo>
                  <a:pt x="1912235" y="62161"/>
                  <a:pt x="1911271" y="70069"/>
                  <a:pt x="1906954" y="77548"/>
                </a:cubicBezTo>
                <a:cubicBezTo>
                  <a:pt x="1902638" y="85026"/>
                  <a:pt x="1896840" y="84370"/>
                  <a:pt x="1889564" y="75580"/>
                </a:cubicBezTo>
                <a:cubicBezTo>
                  <a:pt x="1882286" y="66789"/>
                  <a:pt x="1877248" y="59124"/>
                  <a:pt x="1874452" y="52585"/>
                </a:cubicBezTo>
                <a:cubicBezTo>
                  <a:pt x="1871698" y="46175"/>
                  <a:pt x="1869606" y="39553"/>
                  <a:pt x="1868171" y="32720"/>
                </a:cubicBezTo>
                <a:cubicBezTo>
                  <a:pt x="1867454" y="29304"/>
                  <a:pt x="1868593" y="27526"/>
                  <a:pt x="1871589" y="27388"/>
                </a:cubicBezTo>
                <a:close/>
                <a:moveTo>
                  <a:pt x="498112" y="27300"/>
                </a:moveTo>
                <a:cubicBezTo>
                  <a:pt x="506279" y="28712"/>
                  <a:pt x="515381" y="31699"/>
                  <a:pt x="525420" y="36259"/>
                </a:cubicBezTo>
                <a:cubicBezTo>
                  <a:pt x="536949" y="41722"/>
                  <a:pt x="541344" y="48179"/>
                  <a:pt x="538606" y="55629"/>
                </a:cubicBezTo>
                <a:cubicBezTo>
                  <a:pt x="535866" y="63079"/>
                  <a:pt x="534067" y="72604"/>
                  <a:pt x="533206" y="84205"/>
                </a:cubicBezTo>
                <a:cubicBezTo>
                  <a:pt x="532346" y="95806"/>
                  <a:pt x="531915" y="113051"/>
                  <a:pt x="531915" y="135938"/>
                </a:cubicBezTo>
                <a:cubicBezTo>
                  <a:pt x="531915" y="157806"/>
                  <a:pt x="532808" y="178127"/>
                  <a:pt x="534594" y="196898"/>
                </a:cubicBezTo>
                <a:cubicBezTo>
                  <a:pt x="536379" y="215669"/>
                  <a:pt x="536580" y="232931"/>
                  <a:pt x="535196" y="248684"/>
                </a:cubicBezTo>
                <a:cubicBezTo>
                  <a:pt x="533812" y="264437"/>
                  <a:pt x="528836" y="278393"/>
                  <a:pt x="520267" y="290554"/>
                </a:cubicBezTo>
                <a:cubicBezTo>
                  <a:pt x="511700" y="302714"/>
                  <a:pt x="504397" y="304460"/>
                  <a:pt x="498359" y="295792"/>
                </a:cubicBezTo>
                <a:cubicBezTo>
                  <a:pt x="492322" y="287123"/>
                  <a:pt x="486905" y="279953"/>
                  <a:pt x="482109" y="274281"/>
                </a:cubicBezTo>
                <a:cubicBezTo>
                  <a:pt x="477312" y="268610"/>
                  <a:pt x="471790" y="262343"/>
                  <a:pt x="465546" y="255481"/>
                </a:cubicBezTo>
                <a:cubicBezTo>
                  <a:pt x="459300" y="248619"/>
                  <a:pt x="460766" y="246142"/>
                  <a:pt x="469944" y="248049"/>
                </a:cubicBezTo>
                <a:cubicBezTo>
                  <a:pt x="479122" y="249957"/>
                  <a:pt x="486701" y="251531"/>
                  <a:pt x="492680" y="252771"/>
                </a:cubicBezTo>
                <a:cubicBezTo>
                  <a:pt x="498661" y="254011"/>
                  <a:pt x="502170" y="252810"/>
                  <a:pt x="503210" y="249168"/>
                </a:cubicBezTo>
                <a:cubicBezTo>
                  <a:pt x="504249" y="245526"/>
                  <a:pt x="505218" y="238087"/>
                  <a:pt x="506114" y="226851"/>
                </a:cubicBezTo>
                <a:cubicBezTo>
                  <a:pt x="507010" y="215615"/>
                  <a:pt x="507240" y="184852"/>
                  <a:pt x="506802" y="134561"/>
                </a:cubicBezTo>
                <a:cubicBezTo>
                  <a:pt x="506365" y="84270"/>
                  <a:pt x="502765" y="53467"/>
                  <a:pt x="496004" y="42153"/>
                </a:cubicBezTo>
                <a:cubicBezTo>
                  <a:pt x="489243" y="30838"/>
                  <a:pt x="489945" y="25887"/>
                  <a:pt x="498112" y="27300"/>
                </a:cubicBezTo>
                <a:close/>
                <a:moveTo>
                  <a:pt x="783907" y="25473"/>
                </a:moveTo>
                <a:cubicBezTo>
                  <a:pt x="785432" y="25241"/>
                  <a:pt x="787454" y="25419"/>
                  <a:pt x="789975" y="26009"/>
                </a:cubicBezTo>
                <a:cubicBezTo>
                  <a:pt x="800055" y="28368"/>
                  <a:pt x="808631" y="31397"/>
                  <a:pt x="815701" y="35097"/>
                </a:cubicBezTo>
                <a:cubicBezTo>
                  <a:pt x="822771" y="38797"/>
                  <a:pt x="824491" y="44354"/>
                  <a:pt x="820864" y="51768"/>
                </a:cubicBezTo>
                <a:cubicBezTo>
                  <a:pt x="817235" y="59182"/>
                  <a:pt x="814999" y="80011"/>
                  <a:pt x="814152" y="114255"/>
                </a:cubicBezTo>
                <a:cubicBezTo>
                  <a:pt x="814913" y="114413"/>
                  <a:pt x="818651" y="113104"/>
                  <a:pt x="825370" y="110330"/>
                </a:cubicBezTo>
                <a:cubicBezTo>
                  <a:pt x="832088" y="107555"/>
                  <a:pt x="838423" y="109433"/>
                  <a:pt x="844374" y="115965"/>
                </a:cubicBezTo>
                <a:cubicBezTo>
                  <a:pt x="850325" y="122497"/>
                  <a:pt x="849372" y="127244"/>
                  <a:pt x="841514" y="130205"/>
                </a:cubicBezTo>
                <a:cubicBezTo>
                  <a:pt x="833655" y="133166"/>
                  <a:pt x="824535" y="135386"/>
                  <a:pt x="814152" y="136863"/>
                </a:cubicBezTo>
                <a:lnTo>
                  <a:pt x="814152" y="162374"/>
                </a:lnTo>
                <a:cubicBezTo>
                  <a:pt x="824621" y="164783"/>
                  <a:pt x="832637" y="168296"/>
                  <a:pt x="838201" y="172914"/>
                </a:cubicBezTo>
                <a:cubicBezTo>
                  <a:pt x="843765" y="177531"/>
                  <a:pt x="845647" y="183558"/>
                  <a:pt x="843847" y="190993"/>
                </a:cubicBezTo>
                <a:cubicBezTo>
                  <a:pt x="842047" y="198429"/>
                  <a:pt x="837323" y="200440"/>
                  <a:pt x="829673" y="197027"/>
                </a:cubicBezTo>
                <a:cubicBezTo>
                  <a:pt x="822022" y="193614"/>
                  <a:pt x="816849" y="187677"/>
                  <a:pt x="814152" y="179216"/>
                </a:cubicBezTo>
                <a:cubicBezTo>
                  <a:pt x="815027" y="233508"/>
                  <a:pt x="813482" y="268452"/>
                  <a:pt x="809516" y="284047"/>
                </a:cubicBezTo>
                <a:cubicBezTo>
                  <a:pt x="805551" y="299642"/>
                  <a:pt x="799683" y="301470"/>
                  <a:pt x="791911" y="289532"/>
                </a:cubicBezTo>
                <a:cubicBezTo>
                  <a:pt x="784138" y="277594"/>
                  <a:pt x="781604" y="266534"/>
                  <a:pt x="784307" y="256352"/>
                </a:cubicBezTo>
                <a:cubicBezTo>
                  <a:pt x="787010" y="246171"/>
                  <a:pt x="789035" y="234093"/>
                  <a:pt x="790383" y="220118"/>
                </a:cubicBezTo>
                <a:cubicBezTo>
                  <a:pt x="791731" y="206144"/>
                  <a:pt x="792406" y="188459"/>
                  <a:pt x="792406" y="167063"/>
                </a:cubicBezTo>
                <a:cubicBezTo>
                  <a:pt x="777506" y="203028"/>
                  <a:pt x="759384" y="228665"/>
                  <a:pt x="738038" y="243973"/>
                </a:cubicBezTo>
                <a:cubicBezTo>
                  <a:pt x="716693" y="259281"/>
                  <a:pt x="711688" y="259346"/>
                  <a:pt x="723024" y="244167"/>
                </a:cubicBezTo>
                <a:cubicBezTo>
                  <a:pt x="734360" y="228988"/>
                  <a:pt x="745617" y="212005"/>
                  <a:pt x="756795" y="193220"/>
                </a:cubicBezTo>
                <a:cubicBezTo>
                  <a:pt x="767973" y="174434"/>
                  <a:pt x="776244" y="158065"/>
                  <a:pt x="781607" y="144112"/>
                </a:cubicBezTo>
                <a:cubicBezTo>
                  <a:pt x="768801" y="148557"/>
                  <a:pt x="758545" y="152142"/>
                  <a:pt x="750836" y="154867"/>
                </a:cubicBezTo>
                <a:cubicBezTo>
                  <a:pt x="743129" y="157591"/>
                  <a:pt x="734406" y="155258"/>
                  <a:pt x="724669" y="147865"/>
                </a:cubicBezTo>
                <a:cubicBezTo>
                  <a:pt x="714933" y="140473"/>
                  <a:pt x="715986" y="136196"/>
                  <a:pt x="727832" y="135034"/>
                </a:cubicBezTo>
                <a:cubicBezTo>
                  <a:pt x="739677" y="133873"/>
                  <a:pt x="761201" y="129069"/>
                  <a:pt x="792406" y="120622"/>
                </a:cubicBezTo>
                <a:cubicBezTo>
                  <a:pt x="792406" y="76784"/>
                  <a:pt x="789481" y="49466"/>
                  <a:pt x="783629" y="38668"/>
                </a:cubicBezTo>
                <a:cubicBezTo>
                  <a:pt x="779242" y="30569"/>
                  <a:pt x="779334" y="26171"/>
                  <a:pt x="783907" y="25473"/>
                </a:cubicBezTo>
                <a:close/>
                <a:moveTo>
                  <a:pt x="4193981" y="25407"/>
                </a:moveTo>
                <a:cubicBezTo>
                  <a:pt x="4201044" y="27364"/>
                  <a:pt x="4208719" y="31419"/>
                  <a:pt x="4217008" y="37571"/>
                </a:cubicBezTo>
                <a:cubicBezTo>
                  <a:pt x="4225296" y="43723"/>
                  <a:pt x="4228161" y="48591"/>
                  <a:pt x="4225601" y="52176"/>
                </a:cubicBezTo>
                <a:cubicBezTo>
                  <a:pt x="4223041" y="55761"/>
                  <a:pt x="4220503" y="59644"/>
                  <a:pt x="4217986" y="63824"/>
                </a:cubicBezTo>
                <a:cubicBezTo>
                  <a:pt x="4215470" y="68004"/>
                  <a:pt x="4205335" y="86414"/>
                  <a:pt x="4187582" y="119052"/>
                </a:cubicBezTo>
                <a:cubicBezTo>
                  <a:pt x="4201979" y="126953"/>
                  <a:pt x="4208264" y="135016"/>
                  <a:pt x="4206435" y="143240"/>
                </a:cubicBezTo>
                <a:cubicBezTo>
                  <a:pt x="4204607" y="151465"/>
                  <a:pt x="4203474" y="164249"/>
                  <a:pt x="4203037" y="181593"/>
                </a:cubicBezTo>
                <a:cubicBezTo>
                  <a:pt x="4202599" y="198938"/>
                  <a:pt x="4202151" y="221108"/>
                  <a:pt x="4201692" y="248103"/>
                </a:cubicBezTo>
                <a:cubicBezTo>
                  <a:pt x="4201233" y="275099"/>
                  <a:pt x="4198329" y="291285"/>
                  <a:pt x="4192981" y="296663"/>
                </a:cubicBezTo>
                <a:cubicBezTo>
                  <a:pt x="4187632" y="302040"/>
                  <a:pt x="4182218" y="298713"/>
                  <a:pt x="4176740" y="286682"/>
                </a:cubicBezTo>
                <a:cubicBezTo>
                  <a:pt x="4171262" y="274651"/>
                  <a:pt x="4169875" y="264003"/>
                  <a:pt x="4172578" y="254739"/>
                </a:cubicBezTo>
                <a:cubicBezTo>
                  <a:pt x="4175281" y="245475"/>
                  <a:pt x="4177533" y="231680"/>
                  <a:pt x="4179332" y="213353"/>
                </a:cubicBezTo>
                <a:cubicBezTo>
                  <a:pt x="4181132" y="195026"/>
                  <a:pt x="4181591" y="177557"/>
                  <a:pt x="4180709" y="160943"/>
                </a:cubicBezTo>
                <a:cubicBezTo>
                  <a:pt x="4179827" y="144330"/>
                  <a:pt x="4179028" y="134224"/>
                  <a:pt x="4178311" y="130625"/>
                </a:cubicBezTo>
                <a:cubicBezTo>
                  <a:pt x="4172202" y="144018"/>
                  <a:pt x="4164329" y="155759"/>
                  <a:pt x="4154692" y="165848"/>
                </a:cubicBezTo>
                <a:cubicBezTo>
                  <a:pt x="4145056" y="175936"/>
                  <a:pt x="4135053" y="183834"/>
                  <a:pt x="4124685" y="189541"/>
                </a:cubicBezTo>
                <a:cubicBezTo>
                  <a:pt x="4114317" y="195249"/>
                  <a:pt x="4112105" y="193653"/>
                  <a:pt x="4118049" y="184755"/>
                </a:cubicBezTo>
                <a:cubicBezTo>
                  <a:pt x="4123994" y="175857"/>
                  <a:pt x="4131253" y="164862"/>
                  <a:pt x="4139829" y="151769"/>
                </a:cubicBezTo>
                <a:cubicBezTo>
                  <a:pt x="4148404" y="138677"/>
                  <a:pt x="4158030" y="121687"/>
                  <a:pt x="4168706" y="100800"/>
                </a:cubicBezTo>
                <a:cubicBezTo>
                  <a:pt x="4179383" y="79914"/>
                  <a:pt x="4185398" y="65097"/>
                  <a:pt x="4186753" y="56349"/>
                </a:cubicBezTo>
                <a:cubicBezTo>
                  <a:pt x="4188109" y="47602"/>
                  <a:pt x="4187886" y="39769"/>
                  <a:pt x="4186087" y="32849"/>
                </a:cubicBezTo>
                <a:cubicBezTo>
                  <a:pt x="4184287" y="25930"/>
                  <a:pt x="4186918" y="23449"/>
                  <a:pt x="4193981" y="25407"/>
                </a:cubicBezTo>
                <a:close/>
                <a:moveTo>
                  <a:pt x="1670950" y="21958"/>
                </a:moveTo>
                <a:cubicBezTo>
                  <a:pt x="1672753" y="21733"/>
                  <a:pt x="1675100" y="21976"/>
                  <a:pt x="1677992" y="22686"/>
                </a:cubicBezTo>
                <a:cubicBezTo>
                  <a:pt x="1689557" y="25525"/>
                  <a:pt x="1698767" y="29390"/>
                  <a:pt x="1705621" y="34280"/>
                </a:cubicBezTo>
                <a:cubicBezTo>
                  <a:pt x="1712649" y="38740"/>
                  <a:pt x="1714344" y="43985"/>
                  <a:pt x="1710710" y="50015"/>
                </a:cubicBezTo>
                <a:cubicBezTo>
                  <a:pt x="1707074" y="56045"/>
                  <a:pt x="1704812" y="71640"/>
                  <a:pt x="1703923" y="96800"/>
                </a:cubicBezTo>
                <a:cubicBezTo>
                  <a:pt x="1703033" y="121959"/>
                  <a:pt x="1702815" y="147797"/>
                  <a:pt x="1703266" y="174312"/>
                </a:cubicBezTo>
                <a:cubicBezTo>
                  <a:pt x="1703718" y="200827"/>
                  <a:pt x="1704396" y="223187"/>
                  <a:pt x="1705299" y="241392"/>
                </a:cubicBezTo>
                <a:cubicBezTo>
                  <a:pt x="1706203" y="259597"/>
                  <a:pt x="1705485" y="274328"/>
                  <a:pt x="1703148" y="285585"/>
                </a:cubicBezTo>
                <a:cubicBezTo>
                  <a:pt x="1700811" y="296842"/>
                  <a:pt x="1696093" y="305998"/>
                  <a:pt x="1688994" y="313054"/>
                </a:cubicBezTo>
                <a:cubicBezTo>
                  <a:pt x="1681896" y="320109"/>
                  <a:pt x="1675726" y="317965"/>
                  <a:pt x="1670485" y="306622"/>
                </a:cubicBezTo>
                <a:cubicBezTo>
                  <a:pt x="1665243" y="295279"/>
                  <a:pt x="1656893" y="283330"/>
                  <a:pt x="1645436" y="270775"/>
                </a:cubicBezTo>
                <a:cubicBezTo>
                  <a:pt x="1633978" y="258220"/>
                  <a:pt x="1634857" y="253742"/>
                  <a:pt x="1648071" y="257342"/>
                </a:cubicBezTo>
                <a:cubicBezTo>
                  <a:pt x="1661285" y="260941"/>
                  <a:pt x="1668781" y="262827"/>
                  <a:pt x="1670560" y="262999"/>
                </a:cubicBezTo>
                <a:cubicBezTo>
                  <a:pt x="1672338" y="263171"/>
                  <a:pt x="1673829" y="260439"/>
                  <a:pt x="1675034" y="254804"/>
                </a:cubicBezTo>
                <a:cubicBezTo>
                  <a:pt x="1676239" y="249168"/>
                  <a:pt x="1677067" y="232895"/>
                  <a:pt x="1677519" y="205986"/>
                </a:cubicBezTo>
                <a:cubicBezTo>
                  <a:pt x="1677970" y="179077"/>
                  <a:pt x="1678196" y="147180"/>
                  <a:pt x="1678196" y="110297"/>
                </a:cubicBezTo>
                <a:cubicBezTo>
                  <a:pt x="1678196" y="73271"/>
                  <a:pt x="1675271" y="48703"/>
                  <a:pt x="1669420" y="36592"/>
                </a:cubicBezTo>
                <a:cubicBezTo>
                  <a:pt x="1665032" y="27509"/>
                  <a:pt x="1665542" y="22631"/>
                  <a:pt x="1670950" y="21958"/>
                </a:cubicBezTo>
                <a:close/>
                <a:moveTo>
                  <a:pt x="6459269" y="21254"/>
                </a:moveTo>
                <a:cubicBezTo>
                  <a:pt x="6461025" y="21359"/>
                  <a:pt x="6463149" y="21893"/>
                  <a:pt x="6465640" y="22858"/>
                </a:cubicBezTo>
                <a:cubicBezTo>
                  <a:pt x="6475607" y="26715"/>
                  <a:pt x="6482831" y="31064"/>
                  <a:pt x="6487312" y="35904"/>
                </a:cubicBezTo>
                <a:cubicBezTo>
                  <a:pt x="6491793" y="40744"/>
                  <a:pt x="6492331" y="45315"/>
                  <a:pt x="6488925" y="49617"/>
                </a:cubicBezTo>
                <a:cubicBezTo>
                  <a:pt x="6485519" y="53919"/>
                  <a:pt x="6480483" y="62964"/>
                  <a:pt x="6473814" y="76752"/>
                </a:cubicBezTo>
                <a:cubicBezTo>
                  <a:pt x="6467146" y="90540"/>
                  <a:pt x="6459037" y="103041"/>
                  <a:pt x="6449486" y="114255"/>
                </a:cubicBezTo>
                <a:cubicBezTo>
                  <a:pt x="6475887" y="111731"/>
                  <a:pt x="6492241" y="107727"/>
                  <a:pt x="6498551" y="102242"/>
                </a:cubicBezTo>
                <a:cubicBezTo>
                  <a:pt x="6504861" y="96757"/>
                  <a:pt x="6515810" y="97975"/>
                  <a:pt x="6531397" y="105898"/>
                </a:cubicBezTo>
                <a:cubicBezTo>
                  <a:pt x="6546985" y="113821"/>
                  <a:pt x="6552299" y="121483"/>
                  <a:pt x="6547337" y="128882"/>
                </a:cubicBezTo>
                <a:cubicBezTo>
                  <a:pt x="6542375" y="136282"/>
                  <a:pt x="6540117" y="149927"/>
                  <a:pt x="6540561" y="169816"/>
                </a:cubicBezTo>
                <a:cubicBezTo>
                  <a:pt x="6541005" y="189706"/>
                  <a:pt x="6540087" y="210148"/>
                  <a:pt x="6537807" y="231142"/>
                </a:cubicBezTo>
                <a:cubicBezTo>
                  <a:pt x="6535527" y="252136"/>
                  <a:pt x="6531537" y="268570"/>
                  <a:pt x="6525837" y="280444"/>
                </a:cubicBezTo>
                <a:cubicBezTo>
                  <a:pt x="6520137" y="292318"/>
                  <a:pt x="6511787" y="300911"/>
                  <a:pt x="6500788" y="306224"/>
                </a:cubicBezTo>
                <a:cubicBezTo>
                  <a:pt x="6489789" y="311537"/>
                  <a:pt x="6483250" y="309619"/>
                  <a:pt x="6481171" y="300470"/>
                </a:cubicBezTo>
                <a:cubicBezTo>
                  <a:pt x="6479091" y="291321"/>
                  <a:pt x="6471466" y="280494"/>
                  <a:pt x="6458295" y="267989"/>
                </a:cubicBezTo>
                <a:cubicBezTo>
                  <a:pt x="6445123" y="255485"/>
                  <a:pt x="6447489" y="253058"/>
                  <a:pt x="6465393" y="260708"/>
                </a:cubicBezTo>
                <a:cubicBezTo>
                  <a:pt x="6483297" y="268359"/>
                  <a:pt x="6494117" y="269592"/>
                  <a:pt x="6497852" y="264408"/>
                </a:cubicBezTo>
                <a:cubicBezTo>
                  <a:pt x="6501587" y="259224"/>
                  <a:pt x="6505233" y="250631"/>
                  <a:pt x="6508790" y="238628"/>
                </a:cubicBezTo>
                <a:cubicBezTo>
                  <a:pt x="6512347" y="226625"/>
                  <a:pt x="6514351" y="207796"/>
                  <a:pt x="6514803" y="182142"/>
                </a:cubicBezTo>
                <a:cubicBezTo>
                  <a:pt x="6515254" y="156487"/>
                  <a:pt x="6513949" y="140362"/>
                  <a:pt x="6510887" y="133765"/>
                </a:cubicBezTo>
                <a:cubicBezTo>
                  <a:pt x="6507825" y="127169"/>
                  <a:pt x="6504388" y="124089"/>
                  <a:pt x="6500573" y="124526"/>
                </a:cubicBezTo>
                <a:cubicBezTo>
                  <a:pt x="6496759" y="124964"/>
                  <a:pt x="6488226" y="126312"/>
                  <a:pt x="6474975" y="128570"/>
                </a:cubicBezTo>
                <a:cubicBezTo>
                  <a:pt x="6461725" y="130829"/>
                  <a:pt x="6450576" y="131514"/>
                  <a:pt x="6441527" y="130625"/>
                </a:cubicBezTo>
                <a:cubicBezTo>
                  <a:pt x="6432407" y="139860"/>
                  <a:pt x="6421755" y="148016"/>
                  <a:pt x="6409574" y="155093"/>
                </a:cubicBezTo>
                <a:cubicBezTo>
                  <a:pt x="6397391" y="162169"/>
                  <a:pt x="6396955" y="158126"/>
                  <a:pt x="6408261" y="142961"/>
                </a:cubicBezTo>
                <a:cubicBezTo>
                  <a:pt x="6419569" y="127796"/>
                  <a:pt x="6430367" y="107971"/>
                  <a:pt x="6440657" y="83485"/>
                </a:cubicBezTo>
                <a:cubicBezTo>
                  <a:pt x="6450945" y="58999"/>
                  <a:pt x="6455189" y="41808"/>
                  <a:pt x="6453391" y="31914"/>
                </a:cubicBezTo>
                <a:cubicBezTo>
                  <a:pt x="6452041" y="24493"/>
                  <a:pt x="6453999" y="20939"/>
                  <a:pt x="6459269" y="21254"/>
                </a:cubicBezTo>
                <a:close/>
                <a:moveTo>
                  <a:pt x="5313645" y="20134"/>
                </a:moveTo>
                <a:cubicBezTo>
                  <a:pt x="5316809" y="19028"/>
                  <a:pt x="5323128" y="20291"/>
                  <a:pt x="5332604" y="23923"/>
                </a:cubicBezTo>
                <a:cubicBezTo>
                  <a:pt x="5351554" y="31186"/>
                  <a:pt x="5359886" y="38109"/>
                  <a:pt x="5357599" y="44691"/>
                </a:cubicBezTo>
                <a:cubicBezTo>
                  <a:pt x="5355312" y="51273"/>
                  <a:pt x="5353512" y="62232"/>
                  <a:pt x="5352200" y="77569"/>
                </a:cubicBezTo>
                <a:cubicBezTo>
                  <a:pt x="5350888" y="92906"/>
                  <a:pt x="5350231" y="109638"/>
                  <a:pt x="5350231" y="127764"/>
                </a:cubicBezTo>
                <a:cubicBezTo>
                  <a:pt x="5360241" y="126057"/>
                  <a:pt x="5369307" y="124139"/>
                  <a:pt x="5377431" y="122010"/>
                </a:cubicBezTo>
                <a:cubicBezTo>
                  <a:pt x="5385555" y="119880"/>
                  <a:pt x="5394542" y="117156"/>
                  <a:pt x="5404394" y="113836"/>
                </a:cubicBezTo>
                <a:cubicBezTo>
                  <a:pt x="5414246" y="110516"/>
                  <a:pt x="5424327" y="111444"/>
                  <a:pt x="5434638" y="116621"/>
                </a:cubicBezTo>
                <a:cubicBezTo>
                  <a:pt x="5444949" y="121798"/>
                  <a:pt x="5444210" y="127212"/>
                  <a:pt x="5432422" y="132862"/>
                </a:cubicBezTo>
                <a:cubicBezTo>
                  <a:pt x="5420634" y="138512"/>
                  <a:pt x="5406291" y="142251"/>
                  <a:pt x="5389391" y="144079"/>
                </a:cubicBezTo>
                <a:cubicBezTo>
                  <a:pt x="5372491" y="145908"/>
                  <a:pt x="5359352" y="146822"/>
                  <a:pt x="5349973" y="146822"/>
                </a:cubicBezTo>
                <a:cubicBezTo>
                  <a:pt x="5349199" y="163041"/>
                  <a:pt x="5348374" y="196281"/>
                  <a:pt x="5347499" y="246544"/>
                </a:cubicBezTo>
                <a:cubicBezTo>
                  <a:pt x="5371505" y="244780"/>
                  <a:pt x="5391062" y="243231"/>
                  <a:pt x="5406169" y="241897"/>
                </a:cubicBezTo>
                <a:cubicBezTo>
                  <a:pt x="5421276" y="240564"/>
                  <a:pt x="5433301" y="238979"/>
                  <a:pt x="5442242" y="237144"/>
                </a:cubicBezTo>
                <a:cubicBezTo>
                  <a:pt x="5451183" y="235308"/>
                  <a:pt x="5460576" y="235835"/>
                  <a:pt x="5470420" y="238725"/>
                </a:cubicBezTo>
                <a:cubicBezTo>
                  <a:pt x="5480265" y="241614"/>
                  <a:pt x="5488338" y="247938"/>
                  <a:pt x="5494641" y="257697"/>
                </a:cubicBezTo>
                <a:cubicBezTo>
                  <a:pt x="5500944" y="267455"/>
                  <a:pt x="5491457" y="271435"/>
                  <a:pt x="5466183" y="269635"/>
                </a:cubicBezTo>
                <a:cubicBezTo>
                  <a:pt x="5440908" y="267835"/>
                  <a:pt x="5418229" y="267161"/>
                  <a:pt x="5398146" y="267613"/>
                </a:cubicBezTo>
                <a:cubicBezTo>
                  <a:pt x="5378062" y="268065"/>
                  <a:pt x="5355548" y="269406"/>
                  <a:pt x="5330603" y="271635"/>
                </a:cubicBezTo>
                <a:cubicBezTo>
                  <a:pt x="5305658" y="273865"/>
                  <a:pt x="5282531" y="276335"/>
                  <a:pt x="5261222" y="279046"/>
                </a:cubicBezTo>
                <a:cubicBezTo>
                  <a:pt x="5239912" y="281756"/>
                  <a:pt x="5225848" y="283792"/>
                  <a:pt x="5219029" y="285155"/>
                </a:cubicBezTo>
                <a:cubicBezTo>
                  <a:pt x="5212211" y="286517"/>
                  <a:pt x="5203549" y="282452"/>
                  <a:pt x="5193045" y="272958"/>
                </a:cubicBezTo>
                <a:cubicBezTo>
                  <a:pt x="5182541" y="263465"/>
                  <a:pt x="5183612" y="258719"/>
                  <a:pt x="5196260" y="258719"/>
                </a:cubicBezTo>
                <a:cubicBezTo>
                  <a:pt x="5206327" y="258719"/>
                  <a:pt x="5222955" y="257826"/>
                  <a:pt x="5246143" y="256041"/>
                </a:cubicBezTo>
                <a:cubicBezTo>
                  <a:pt x="5269331" y="254255"/>
                  <a:pt x="5294971" y="252115"/>
                  <a:pt x="5323064" y="249620"/>
                </a:cubicBezTo>
                <a:lnTo>
                  <a:pt x="5323064" y="106232"/>
                </a:lnTo>
                <a:cubicBezTo>
                  <a:pt x="5323064" y="67470"/>
                  <a:pt x="5319916" y="42246"/>
                  <a:pt x="5313621" y="30559"/>
                </a:cubicBezTo>
                <a:cubicBezTo>
                  <a:pt x="5310473" y="24715"/>
                  <a:pt x="5310481" y="21240"/>
                  <a:pt x="5313645" y="20134"/>
                </a:cubicBezTo>
                <a:close/>
                <a:moveTo>
                  <a:pt x="7702267" y="19827"/>
                </a:moveTo>
                <a:cubicBezTo>
                  <a:pt x="7704043" y="19759"/>
                  <a:pt x="7706251" y="20020"/>
                  <a:pt x="7708887" y="20610"/>
                </a:cubicBezTo>
                <a:cubicBezTo>
                  <a:pt x="7719435" y="22969"/>
                  <a:pt x="7728010" y="26041"/>
                  <a:pt x="7734614" y="29827"/>
                </a:cubicBezTo>
                <a:cubicBezTo>
                  <a:pt x="7741217" y="33613"/>
                  <a:pt x="7742942" y="38062"/>
                  <a:pt x="7739787" y="43174"/>
                </a:cubicBezTo>
                <a:cubicBezTo>
                  <a:pt x="7736633" y="48287"/>
                  <a:pt x="7735055" y="66581"/>
                  <a:pt x="7735055" y="98058"/>
                </a:cubicBezTo>
                <a:cubicBezTo>
                  <a:pt x="7751273" y="95620"/>
                  <a:pt x="7761871" y="91637"/>
                  <a:pt x="7766847" y="86109"/>
                </a:cubicBezTo>
                <a:cubicBezTo>
                  <a:pt x="7771823" y="80581"/>
                  <a:pt x="7782166" y="82104"/>
                  <a:pt x="7797876" y="90680"/>
                </a:cubicBezTo>
                <a:cubicBezTo>
                  <a:pt x="7813585" y="99255"/>
                  <a:pt x="7817938" y="106666"/>
                  <a:pt x="7810933" y="112911"/>
                </a:cubicBezTo>
                <a:cubicBezTo>
                  <a:pt x="7803927" y="119156"/>
                  <a:pt x="7795735" y="132639"/>
                  <a:pt x="7786357" y="153361"/>
                </a:cubicBezTo>
                <a:cubicBezTo>
                  <a:pt x="7793555" y="163629"/>
                  <a:pt x="7793584" y="169354"/>
                  <a:pt x="7786443" y="170537"/>
                </a:cubicBezTo>
                <a:cubicBezTo>
                  <a:pt x="7779301" y="171720"/>
                  <a:pt x="7762172" y="174011"/>
                  <a:pt x="7735055" y="177410"/>
                </a:cubicBezTo>
                <a:lnTo>
                  <a:pt x="7735055" y="218279"/>
                </a:lnTo>
                <a:cubicBezTo>
                  <a:pt x="7735055" y="233953"/>
                  <a:pt x="7734589" y="249268"/>
                  <a:pt x="7733657" y="264225"/>
                </a:cubicBezTo>
                <a:cubicBezTo>
                  <a:pt x="7732725" y="279182"/>
                  <a:pt x="7731291" y="293207"/>
                  <a:pt x="7729355" y="306299"/>
                </a:cubicBezTo>
                <a:cubicBezTo>
                  <a:pt x="7727419" y="319392"/>
                  <a:pt x="7723361" y="326229"/>
                  <a:pt x="7717179" y="326809"/>
                </a:cubicBezTo>
                <a:cubicBezTo>
                  <a:pt x="7710999" y="327390"/>
                  <a:pt x="7707909" y="314158"/>
                  <a:pt x="7707909" y="287112"/>
                </a:cubicBezTo>
                <a:lnTo>
                  <a:pt x="7707909" y="180550"/>
                </a:lnTo>
                <a:cubicBezTo>
                  <a:pt x="7701155" y="181439"/>
                  <a:pt x="7693963" y="182644"/>
                  <a:pt x="7686333" y="184164"/>
                </a:cubicBezTo>
                <a:cubicBezTo>
                  <a:pt x="7680082" y="192553"/>
                  <a:pt x="7675417" y="194772"/>
                  <a:pt x="7672341" y="190821"/>
                </a:cubicBezTo>
                <a:cubicBezTo>
                  <a:pt x="7669265" y="186871"/>
                  <a:pt x="7666792" y="182088"/>
                  <a:pt x="7664921" y="176474"/>
                </a:cubicBezTo>
                <a:cubicBezTo>
                  <a:pt x="7663049" y="170860"/>
                  <a:pt x="7660787" y="161858"/>
                  <a:pt x="7658133" y="149468"/>
                </a:cubicBezTo>
                <a:cubicBezTo>
                  <a:pt x="7655481" y="137078"/>
                  <a:pt x="7651641" y="126312"/>
                  <a:pt x="7646615" y="117170"/>
                </a:cubicBezTo>
                <a:cubicBezTo>
                  <a:pt x="7641589" y="108028"/>
                  <a:pt x="7643073" y="103927"/>
                  <a:pt x="7651068" y="104866"/>
                </a:cubicBezTo>
                <a:cubicBezTo>
                  <a:pt x="7659063" y="105805"/>
                  <a:pt x="7665598" y="106705"/>
                  <a:pt x="7670674" y="107565"/>
                </a:cubicBezTo>
                <a:cubicBezTo>
                  <a:pt x="7675751" y="108426"/>
                  <a:pt x="7688162" y="106899"/>
                  <a:pt x="7707909" y="102984"/>
                </a:cubicBezTo>
                <a:cubicBezTo>
                  <a:pt x="7707909" y="75981"/>
                  <a:pt x="7707037" y="58992"/>
                  <a:pt x="7705295" y="52015"/>
                </a:cubicBezTo>
                <a:cubicBezTo>
                  <a:pt x="7703553" y="45039"/>
                  <a:pt x="7701079" y="37471"/>
                  <a:pt x="7697875" y="29311"/>
                </a:cubicBezTo>
                <a:cubicBezTo>
                  <a:pt x="7695471" y="23191"/>
                  <a:pt x="7696934" y="20030"/>
                  <a:pt x="7702267" y="19827"/>
                </a:cubicBezTo>
                <a:close/>
                <a:moveTo>
                  <a:pt x="5679781" y="19682"/>
                </a:moveTo>
                <a:cubicBezTo>
                  <a:pt x="5682592" y="19548"/>
                  <a:pt x="5687258" y="21180"/>
                  <a:pt x="5693779" y="24579"/>
                </a:cubicBezTo>
                <a:cubicBezTo>
                  <a:pt x="5706822" y="31376"/>
                  <a:pt x="5713824" y="39697"/>
                  <a:pt x="5714784" y="49541"/>
                </a:cubicBezTo>
                <a:cubicBezTo>
                  <a:pt x="5715745" y="59386"/>
                  <a:pt x="5713615" y="67036"/>
                  <a:pt x="5708395" y="72493"/>
                </a:cubicBezTo>
                <a:cubicBezTo>
                  <a:pt x="5703176" y="77949"/>
                  <a:pt x="5698501" y="77401"/>
                  <a:pt x="5694371" y="70847"/>
                </a:cubicBezTo>
                <a:cubicBezTo>
                  <a:pt x="5690241" y="64294"/>
                  <a:pt x="5686678" y="57031"/>
                  <a:pt x="5683680" y="49057"/>
                </a:cubicBezTo>
                <a:cubicBezTo>
                  <a:pt x="5680970" y="40611"/>
                  <a:pt x="5678715" y="32720"/>
                  <a:pt x="5676915" y="25385"/>
                </a:cubicBezTo>
                <a:cubicBezTo>
                  <a:pt x="5676015" y="21718"/>
                  <a:pt x="5676971" y="19817"/>
                  <a:pt x="5679781" y="19682"/>
                </a:cubicBezTo>
                <a:close/>
                <a:moveTo>
                  <a:pt x="1926932" y="19682"/>
                </a:moveTo>
                <a:cubicBezTo>
                  <a:pt x="1929742" y="19548"/>
                  <a:pt x="1934409" y="21180"/>
                  <a:pt x="1940930" y="24579"/>
                </a:cubicBezTo>
                <a:cubicBezTo>
                  <a:pt x="1953972" y="31376"/>
                  <a:pt x="1960974" y="39697"/>
                  <a:pt x="1961934" y="49541"/>
                </a:cubicBezTo>
                <a:cubicBezTo>
                  <a:pt x="1962895" y="59386"/>
                  <a:pt x="1960766" y="67036"/>
                  <a:pt x="1955547" y="72493"/>
                </a:cubicBezTo>
                <a:cubicBezTo>
                  <a:pt x="1950326" y="77949"/>
                  <a:pt x="1945652" y="77401"/>
                  <a:pt x="1941521" y="70847"/>
                </a:cubicBezTo>
                <a:cubicBezTo>
                  <a:pt x="1937392" y="64294"/>
                  <a:pt x="1933828" y="57031"/>
                  <a:pt x="1930830" y="49057"/>
                </a:cubicBezTo>
                <a:cubicBezTo>
                  <a:pt x="1928120" y="40611"/>
                  <a:pt x="1925866" y="32720"/>
                  <a:pt x="1924066" y="25385"/>
                </a:cubicBezTo>
                <a:cubicBezTo>
                  <a:pt x="1923166" y="21718"/>
                  <a:pt x="1924121" y="19817"/>
                  <a:pt x="1926932" y="19682"/>
                </a:cubicBezTo>
                <a:close/>
                <a:moveTo>
                  <a:pt x="898601" y="19628"/>
                </a:moveTo>
                <a:cubicBezTo>
                  <a:pt x="900116" y="19333"/>
                  <a:pt x="902128" y="19420"/>
                  <a:pt x="904635" y="19889"/>
                </a:cubicBezTo>
                <a:cubicBezTo>
                  <a:pt x="914666" y="21768"/>
                  <a:pt x="923242" y="24830"/>
                  <a:pt x="930362" y="29074"/>
                </a:cubicBezTo>
                <a:cubicBezTo>
                  <a:pt x="937481" y="33319"/>
                  <a:pt x="939228" y="38894"/>
                  <a:pt x="935600" y="45799"/>
                </a:cubicBezTo>
                <a:cubicBezTo>
                  <a:pt x="931972" y="52703"/>
                  <a:pt x="929734" y="71923"/>
                  <a:pt x="928888" y="103457"/>
                </a:cubicBezTo>
                <a:cubicBezTo>
                  <a:pt x="942095" y="100947"/>
                  <a:pt x="953420" y="98072"/>
                  <a:pt x="962864" y="94831"/>
                </a:cubicBezTo>
                <a:cubicBezTo>
                  <a:pt x="972307" y="91590"/>
                  <a:pt x="980929" y="93777"/>
                  <a:pt x="988730" y="101392"/>
                </a:cubicBezTo>
                <a:cubicBezTo>
                  <a:pt x="996532" y="109007"/>
                  <a:pt x="993351" y="114420"/>
                  <a:pt x="979190" y="117632"/>
                </a:cubicBezTo>
                <a:cubicBezTo>
                  <a:pt x="965029" y="120845"/>
                  <a:pt x="948262" y="124473"/>
                  <a:pt x="928888" y="128517"/>
                </a:cubicBezTo>
                <a:lnTo>
                  <a:pt x="928888" y="154264"/>
                </a:lnTo>
                <a:cubicBezTo>
                  <a:pt x="943631" y="171616"/>
                  <a:pt x="959157" y="186243"/>
                  <a:pt x="975469" y="198145"/>
                </a:cubicBezTo>
                <a:cubicBezTo>
                  <a:pt x="991781" y="210048"/>
                  <a:pt x="1009017" y="219473"/>
                  <a:pt x="1027180" y="226421"/>
                </a:cubicBezTo>
                <a:cubicBezTo>
                  <a:pt x="1045342" y="233369"/>
                  <a:pt x="1047263" y="237811"/>
                  <a:pt x="1032945" y="239746"/>
                </a:cubicBezTo>
                <a:cubicBezTo>
                  <a:pt x="1018626" y="241682"/>
                  <a:pt x="1005476" y="243098"/>
                  <a:pt x="993495" y="243995"/>
                </a:cubicBezTo>
                <a:cubicBezTo>
                  <a:pt x="981513" y="244891"/>
                  <a:pt x="971256" y="240152"/>
                  <a:pt x="962724" y="229776"/>
                </a:cubicBezTo>
                <a:cubicBezTo>
                  <a:pt x="954192" y="219401"/>
                  <a:pt x="942913" y="201645"/>
                  <a:pt x="928888" y="176506"/>
                </a:cubicBezTo>
                <a:cubicBezTo>
                  <a:pt x="928888" y="205602"/>
                  <a:pt x="929107" y="231210"/>
                  <a:pt x="929544" y="253330"/>
                </a:cubicBezTo>
                <a:cubicBezTo>
                  <a:pt x="929982" y="275450"/>
                  <a:pt x="927774" y="293146"/>
                  <a:pt x="922919" y="306418"/>
                </a:cubicBezTo>
                <a:cubicBezTo>
                  <a:pt x="918065" y="319690"/>
                  <a:pt x="912422" y="318729"/>
                  <a:pt x="905990" y="303535"/>
                </a:cubicBezTo>
                <a:cubicBezTo>
                  <a:pt x="899559" y="288342"/>
                  <a:pt x="897469" y="275895"/>
                  <a:pt x="899720" y="266193"/>
                </a:cubicBezTo>
                <a:cubicBezTo>
                  <a:pt x="901972" y="256492"/>
                  <a:pt x="903546" y="243604"/>
                  <a:pt x="904442" y="227529"/>
                </a:cubicBezTo>
                <a:cubicBezTo>
                  <a:pt x="905338" y="211453"/>
                  <a:pt x="905787" y="190395"/>
                  <a:pt x="905787" y="164353"/>
                </a:cubicBezTo>
                <a:cubicBezTo>
                  <a:pt x="896436" y="187441"/>
                  <a:pt x="886226" y="205441"/>
                  <a:pt x="875156" y="218354"/>
                </a:cubicBezTo>
                <a:cubicBezTo>
                  <a:pt x="864085" y="231268"/>
                  <a:pt x="850673" y="241693"/>
                  <a:pt x="834920" y="249630"/>
                </a:cubicBezTo>
                <a:cubicBezTo>
                  <a:pt x="819168" y="257568"/>
                  <a:pt x="817895" y="254119"/>
                  <a:pt x="831103" y="239284"/>
                </a:cubicBezTo>
                <a:cubicBezTo>
                  <a:pt x="844309" y="224449"/>
                  <a:pt x="856507" y="208087"/>
                  <a:pt x="867691" y="190197"/>
                </a:cubicBezTo>
                <a:cubicBezTo>
                  <a:pt x="878877" y="172308"/>
                  <a:pt x="889323" y="153347"/>
                  <a:pt x="899033" y="133313"/>
                </a:cubicBezTo>
                <a:cubicBezTo>
                  <a:pt x="892191" y="136009"/>
                  <a:pt x="885409" y="138035"/>
                  <a:pt x="878684" y="139390"/>
                </a:cubicBezTo>
                <a:cubicBezTo>
                  <a:pt x="871957" y="140745"/>
                  <a:pt x="864444" y="138193"/>
                  <a:pt x="856140" y="131732"/>
                </a:cubicBezTo>
                <a:cubicBezTo>
                  <a:pt x="847837" y="125272"/>
                  <a:pt x="848917" y="121443"/>
                  <a:pt x="859378" y="120246"/>
                </a:cubicBezTo>
                <a:cubicBezTo>
                  <a:pt x="869839" y="119048"/>
                  <a:pt x="885323" y="115166"/>
                  <a:pt x="905829" y="108598"/>
                </a:cubicBezTo>
                <a:cubicBezTo>
                  <a:pt x="906704" y="68302"/>
                  <a:pt x="904216" y="42974"/>
                  <a:pt x="898365" y="32613"/>
                </a:cubicBezTo>
                <a:cubicBezTo>
                  <a:pt x="893977" y="24842"/>
                  <a:pt x="894056" y="20514"/>
                  <a:pt x="898601" y="19628"/>
                </a:cubicBezTo>
                <a:close/>
                <a:moveTo>
                  <a:pt x="6024173" y="17673"/>
                </a:moveTo>
                <a:cubicBezTo>
                  <a:pt x="6025949" y="17582"/>
                  <a:pt x="6028209" y="17887"/>
                  <a:pt x="6030954" y="18588"/>
                </a:cubicBezTo>
                <a:cubicBezTo>
                  <a:pt x="6041931" y="21392"/>
                  <a:pt x="6050958" y="24643"/>
                  <a:pt x="6058035" y="28343"/>
                </a:cubicBezTo>
                <a:cubicBezTo>
                  <a:pt x="6065112" y="32043"/>
                  <a:pt x="6066611" y="38041"/>
                  <a:pt x="6062531" y="46336"/>
                </a:cubicBezTo>
                <a:cubicBezTo>
                  <a:pt x="6058451" y="54632"/>
                  <a:pt x="6055988" y="80419"/>
                  <a:pt x="6055142" y="123698"/>
                </a:cubicBezTo>
                <a:cubicBezTo>
                  <a:pt x="6081442" y="120185"/>
                  <a:pt x="6102598" y="116385"/>
                  <a:pt x="6118608" y="112298"/>
                </a:cubicBezTo>
                <a:cubicBezTo>
                  <a:pt x="6134619" y="108211"/>
                  <a:pt x="6146719" y="109713"/>
                  <a:pt x="6154907" y="116804"/>
                </a:cubicBezTo>
                <a:cubicBezTo>
                  <a:pt x="6163095" y="123895"/>
                  <a:pt x="6165124" y="128861"/>
                  <a:pt x="6160994" y="131700"/>
                </a:cubicBezTo>
                <a:cubicBezTo>
                  <a:pt x="6156864" y="134539"/>
                  <a:pt x="6141259" y="137085"/>
                  <a:pt x="6114177" y="139336"/>
                </a:cubicBezTo>
                <a:cubicBezTo>
                  <a:pt x="6087096" y="141588"/>
                  <a:pt x="6066836" y="143904"/>
                  <a:pt x="6053399" y="146284"/>
                </a:cubicBezTo>
                <a:lnTo>
                  <a:pt x="6051098" y="166590"/>
                </a:lnTo>
                <a:cubicBezTo>
                  <a:pt x="6071476" y="195801"/>
                  <a:pt x="6088956" y="217917"/>
                  <a:pt x="6103540" y="232938"/>
                </a:cubicBezTo>
                <a:cubicBezTo>
                  <a:pt x="6118124" y="247960"/>
                  <a:pt x="6134046" y="259679"/>
                  <a:pt x="6151304" y="268097"/>
                </a:cubicBezTo>
                <a:cubicBezTo>
                  <a:pt x="6168562" y="276515"/>
                  <a:pt x="6184523" y="284276"/>
                  <a:pt x="6199186" y="291382"/>
                </a:cubicBezTo>
                <a:cubicBezTo>
                  <a:pt x="6213848" y="298488"/>
                  <a:pt x="6208553" y="302040"/>
                  <a:pt x="6183300" y="302040"/>
                </a:cubicBezTo>
                <a:cubicBezTo>
                  <a:pt x="6161575" y="302040"/>
                  <a:pt x="6144517" y="301800"/>
                  <a:pt x="6132127" y="301320"/>
                </a:cubicBezTo>
                <a:cubicBezTo>
                  <a:pt x="6119737" y="300839"/>
                  <a:pt x="6109054" y="294218"/>
                  <a:pt x="6100077" y="281455"/>
                </a:cubicBezTo>
                <a:cubicBezTo>
                  <a:pt x="6091100" y="268692"/>
                  <a:pt x="6082739" y="255933"/>
                  <a:pt x="6074996" y="243177"/>
                </a:cubicBezTo>
                <a:cubicBezTo>
                  <a:pt x="6067252" y="230422"/>
                  <a:pt x="6057917" y="211346"/>
                  <a:pt x="6046989" y="185949"/>
                </a:cubicBezTo>
                <a:cubicBezTo>
                  <a:pt x="6039576" y="220552"/>
                  <a:pt x="6027738" y="246217"/>
                  <a:pt x="6011476" y="262945"/>
                </a:cubicBezTo>
                <a:cubicBezTo>
                  <a:pt x="5995214" y="279673"/>
                  <a:pt x="5975454" y="291497"/>
                  <a:pt x="5952193" y="298416"/>
                </a:cubicBezTo>
                <a:cubicBezTo>
                  <a:pt x="5928934" y="305335"/>
                  <a:pt x="5925348" y="303313"/>
                  <a:pt x="5941438" y="292350"/>
                </a:cubicBezTo>
                <a:cubicBezTo>
                  <a:pt x="5957528" y="281387"/>
                  <a:pt x="5971284" y="269757"/>
                  <a:pt x="5982706" y="257460"/>
                </a:cubicBezTo>
                <a:cubicBezTo>
                  <a:pt x="5994128" y="245163"/>
                  <a:pt x="6003861" y="229400"/>
                  <a:pt x="6011906" y="210170"/>
                </a:cubicBezTo>
                <a:cubicBezTo>
                  <a:pt x="6019951" y="190940"/>
                  <a:pt x="6024863" y="171172"/>
                  <a:pt x="6026641" y="150866"/>
                </a:cubicBezTo>
                <a:cubicBezTo>
                  <a:pt x="5998333" y="155369"/>
                  <a:pt x="5980813" y="158520"/>
                  <a:pt x="5974080" y="160320"/>
                </a:cubicBezTo>
                <a:cubicBezTo>
                  <a:pt x="5967348" y="162119"/>
                  <a:pt x="5957779" y="158043"/>
                  <a:pt x="5945375" y="148091"/>
                </a:cubicBezTo>
                <a:cubicBezTo>
                  <a:pt x="5932971" y="138139"/>
                  <a:pt x="5935018" y="133618"/>
                  <a:pt x="5951516" y="134529"/>
                </a:cubicBezTo>
                <a:cubicBezTo>
                  <a:pt x="5968014" y="135439"/>
                  <a:pt x="5993536" y="133371"/>
                  <a:pt x="6028082" y="128323"/>
                </a:cubicBezTo>
                <a:cubicBezTo>
                  <a:pt x="6028928" y="106483"/>
                  <a:pt x="6029129" y="86966"/>
                  <a:pt x="6028684" y="69772"/>
                </a:cubicBezTo>
                <a:cubicBezTo>
                  <a:pt x="6028240" y="52578"/>
                  <a:pt x="6025763" y="39048"/>
                  <a:pt x="6021252" y="29182"/>
                </a:cubicBezTo>
                <a:cubicBezTo>
                  <a:pt x="6017870" y="21782"/>
                  <a:pt x="6018843" y="17946"/>
                  <a:pt x="6024173" y="17673"/>
                </a:cubicBezTo>
                <a:close/>
                <a:moveTo>
                  <a:pt x="4286787" y="17147"/>
                </a:moveTo>
                <a:cubicBezTo>
                  <a:pt x="4294531" y="18100"/>
                  <a:pt x="4302207" y="20940"/>
                  <a:pt x="4309814" y="25665"/>
                </a:cubicBezTo>
                <a:cubicBezTo>
                  <a:pt x="4317421" y="30390"/>
                  <a:pt x="4320082" y="35294"/>
                  <a:pt x="4317794" y="40378"/>
                </a:cubicBezTo>
                <a:cubicBezTo>
                  <a:pt x="4315507" y="45462"/>
                  <a:pt x="4313496" y="70087"/>
                  <a:pt x="4311761" y="114255"/>
                </a:cubicBezTo>
                <a:cubicBezTo>
                  <a:pt x="4328281" y="101607"/>
                  <a:pt x="4338125" y="92820"/>
                  <a:pt x="4341294" y="87894"/>
                </a:cubicBezTo>
                <a:cubicBezTo>
                  <a:pt x="4344464" y="82968"/>
                  <a:pt x="4353831" y="83029"/>
                  <a:pt x="4369397" y="88077"/>
                </a:cubicBezTo>
                <a:cubicBezTo>
                  <a:pt x="4384964" y="93125"/>
                  <a:pt x="4391076" y="98226"/>
                  <a:pt x="4387735" y="103382"/>
                </a:cubicBezTo>
                <a:cubicBezTo>
                  <a:pt x="4384394" y="108537"/>
                  <a:pt x="4381447" y="114528"/>
                  <a:pt x="4378894" y="121354"/>
                </a:cubicBezTo>
                <a:cubicBezTo>
                  <a:pt x="4376342" y="128180"/>
                  <a:pt x="4373234" y="139838"/>
                  <a:pt x="4369570" y="156329"/>
                </a:cubicBezTo>
                <a:cubicBezTo>
                  <a:pt x="4365906" y="172821"/>
                  <a:pt x="4359424" y="185480"/>
                  <a:pt x="4350124" y="194306"/>
                </a:cubicBezTo>
                <a:cubicBezTo>
                  <a:pt x="4340825" y="203132"/>
                  <a:pt x="4335293" y="203659"/>
                  <a:pt x="4333529" y="195887"/>
                </a:cubicBezTo>
                <a:cubicBezTo>
                  <a:pt x="4331765" y="188115"/>
                  <a:pt x="4326545" y="179991"/>
                  <a:pt x="4317870" y="171516"/>
                </a:cubicBezTo>
                <a:cubicBezTo>
                  <a:pt x="4315700" y="169397"/>
                  <a:pt x="4314125" y="167613"/>
                  <a:pt x="4313144" y="166165"/>
                </a:cubicBezTo>
                <a:lnTo>
                  <a:pt x="4313005" y="165765"/>
                </a:lnTo>
                <a:lnTo>
                  <a:pt x="4312777" y="173495"/>
                </a:lnTo>
                <a:cubicBezTo>
                  <a:pt x="4312121" y="185548"/>
                  <a:pt x="4310922" y="195600"/>
                  <a:pt x="4309179" y="203652"/>
                </a:cubicBezTo>
                <a:cubicBezTo>
                  <a:pt x="4305695" y="219756"/>
                  <a:pt x="4300729" y="222495"/>
                  <a:pt x="4294283" y="211869"/>
                </a:cubicBezTo>
                <a:cubicBezTo>
                  <a:pt x="4287838" y="201243"/>
                  <a:pt x="4285515" y="191499"/>
                  <a:pt x="4287314" y="182637"/>
                </a:cubicBezTo>
                <a:cubicBezTo>
                  <a:pt x="4289114" y="173774"/>
                  <a:pt x="4290465" y="160036"/>
                  <a:pt x="4291369" y="141423"/>
                </a:cubicBezTo>
                <a:cubicBezTo>
                  <a:pt x="4283353" y="148536"/>
                  <a:pt x="4274784" y="154752"/>
                  <a:pt x="4265664" y="160072"/>
                </a:cubicBezTo>
                <a:cubicBezTo>
                  <a:pt x="4263112" y="201143"/>
                  <a:pt x="4266223" y="226496"/>
                  <a:pt x="4274999" y="236133"/>
                </a:cubicBezTo>
                <a:cubicBezTo>
                  <a:pt x="4283776" y="245769"/>
                  <a:pt x="4301321" y="249709"/>
                  <a:pt x="4327635" y="247953"/>
                </a:cubicBezTo>
                <a:cubicBezTo>
                  <a:pt x="4353950" y="246196"/>
                  <a:pt x="4372301" y="243242"/>
                  <a:pt x="4382691" y="239090"/>
                </a:cubicBezTo>
                <a:cubicBezTo>
                  <a:pt x="4393080" y="234939"/>
                  <a:pt x="4401631" y="222545"/>
                  <a:pt x="4408342" y="201910"/>
                </a:cubicBezTo>
                <a:cubicBezTo>
                  <a:pt x="4415053" y="181274"/>
                  <a:pt x="4418176" y="179901"/>
                  <a:pt x="4417710" y="197791"/>
                </a:cubicBezTo>
                <a:cubicBezTo>
                  <a:pt x="4417244" y="215680"/>
                  <a:pt x="4420144" y="230899"/>
                  <a:pt x="4426411" y="243446"/>
                </a:cubicBezTo>
                <a:cubicBezTo>
                  <a:pt x="4427371" y="248637"/>
                  <a:pt x="4423575" y="254054"/>
                  <a:pt x="4415021" y="259697"/>
                </a:cubicBezTo>
                <a:cubicBezTo>
                  <a:pt x="4406467" y="265340"/>
                  <a:pt x="4394213" y="269531"/>
                  <a:pt x="4378260" y="272270"/>
                </a:cubicBezTo>
                <a:cubicBezTo>
                  <a:pt x="4362306" y="275009"/>
                  <a:pt x="4344148" y="276604"/>
                  <a:pt x="4323785" y="277056"/>
                </a:cubicBezTo>
                <a:cubicBezTo>
                  <a:pt x="4303422" y="277508"/>
                  <a:pt x="4286755" y="274855"/>
                  <a:pt x="4273784" y="269097"/>
                </a:cubicBezTo>
                <a:cubicBezTo>
                  <a:pt x="4260813" y="263340"/>
                  <a:pt x="4252177" y="253760"/>
                  <a:pt x="4247875" y="240359"/>
                </a:cubicBezTo>
                <a:cubicBezTo>
                  <a:pt x="4243573" y="226959"/>
                  <a:pt x="4241874" y="202978"/>
                  <a:pt x="4242777" y="168418"/>
                </a:cubicBezTo>
                <a:cubicBezTo>
                  <a:pt x="4237313" y="173294"/>
                  <a:pt x="4232943" y="177435"/>
                  <a:pt x="4229666" y="180840"/>
                </a:cubicBezTo>
                <a:cubicBezTo>
                  <a:pt x="4226390" y="184246"/>
                  <a:pt x="4220331" y="182866"/>
                  <a:pt x="4211490" y="176700"/>
                </a:cubicBezTo>
                <a:cubicBezTo>
                  <a:pt x="4202650" y="170533"/>
                  <a:pt x="4201778" y="166507"/>
                  <a:pt x="4208877" y="164622"/>
                </a:cubicBezTo>
                <a:cubicBezTo>
                  <a:pt x="4215975" y="162736"/>
                  <a:pt x="4227275" y="158122"/>
                  <a:pt x="4242777" y="150780"/>
                </a:cubicBezTo>
                <a:cubicBezTo>
                  <a:pt x="4242777" y="139422"/>
                  <a:pt x="4242128" y="130521"/>
                  <a:pt x="4240830" y="124075"/>
                </a:cubicBezTo>
                <a:cubicBezTo>
                  <a:pt x="4239532" y="117629"/>
                  <a:pt x="4237507" y="111029"/>
                  <a:pt x="4234754" y="104274"/>
                </a:cubicBezTo>
                <a:cubicBezTo>
                  <a:pt x="4232000" y="97520"/>
                  <a:pt x="4232728" y="93222"/>
                  <a:pt x="4236937" y="91379"/>
                </a:cubicBezTo>
                <a:cubicBezTo>
                  <a:pt x="4241146" y="89536"/>
                  <a:pt x="4248147" y="91433"/>
                  <a:pt x="4257942" y="97068"/>
                </a:cubicBezTo>
                <a:cubicBezTo>
                  <a:pt x="4267736" y="102704"/>
                  <a:pt x="4271508" y="107834"/>
                  <a:pt x="4269256" y="112459"/>
                </a:cubicBezTo>
                <a:cubicBezTo>
                  <a:pt x="4267005" y="117084"/>
                  <a:pt x="4265879" y="126229"/>
                  <a:pt x="4265879" y="139895"/>
                </a:cubicBezTo>
                <a:cubicBezTo>
                  <a:pt x="4272332" y="135780"/>
                  <a:pt x="4280829" y="130481"/>
                  <a:pt x="4291369" y="123999"/>
                </a:cubicBezTo>
                <a:cubicBezTo>
                  <a:pt x="4291369" y="90056"/>
                  <a:pt x="4290705" y="68030"/>
                  <a:pt x="4289379" y="57920"/>
                </a:cubicBezTo>
                <a:cubicBezTo>
                  <a:pt x="4288053" y="47810"/>
                  <a:pt x="4285353" y="38248"/>
                  <a:pt x="4281280" y="29236"/>
                </a:cubicBezTo>
                <a:cubicBezTo>
                  <a:pt x="4277208" y="20223"/>
                  <a:pt x="4279043" y="16193"/>
                  <a:pt x="4286787" y="17147"/>
                </a:cubicBezTo>
                <a:close/>
                <a:moveTo>
                  <a:pt x="2208018" y="13733"/>
                </a:moveTo>
                <a:cubicBezTo>
                  <a:pt x="2209000" y="13446"/>
                  <a:pt x="2210296" y="13483"/>
                  <a:pt x="2211906" y="13845"/>
                </a:cubicBezTo>
                <a:cubicBezTo>
                  <a:pt x="2218344" y="15293"/>
                  <a:pt x="2226472" y="18334"/>
                  <a:pt x="2236287" y="22965"/>
                </a:cubicBezTo>
                <a:cubicBezTo>
                  <a:pt x="2246103" y="27597"/>
                  <a:pt x="2248746" y="33437"/>
                  <a:pt x="2244214" y="40486"/>
                </a:cubicBezTo>
                <a:cubicBezTo>
                  <a:pt x="2239682" y="47534"/>
                  <a:pt x="2237001" y="69428"/>
                  <a:pt x="2236169" y="106167"/>
                </a:cubicBezTo>
                <a:cubicBezTo>
                  <a:pt x="2245017" y="104518"/>
                  <a:pt x="2251646" y="102754"/>
                  <a:pt x="2256055" y="100876"/>
                </a:cubicBezTo>
                <a:cubicBezTo>
                  <a:pt x="2260465" y="98997"/>
                  <a:pt x="2265674" y="101051"/>
                  <a:pt x="2271683" y="107038"/>
                </a:cubicBezTo>
                <a:cubicBezTo>
                  <a:pt x="2277691" y="113026"/>
                  <a:pt x="2277293" y="117528"/>
                  <a:pt x="2270489" y="120547"/>
                </a:cubicBezTo>
                <a:cubicBezTo>
                  <a:pt x="2263684" y="123566"/>
                  <a:pt x="2252151" y="126695"/>
                  <a:pt x="2235890" y="129936"/>
                </a:cubicBezTo>
                <a:cubicBezTo>
                  <a:pt x="2235173" y="140706"/>
                  <a:pt x="2234814" y="150909"/>
                  <a:pt x="2234814" y="160545"/>
                </a:cubicBezTo>
                <a:cubicBezTo>
                  <a:pt x="2243977" y="161305"/>
                  <a:pt x="2251667" y="163510"/>
                  <a:pt x="2257884" y="167160"/>
                </a:cubicBezTo>
                <a:cubicBezTo>
                  <a:pt x="2264100" y="170809"/>
                  <a:pt x="2266613" y="177553"/>
                  <a:pt x="2265423" y="187390"/>
                </a:cubicBezTo>
                <a:cubicBezTo>
                  <a:pt x="2264233" y="197228"/>
                  <a:pt x="2259217" y="199476"/>
                  <a:pt x="2250377" y="194134"/>
                </a:cubicBezTo>
                <a:cubicBezTo>
                  <a:pt x="2241536" y="188792"/>
                  <a:pt x="2236348" y="182916"/>
                  <a:pt x="2234814" y="176506"/>
                </a:cubicBezTo>
                <a:lnTo>
                  <a:pt x="2234814" y="246608"/>
                </a:lnTo>
                <a:cubicBezTo>
                  <a:pt x="2234814" y="267574"/>
                  <a:pt x="2232702" y="284527"/>
                  <a:pt x="2228479" y="297469"/>
                </a:cubicBezTo>
                <a:cubicBezTo>
                  <a:pt x="2224256" y="310411"/>
                  <a:pt x="2218828" y="310648"/>
                  <a:pt x="2212196" y="298179"/>
                </a:cubicBezTo>
                <a:cubicBezTo>
                  <a:pt x="2205564" y="285710"/>
                  <a:pt x="2202929" y="276619"/>
                  <a:pt x="2204291" y="270904"/>
                </a:cubicBezTo>
                <a:cubicBezTo>
                  <a:pt x="2205653" y="265190"/>
                  <a:pt x="2207231" y="254718"/>
                  <a:pt x="2209023" y="239488"/>
                </a:cubicBezTo>
                <a:cubicBezTo>
                  <a:pt x="2210816" y="224259"/>
                  <a:pt x="2212157" y="198769"/>
                  <a:pt x="2213046" y="163019"/>
                </a:cubicBezTo>
                <a:cubicBezTo>
                  <a:pt x="2203610" y="188043"/>
                  <a:pt x="2192708" y="206968"/>
                  <a:pt x="2180339" y="219796"/>
                </a:cubicBezTo>
                <a:cubicBezTo>
                  <a:pt x="2167971" y="232623"/>
                  <a:pt x="2156610" y="241664"/>
                  <a:pt x="2146256" y="246920"/>
                </a:cubicBezTo>
                <a:cubicBezTo>
                  <a:pt x="2135902" y="252176"/>
                  <a:pt x="2135264" y="248784"/>
                  <a:pt x="2144342" y="236746"/>
                </a:cubicBezTo>
                <a:cubicBezTo>
                  <a:pt x="2153419" y="224707"/>
                  <a:pt x="2164024" y="209026"/>
                  <a:pt x="2176155" y="189703"/>
                </a:cubicBezTo>
                <a:cubicBezTo>
                  <a:pt x="2188287" y="170379"/>
                  <a:pt x="2197436" y="152931"/>
                  <a:pt x="2203603" y="137357"/>
                </a:cubicBezTo>
                <a:cubicBezTo>
                  <a:pt x="2194640" y="141745"/>
                  <a:pt x="2186384" y="144642"/>
                  <a:pt x="2178833" y="146048"/>
                </a:cubicBezTo>
                <a:cubicBezTo>
                  <a:pt x="2171283" y="147453"/>
                  <a:pt x="2163400" y="144502"/>
                  <a:pt x="2155183" y="137196"/>
                </a:cubicBezTo>
                <a:cubicBezTo>
                  <a:pt x="2146966" y="129890"/>
                  <a:pt x="2148518" y="125390"/>
                  <a:pt x="2159840" y="123698"/>
                </a:cubicBezTo>
                <a:cubicBezTo>
                  <a:pt x="2171161" y="122006"/>
                  <a:pt x="2188897" y="118249"/>
                  <a:pt x="2213046" y="112427"/>
                </a:cubicBezTo>
                <a:lnTo>
                  <a:pt x="2213046" y="65749"/>
                </a:lnTo>
                <a:cubicBezTo>
                  <a:pt x="2213046" y="47580"/>
                  <a:pt x="2211246" y="34025"/>
                  <a:pt x="2207646" y="25084"/>
                </a:cubicBezTo>
                <a:cubicBezTo>
                  <a:pt x="2204947" y="18378"/>
                  <a:pt x="2205071" y="14595"/>
                  <a:pt x="2208018" y="13733"/>
                </a:cubicBezTo>
                <a:close/>
                <a:moveTo>
                  <a:pt x="7582107" y="13177"/>
                </a:moveTo>
                <a:cubicBezTo>
                  <a:pt x="7583583" y="13088"/>
                  <a:pt x="7585437" y="13347"/>
                  <a:pt x="7587666" y="13953"/>
                </a:cubicBezTo>
                <a:cubicBezTo>
                  <a:pt x="7596585" y="16376"/>
                  <a:pt x="7604035" y="20273"/>
                  <a:pt x="7610015" y="25643"/>
                </a:cubicBezTo>
                <a:cubicBezTo>
                  <a:pt x="7615995" y="31014"/>
                  <a:pt x="7617075" y="35843"/>
                  <a:pt x="7613253" y="40131"/>
                </a:cubicBezTo>
                <a:cubicBezTo>
                  <a:pt x="7609431" y="44418"/>
                  <a:pt x="7606215" y="50040"/>
                  <a:pt x="7603605" y="56995"/>
                </a:cubicBezTo>
                <a:cubicBezTo>
                  <a:pt x="7600995" y="63950"/>
                  <a:pt x="7596672" y="72690"/>
                  <a:pt x="7590635" y="83216"/>
                </a:cubicBezTo>
                <a:cubicBezTo>
                  <a:pt x="7598722" y="83302"/>
                  <a:pt x="7608739" y="80850"/>
                  <a:pt x="7620684" y="75859"/>
                </a:cubicBezTo>
                <a:cubicBezTo>
                  <a:pt x="7632630" y="70869"/>
                  <a:pt x="7642080" y="71597"/>
                  <a:pt x="7649035" y="78043"/>
                </a:cubicBezTo>
                <a:cubicBezTo>
                  <a:pt x="7655990" y="84489"/>
                  <a:pt x="7651903" y="90587"/>
                  <a:pt x="7636774" y="96337"/>
                </a:cubicBezTo>
                <a:cubicBezTo>
                  <a:pt x="7621645" y="102088"/>
                  <a:pt x="7604315" y="104066"/>
                  <a:pt x="7584783" y="102274"/>
                </a:cubicBezTo>
                <a:cubicBezTo>
                  <a:pt x="7573828" y="122651"/>
                  <a:pt x="7563747" y="138820"/>
                  <a:pt x="7554540" y="150780"/>
                </a:cubicBezTo>
                <a:cubicBezTo>
                  <a:pt x="7545333" y="162740"/>
                  <a:pt x="7533947" y="172269"/>
                  <a:pt x="7520381" y="179367"/>
                </a:cubicBezTo>
                <a:cubicBezTo>
                  <a:pt x="7506816" y="186465"/>
                  <a:pt x="7504611" y="184397"/>
                  <a:pt x="7513767" y="173161"/>
                </a:cubicBezTo>
                <a:cubicBezTo>
                  <a:pt x="7522924" y="161926"/>
                  <a:pt x="7532614" y="147854"/>
                  <a:pt x="7542839" y="130947"/>
                </a:cubicBezTo>
                <a:cubicBezTo>
                  <a:pt x="7553063" y="114040"/>
                  <a:pt x="7562435" y="94053"/>
                  <a:pt x="7570953" y="70987"/>
                </a:cubicBezTo>
                <a:cubicBezTo>
                  <a:pt x="7579471" y="47921"/>
                  <a:pt x="7582156" y="32043"/>
                  <a:pt x="7579009" y="23353"/>
                </a:cubicBezTo>
                <a:cubicBezTo>
                  <a:pt x="7576647" y="16835"/>
                  <a:pt x="7577681" y="13443"/>
                  <a:pt x="7582107" y="13177"/>
                </a:cubicBezTo>
                <a:close/>
                <a:moveTo>
                  <a:pt x="6754589" y="11694"/>
                </a:moveTo>
                <a:cubicBezTo>
                  <a:pt x="6759723" y="11694"/>
                  <a:pt x="6767093" y="13791"/>
                  <a:pt x="6776701" y="17986"/>
                </a:cubicBezTo>
                <a:cubicBezTo>
                  <a:pt x="6786309" y="22180"/>
                  <a:pt x="6789743" y="27128"/>
                  <a:pt x="6787005" y="32828"/>
                </a:cubicBezTo>
                <a:cubicBezTo>
                  <a:pt x="6784265" y="38528"/>
                  <a:pt x="6782035" y="52176"/>
                  <a:pt x="6780315" y="73773"/>
                </a:cubicBezTo>
                <a:cubicBezTo>
                  <a:pt x="6790353" y="70503"/>
                  <a:pt x="6800211" y="67434"/>
                  <a:pt x="6809891" y="64566"/>
                </a:cubicBezTo>
                <a:cubicBezTo>
                  <a:pt x="6819571" y="61698"/>
                  <a:pt x="6827860" y="63261"/>
                  <a:pt x="6834757" y="69256"/>
                </a:cubicBezTo>
                <a:cubicBezTo>
                  <a:pt x="6841655" y="75250"/>
                  <a:pt x="6840594" y="79964"/>
                  <a:pt x="6831573" y="83399"/>
                </a:cubicBezTo>
                <a:cubicBezTo>
                  <a:pt x="6822554" y="86833"/>
                  <a:pt x="6805381" y="91920"/>
                  <a:pt x="6780057" y="98660"/>
                </a:cubicBezTo>
                <a:cubicBezTo>
                  <a:pt x="6779339" y="109573"/>
                  <a:pt x="6778981" y="118371"/>
                  <a:pt x="6778981" y="125053"/>
                </a:cubicBezTo>
                <a:cubicBezTo>
                  <a:pt x="6798929" y="121554"/>
                  <a:pt x="6816037" y="117754"/>
                  <a:pt x="6830305" y="113653"/>
                </a:cubicBezTo>
                <a:cubicBezTo>
                  <a:pt x="6844573" y="109552"/>
                  <a:pt x="6855293" y="108483"/>
                  <a:pt x="6862463" y="110448"/>
                </a:cubicBezTo>
                <a:cubicBezTo>
                  <a:pt x="6869633" y="112412"/>
                  <a:pt x="6875509" y="116403"/>
                  <a:pt x="6880091" y="122418"/>
                </a:cubicBezTo>
                <a:cubicBezTo>
                  <a:pt x="6884672" y="128434"/>
                  <a:pt x="6882811" y="131747"/>
                  <a:pt x="6874509" y="132356"/>
                </a:cubicBezTo>
                <a:cubicBezTo>
                  <a:pt x="6866205" y="132966"/>
                  <a:pt x="6852033" y="134608"/>
                  <a:pt x="6831993" y="137282"/>
                </a:cubicBezTo>
                <a:cubicBezTo>
                  <a:pt x="6811953" y="139956"/>
                  <a:pt x="6791579" y="142706"/>
                  <a:pt x="6770871" y="145531"/>
                </a:cubicBezTo>
                <a:cubicBezTo>
                  <a:pt x="6779877" y="150522"/>
                  <a:pt x="6783685" y="155042"/>
                  <a:pt x="6782293" y="159094"/>
                </a:cubicBezTo>
                <a:cubicBezTo>
                  <a:pt x="6780903" y="163145"/>
                  <a:pt x="6779799" y="170247"/>
                  <a:pt x="6778981" y="180399"/>
                </a:cubicBezTo>
                <a:cubicBezTo>
                  <a:pt x="6784359" y="179625"/>
                  <a:pt x="6793730" y="176958"/>
                  <a:pt x="6807095" y="172398"/>
                </a:cubicBezTo>
                <a:cubicBezTo>
                  <a:pt x="6820461" y="167837"/>
                  <a:pt x="6830814" y="169107"/>
                  <a:pt x="6838156" y="176205"/>
                </a:cubicBezTo>
                <a:cubicBezTo>
                  <a:pt x="6845499" y="183303"/>
                  <a:pt x="6842085" y="188724"/>
                  <a:pt x="6827917" y="192467"/>
                </a:cubicBezTo>
                <a:cubicBezTo>
                  <a:pt x="6813749" y="196210"/>
                  <a:pt x="6797344" y="198482"/>
                  <a:pt x="6778701" y="199286"/>
                </a:cubicBezTo>
                <a:cubicBezTo>
                  <a:pt x="6777985" y="212321"/>
                  <a:pt x="6777626" y="225464"/>
                  <a:pt x="6777626" y="238714"/>
                </a:cubicBezTo>
                <a:cubicBezTo>
                  <a:pt x="6787320" y="244364"/>
                  <a:pt x="6800821" y="251405"/>
                  <a:pt x="6818129" y="259837"/>
                </a:cubicBezTo>
                <a:cubicBezTo>
                  <a:pt x="6835439" y="268269"/>
                  <a:pt x="6854109" y="274934"/>
                  <a:pt x="6874143" y="279831"/>
                </a:cubicBezTo>
                <a:cubicBezTo>
                  <a:pt x="6894177" y="284728"/>
                  <a:pt x="6909642" y="288220"/>
                  <a:pt x="6920541" y="290306"/>
                </a:cubicBezTo>
                <a:cubicBezTo>
                  <a:pt x="6931439" y="292393"/>
                  <a:pt x="6931349" y="295544"/>
                  <a:pt x="6920272" y="299760"/>
                </a:cubicBezTo>
                <a:cubicBezTo>
                  <a:pt x="6909194" y="303976"/>
                  <a:pt x="6895861" y="307210"/>
                  <a:pt x="6880273" y="309461"/>
                </a:cubicBezTo>
                <a:cubicBezTo>
                  <a:pt x="6864685" y="311713"/>
                  <a:pt x="6852152" y="311673"/>
                  <a:pt x="6842673" y="309343"/>
                </a:cubicBezTo>
                <a:cubicBezTo>
                  <a:pt x="6833195" y="307013"/>
                  <a:pt x="6823073" y="302105"/>
                  <a:pt x="6812311" y="294619"/>
                </a:cubicBezTo>
                <a:cubicBezTo>
                  <a:pt x="6801549" y="287134"/>
                  <a:pt x="6786649" y="276307"/>
                  <a:pt x="6767613" y="262139"/>
                </a:cubicBezTo>
                <a:cubicBezTo>
                  <a:pt x="6748577" y="247971"/>
                  <a:pt x="6727980" y="231128"/>
                  <a:pt x="6705825" y="211611"/>
                </a:cubicBezTo>
                <a:cubicBezTo>
                  <a:pt x="6693693" y="234899"/>
                  <a:pt x="6680497" y="252986"/>
                  <a:pt x="6666235" y="265871"/>
                </a:cubicBezTo>
                <a:cubicBezTo>
                  <a:pt x="6651973" y="278755"/>
                  <a:pt x="6636575" y="288679"/>
                  <a:pt x="6620041" y="295641"/>
                </a:cubicBezTo>
                <a:cubicBezTo>
                  <a:pt x="6603507" y="302603"/>
                  <a:pt x="6603683" y="298624"/>
                  <a:pt x="6620569" y="283703"/>
                </a:cubicBezTo>
                <a:cubicBezTo>
                  <a:pt x="6637454" y="268782"/>
                  <a:pt x="6652095" y="252685"/>
                  <a:pt x="6664493" y="235412"/>
                </a:cubicBezTo>
                <a:cubicBezTo>
                  <a:pt x="6676889" y="218139"/>
                  <a:pt x="6685096" y="203950"/>
                  <a:pt x="6689111" y="192843"/>
                </a:cubicBezTo>
                <a:cubicBezTo>
                  <a:pt x="6693127" y="181737"/>
                  <a:pt x="6694908" y="173061"/>
                  <a:pt x="6694457" y="166816"/>
                </a:cubicBezTo>
                <a:cubicBezTo>
                  <a:pt x="6694005" y="160571"/>
                  <a:pt x="6699655" y="160786"/>
                  <a:pt x="6711407" y="167461"/>
                </a:cubicBezTo>
                <a:cubicBezTo>
                  <a:pt x="6723158" y="174136"/>
                  <a:pt x="6727324" y="179962"/>
                  <a:pt x="6723904" y="184938"/>
                </a:cubicBezTo>
                <a:cubicBezTo>
                  <a:pt x="6720484" y="189914"/>
                  <a:pt x="6716795" y="194940"/>
                  <a:pt x="6712837" y="200017"/>
                </a:cubicBezTo>
                <a:cubicBezTo>
                  <a:pt x="6717340" y="201881"/>
                  <a:pt x="6722764" y="205079"/>
                  <a:pt x="6729109" y="209610"/>
                </a:cubicBezTo>
                <a:cubicBezTo>
                  <a:pt x="6735455" y="214142"/>
                  <a:pt x="6743927" y="220151"/>
                  <a:pt x="6754523" y="227636"/>
                </a:cubicBezTo>
                <a:lnTo>
                  <a:pt x="6754523" y="175086"/>
                </a:lnTo>
                <a:cubicBezTo>
                  <a:pt x="6754523" y="160359"/>
                  <a:pt x="6753190" y="152737"/>
                  <a:pt x="6750523" y="152221"/>
                </a:cubicBezTo>
                <a:cubicBezTo>
                  <a:pt x="6728511" y="155820"/>
                  <a:pt x="6711005" y="159190"/>
                  <a:pt x="6698005" y="162331"/>
                </a:cubicBezTo>
                <a:cubicBezTo>
                  <a:pt x="6685006" y="165471"/>
                  <a:pt x="6675355" y="167945"/>
                  <a:pt x="6669053" y="169752"/>
                </a:cubicBezTo>
                <a:cubicBezTo>
                  <a:pt x="6662751" y="171559"/>
                  <a:pt x="6654497" y="168709"/>
                  <a:pt x="6644295" y="161202"/>
                </a:cubicBezTo>
                <a:cubicBezTo>
                  <a:pt x="6634091" y="153694"/>
                  <a:pt x="6634507" y="149633"/>
                  <a:pt x="6645542" y="149016"/>
                </a:cubicBezTo>
                <a:cubicBezTo>
                  <a:pt x="6656577" y="148399"/>
                  <a:pt x="6671963" y="146069"/>
                  <a:pt x="6691703" y="142025"/>
                </a:cubicBezTo>
                <a:cubicBezTo>
                  <a:pt x="6711442" y="137981"/>
                  <a:pt x="6732827" y="133493"/>
                  <a:pt x="6755857" y="128560"/>
                </a:cubicBezTo>
                <a:lnTo>
                  <a:pt x="6755857" y="103629"/>
                </a:lnTo>
                <a:cubicBezTo>
                  <a:pt x="6747985" y="104518"/>
                  <a:pt x="6740363" y="104963"/>
                  <a:pt x="6732992" y="104963"/>
                </a:cubicBezTo>
                <a:cubicBezTo>
                  <a:pt x="6725923" y="104963"/>
                  <a:pt x="6719419" y="102801"/>
                  <a:pt x="6713482" y="98477"/>
                </a:cubicBezTo>
                <a:cubicBezTo>
                  <a:pt x="6707545" y="94154"/>
                  <a:pt x="6710513" y="90547"/>
                  <a:pt x="6722387" y="87658"/>
                </a:cubicBezTo>
                <a:cubicBezTo>
                  <a:pt x="6734261" y="84768"/>
                  <a:pt x="6745418" y="82205"/>
                  <a:pt x="6755857" y="79968"/>
                </a:cubicBezTo>
                <a:cubicBezTo>
                  <a:pt x="6755857" y="64495"/>
                  <a:pt x="6755423" y="52435"/>
                  <a:pt x="6754557" y="43787"/>
                </a:cubicBezTo>
                <a:cubicBezTo>
                  <a:pt x="6753689" y="35140"/>
                  <a:pt x="6751667" y="27630"/>
                  <a:pt x="6748491" y="21255"/>
                </a:cubicBezTo>
                <a:cubicBezTo>
                  <a:pt x="6745314" y="14881"/>
                  <a:pt x="6747347" y="11694"/>
                  <a:pt x="6754589" y="11694"/>
                </a:cubicBezTo>
                <a:close/>
                <a:moveTo>
                  <a:pt x="1205722" y="11694"/>
                </a:moveTo>
                <a:cubicBezTo>
                  <a:pt x="1215230" y="11694"/>
                  <a:pt x="1223256" y="12705"/>
                  <a:pt x="1229803" y="14727"/>
                </a:cubicBezTo>
                <a:cubicBezTo>
                  <a:pt x="1236349" y="16749"/>
                  <a:pt x="1241859" y="20571"/>
                  <a:pt x="1246334" y="26192"/>
                </a:cubicBezTo>
                <a:cubicBezTo>
                  <a:pt x="1250807" y="31813"/>
                  <a:pt x="1250794" y="38675"/>
                  <a:pt x="1246291" y="46777"/>
                </a:cubicBezTo>
                <a:cubicBezTo>
                  <a:pt x="1280334" y="43293"/>
                  <a:pt x="1301450" y="39496"/>
                  <a:pt x="1309639" y="35388"/>
                </a:cubicBezTo>
                <a:cubicBezTo>
                  <a:pt x="1317827" y="31279"/>
                  <a:pt x="1327130" y="32086"/>
                  <a:pt x="1337548" y="37808"/>
                </a:cubicBezTo>
                <a:cubicBezTo>
                  <a:pt x="1347967" y="43529"/>
                  <a:pt x="1356509" y="50373"/>
                  <a:pt x="1363177" y="58339"/>
                </a:cubicBezTo>
                <a:cubicBezTo>
                  <a:pt x="1369845" y="66305"/>
                  <a:pt x="1367336" y="71098"/>
                  <a:pt x="1355649" y="72719"/>
                </a:cubicBezTo>
                <a:cubicBezTo>
                  <a:pt x="1343962" y="74339"/>
                  <a:pt x="1331113" y="78996"/>
                  <a:pt x="1317103" y="86690"/>
                </a:cubicBezTo>
                <a:cubicBezTo>
                  <a:pt x="1303092" y="94383"/>
                  <a:pt x="1298113" y="92974"/>
                  <a:pt x="1302164" y="82463"/>
                </a:cubicBezTo>
                <a:cubicBezTo>
                  <a:pt x="1306214" y="71952"/>
                  <a:pt x="1309136" y="64975"/>
                  <a:pt x="1310929" y="61533"/>
                </a:cubicBezTo>
                <a:cubicBezTo>
                  <a:pt x="1312722" y="58092"/>
                  <a:pt x="1311847" y="56371"/>
                  <a:pt x="1308305" y="56371"/>
                </a:cubicBezTo>
                <a:cubicBezTo>
                  <a:pt x="1302439" y="56371"/>
                  <a:pt x="1285615" y="58612"/>
                  <a:pt x="1257831" y="63093"/>
                </a:cubicBezTo>
                <a:cubicBezTo>
                  <a:pt x="1230047" y="67574"/>
                  <a:pt x="1206759" y="70951"/>
                  <a:pt x="1187965" y="73224"/>
                </a:cubicBezTo>
                <a:cubicBezTo>
                  <a:pt x="1169172" y="75497"/>
                  <a:pt x="1156685" y="76182"/>
                  <a:pt x="1150505" y="75279"/>
                </a:cubicBezTo>
                <a:cubicBezTo>
                  <a:pt x="1144740" y="92845"/>
                  <a:pt x="1137147" y="106235"/>
                  <a:pt x="1127726" y="115449"/>
                </a:cubicBezTo>
                <a:cubicBezTo>
                  <a:pt x="1118304" y="124663"/>
                  <a:pt x="1111837" y="124508"/>
                  <a:pt x="1108323" y="114987"/>
                </a:cubicBezTo>
                <a:cubicBezTo>
                  <a:pt x="1104810" y="105465"/>
                  <a:pt x="1105585" y="97190"/>
                  <a:pt x="1110646" y="90164"/>
                </a:cubicBezTo>
                <a:cubicBezTo>
                  <a:pt x="1115709" y="83137"/>
                  <a:pt x="1120433" y="75845"/>
                  <a:pt x="1124822" y="68288"/>
                </a:cubicBezTo>
                <a:cubicBezTo>
                  <a:pt x="1129210" y="60730"/>
                  <a:pt x="1134268" y="52779"/>
                  <a:pt x="1139997" y="44433"/>
                </a:cubicBezTo>
                <a:cubicBezTo>
                  <a:pt x="1145726" y="36087"/>
                  <a:pt x="1150420" y="40912"/>
                  <a:pt x="1154076" y="58909"/>
                </a:cubicBezTo>
                <a:cubicBezTo>
                  <a:pt x="1167241" y="58995"/>
                  <a:pt x="1193426" y="56271"/>
                  <a:pt x="1232632" y="50735"/>
                </a:cubicBezTo>
                <a:cubicBezTo>
                  <a:pt x="1219898" y="42862"/>
                  <a:pt x="1209515" y="34387"/>
                  <a:pt x="1201485" y="25310"/>
                </a:cubicBezTo>
                <a:cubicBezTo>
                  <a:pt x="1193454" y="16233"/>
                  <a:pt x="1194867" y="11694"/>
                  <a:pt x="1205722" y="11694"/>
                </a:cubicBezTo>
                <a:close/>
                <a:moveTo>
                  <a:pt x="7286715" y="10360"/>
                </a:moveTo>
                <a:cubicBezTo>
                  <a:pt x="7302002" y="10360"/>
                  <a:pt x="7312954" y="15792"/>
                  <a:pt x="7319573" y="26654"/>
                </a:cubicBezTo>
                <a:cubicBezTo>
                  <a:pt x="7326191" y="37517"/>
                  <a:pt x="7337565" y="51463"/>
                  <a:pt x="7353698" y="68492"/>
                </a:cubicBezTo>
                <a:cubicBezTo>
                  <a:pt x="7369831" y="85521"/>
                  <a:pt x="7385409" y="100442"/>
                  <a:pt x="7400429" y="113255"/>
                </a:cubicBezTo>
                <a:cubicBezTo>
                  <a:pt x="7415451" y="126068"/>
                  <a:pt x="7432437" y="136673"/>
                  <a:pt x="7451387" y="145069"/>
                </a:cubicBezTo>
                <a:cubicBezTo>
                  <a:pt x="7470338" y="153465"/>
                  <a:pt x="7475386" y="159004"/>
                  <a:pt x="7466531" y="161686"/>
                </a:cubicBezTo>
                <a:cubicBezTo>
                  <a:pt x="7457675" y="164367"/>
                  <a:pt x="7442884" y="165242"/>
                  <a:pt x="7422155" y="164310"/>
                </a:cubicBezTo>
                <a:cubicBezTo>
                  <a:pt x="7401426" y="163378"/>
                  <a:pt x="7388875" y="159778"/>
                  <a:pt x="7384501" y="153512"/>
                </a:cubicBezTo>
                <a:cubicBezTo>
                  <a:pt x="7380127" y="147245"/>
                  <a:pt x="7372137" y="135826"/>
                  <a:pt x="7360528" y="119256"/>
                </a:cubicBezTo>
                <a:cubicBezTo>
                  <a:pt x="7348919" y="102686"/>
                  <a:pt x="7339233" y="89142"/>
                  <a:pt x="7331467" y="78623"/>
                </a:cubicBezTo>
                <a:cubicBezTo>
                  <a:pt x="7323703" y="68105"/>
                  <a:pt x="7316317" y="58020"/>
                  <a:pt x="7309312" y="48369"/>
                </a:cubicBezTo>
                <a:cubicBezTo>
                  <a:pt x="7302307" y="38718"/>
                  <a:pt x="7296513" y="32645"/>
                  <a:pt x="7291931" y="30150"/>
                </a:cubicBezTo>
                <a:cubicBezTo>
                  <a:pt x="7287350" y="27655"/>
                  <a:pt x="7283241" y="25887"/>
                  <a:pt x="7279606" y="24848"/>
                </a:cubicBezTo>
                <a:cubicBezTo>
                  <a:pt x="7275971" y="23808"/>
                  <a:pt x="7273537" y="21133"/>
                  <a:pt x="7272303" y="16824"/>
                </a:cubicBezTo>
                <a:cubicBezTo>
                  <a:pt x="7271070" y="12515"/>
                  <a:pt x="7275874" y="10360"/>
                  <a:pt x="7286715" y="10360"/>
                </a:cubicBezTo>
                <a:close/>
                <a:moveTo>
                  <a:pt x="3526532" y="9237"/>
                </a:moveTo>
                <a:cubicBezTo>
                  <a:pt x="3528254" y="9025"/>
                  <a:pt x="3530544" y="9213"/>
                  <a:pt x="3533403" y="9801"/>
                </a:cubicBezTo>
                <a:cubicBezTo>
                  <a:pt x="3544839" y="12153"/>
                  <a:pt x="3554989" y="15939"/>
                  <a:pt x="3563851" y="21159"/>
                </a:cubicBezTo>
                <a:cubicBezTo>
                  <a:pt x="3572713" y="26378"/>
                  <a:pt x="3574445" y="32441"/>
                  <a:pt x="3569046" y="39346"/>
                </a:cubicBezTo>
                <a:cubicBezTo>
                  <a:pt x="3563647" y="46250"/>
                  <a:pt x="3560947" y="73923"/>
                  <a:pt x="3560947" y="122365"/>
                </a:cubicBezTo>
                <a:cubicBezTo>
                  <a:pt x="3578915" y="120672"/>
                  <a:pt x="3594094" y="117324"/>
                  <a:pt x="3606484" y="112319"/>
                </a:cubicBezTo>
                <a:cubicBezTo>
                  <a:pt x="3618874" y="107315"/>
                  <a:pt x="3629906" y="108978"/>
                  <a:pt x="3639578" y="117310"/>
                </a:cubicBezTo>
                <a:cubicBezTo>
                  <a:pt x="3649250" y="125641"/>
                  <a:pt x="3649727" y="131281"/>
                  <a:pt x="3641008" y="134228"/>
                </a:cubicBezTo>
                <a:cubicBezTo>
                  <a:pt x="3632289" y="137174"/>
                  <a:pt x="3605602" y="141229"/>
                  <a:pt x="3560947" y="146392"/>
                </a:cubicBezTo>
                <a:lnTo>
                  <a:pt x="3560947" y="151490"/>
                </a:lnTo>
                <a:cubicBezTo>
                  <a:pt x="3570311" y="161714"/>
                  <a:pt x="3581020" y="171512"/>
                  <a:pt x="3593073" y="180883"/>
                </a:cubicBezTo>
                <a:cubicBezTo>
                  <a:pt x="3605126" y="190255"/>
                  <a:pt x="3616601" y="198210"/>
                  <a:pt x="3627500" y="204749"/>
                </a:cubicBezTo>
                <a:cubicBezTo>
                  <a:pt x="3638398" y="211288"/>
                  <a:pt x="3649863" y="217010"/>
                  <a:pt x="3661895" y="221914"/>
                </a:cubicBezTo>
                <a:cubicBezTo>
                  <a:pt x="3673926" y="226819"/>
                  <a:pt x="3688679" y="231612"/>
                  <a:pt x="3706152" y="236294"/>
                </a:cubicBezTo>
                <a:cubicBezTo>
                  <a:pt x="3723626" y="240976"/>
                  <a:pt x="3723214" y="245680"/>
                  <a:pt x="3704916" y="250405"/>
                </a:cubicBezTo>
                <a:cubicBezTo>
                  <a:pt x="3686618" y="255130"/>
                  <a:pt x="3670549" y="257492"/>
                  <a:pt x="3656711" y="257492"/>
                </a:cubicBezTo>
                <a:cubicBezTo>
                  <a:pt x="3642858" y="257492"/>
                  <a:pt x="3627181" y="248279"/>
                  <a:pt x="3609679" y="229852"/>
                </a:cubicBezTo>
                <a:cubicBezTo>
                  <a:pt x="3592176" y="211425"/>
                  <a:pt x="3575932" y="191843"/>
                  <a:pt x="3560947" y="171107"/>
                </a:cubicBezTo>
                <a:cubicBezTo>
                  <a:pt x="3560947" y="189792"/>
                  <a:pt x="3561166" y="212116"/>
                  <a:pt x="3561603" y="238079"/>
                </a:cubicBezTo>
                <a:cubicBezTo>
                  <a:pt x="3562041" y="264042"/>
                  <a:pt x="3559914" y="284793"/>
                  <a:pt x="3555225" y="300330"/>
                </a:cubicBezTo>
                <a:cubicBezTo>
                  <a:pt x="3550536" y="315868"/>
                  <a:pt x="3544441" y="315355"/>
                  <a:pt x="3536941" y="298792"/>
                </a:cubicBezTo>
                <a:cubicBezTo>
                  <a:pt x="3529442" y="282229"/>
                  <a:pt x="3527717" y="267559"/>
                  <a:pt x="3531768" y="254782"/>
                </a:cubicBezTo>
                <a:cubicBezTo>
                  <a:pt x="3535819" y="242005"/>
                  <a:pt x="3537845" y="209618"/>
                  <a:pt x="3537845" y="157620"/>
                </a:cubicBezTo>
                <a:cubicBezTo>
                  <a:pt x="3521153" y="188996"/>
                  <a:pt x="3502500" y="214303"/>
                  <a:pt x="3481886" y="233541"/>
                </a:cubicBezTo>
                <a:cubicBezTo>
                  <a:pt x="3461272" y="252778"/>
                  <a:pt x="3441149" y="266079"/>
                  <a:pt x="3421517" y="273442"/>
                </a:cubicBezTo>
                <a:cubicBezTo>
                  <a:pt x="3401885" y="280806"/>
                  <a:pt x="3402520" y="275694"/>
                  <a:pt x="3423421" y="258105"/>
                </a:cubicBezTo>
                <a:cubicBezTo>
                  <a:pt x="3444322" y="240517"/>
                  <a:pt x="3464158" y="219882"/>
                  <a:pt x="3482929" y="196199"/>
                </a:cubicBezTo>
                <a:cubicBezTo>
                  <a:pt x="3501700" y="172516"/>
                  <a:pt x="3513259" y="157857"/>
                  <a:pt x="3517604" y="152221"/>
                </a:cubicBezTo>
                <a:cubicBezTo>
                  <a:pt x="3503522" y="154917"/>
                  <a:pt x="3490877" y="157391"/>
                  <a:pt x="3479670" y="159642"/>
                </a:cubicBezTo>
                <a:cubicBezTo>
                  <a:pt x="3468463" y="161893"/>
                  <a:pt x="3457586" y="159018"/>
                  <a:pt x="3447039" y="151016"/>
                </a:cubicBezTo>
                <a:cubicBezTo>
                  <a:pt x="3436492" y="143014"/>
                  <a:pt x="3438507" y="138727"/>
                  <a:pt x="3453084" y="138153"/>
                </a:cubicBezTo>
                <a:cubicBezTo>
                  <a:pt x="3467660" y="137580"/>
                  <a:pt x="3480602" y="136389"/>
                  <a:pt x="3491910" y="134582"/>
                </a:cubicBezTo>
                <a:cubicBezTo>
                  <a:pt x="3503217" y="132776"/>
                  <a:pt x="3518529" y="130259"/>
                  <a:pt x="3537845" y="127032"/>
                </a:cubicBezTo>
                <a:cubicBezTo>
                  <a:pt x="3537845" y="97061"/>
                  <a:pt x="3537626" y="74665"/>
                  <a:pt x="3537189" y="59845"/>
                </a:cubicBezTo>
                <a:cubicBezTo>
                  <a:pt x="3536751" y="45024"/>
                  <a:pt x="3533152" y="32391"/>
                  <a:pt x="3526391" y="21944"/>
                </a:cubicBezTo>
                <a:cubicBezTo>
                  <a:pt x="3521319" y="14109"/>
                  <a:pt x="3521367" y="9873"/>
                  <a:pt x="3526532" y="9237"/>
                </a:cubicBezTo>
                <a:close/>
                <a:moveTo>
                  <a:pt x="2646625" y="6295"/>
                </a:moveTo>
                <a:cubicBezTo>
                  <a:pt x="2650798" y="6295"/>
                  <a:pt x="2658603" y="8392"/>
                  <a:pt x="2670039" y="12587"/>
                </a:cubicBezTo>
                <a:cubicBezTo>
                  <a:pt x="2681475" y="16781"/>
                  <a:pt x="2685523" y="21427"/>
                  <a:pt x="2682181" y="26525"/>
                </a:cubicBezTo>
                <a:cubicBezTo>
                  <a:pt x="2678840" y="31623"/>
                  <a:pt x="2675786" y="37858"/>
                  <a:pt x="2673018" y="45229"/>
                </a:cubicBezTo>
                <a:cubicBezTo>
                  <a:pt x="2670250" y="52599"/>
                  <a:pt x="2666881" y="59411"/>
                  <a:pt x="2662908" y="65663"/>
                </a:cubicBezTo>
                <a:cubicBezTo>
                  <a:pt x="2677722" y="63914"/>
                  <a:pt x="2693912" y="61688"/>
                  <a:pt x="2711478" y="58984"/>
                </a:cubicBezTo>
                <a:cubicBezTo>
                  <a:pt x="2729045" y="56281"/>
                  <a:pt x="2743102" y="54019"/>
                  <a:pt x="2753649" y="52198"/>
                </a:cubicBezTo>
                <a:cubicBezTo>
                  <a:pt x="2764197" y="50377"/>
                  <a:pt x="2774622" y="50423"/>
                  <a:pt x="2784925" y="52338"/>
                </a:cubicBezTo>
                <a:cubicBezTo>
                  <a:pt x="2795229" y="54252"/>
                  <a:pt x="2802887" y="58823"/>
                  <a:pt x="2807899" y="66051"/>
                </a:cubicBezTo>
                <a:cubicBezTo>
                  <a:pt x="2812911" y="73278"/>
                  <a:pt x="2812100" y="77523"/>
                  <a:pt x="2805468" y="78785"/>
                </a:cubicBezTo>
                <a:cubicBezTo>
                  <a:pt x="2798836" y="80047"/>
                  <a:pt x="2788238" y="80226"/>
                  <a:pt x="2773676" y="79322"/>
                </a:cubicBezTo>
                <a:cubicBezTo>
                  <a:pt x="2759113" y="78419"/>
                  <a:pt x="2742310" y="78638"/>
                  <a:pt x="2723266" y="79979"/>
                </a:cubicBezTo>
                <a:cubicBezTo>
                  <a:pt x="2704223" y="81319"/>
                  <a:pt x="2682311" y="83696"/>
                  <a:pt x="2657531" y="87109"/>
                </a:cubicBezTo>
                <a:cubicBezTo>
                  <a:pt x="2650002" y="103873"/>
                  <a:pt x="2642344" y="117561"/>
                  <a:pt x="2634558" y="128172"/>
                </a:cubicBezTo>
                <a:cubicBezTo>
                  <a:pt x="2636608" y="129692"/>
                  <a:pt x="2645431" y="128685"/>
                  <a:pt x="2661026" y="125150"/>
                </a:cubicBezTo>
                <a:cubicBezTo>
                  <a:pt x="2676621" y="121615"/>
                  <a:pt x="2687319" y="118690"/>
                  <a:pt x="2693119" y="116374"/>
                </a:cubicBezTo>
                <a:cubicBezTo>
                  <a:pt x="2698920" y="114058"/>
                  <a:pt x="2705330" y="114094"/>
                  <a:pt x="2712350" y="116482"/>
                </a:cubicBezTo>
                <a:cubicBezTo>
                  <a:pt x="2719369" y="118869"/>
                  <a:pt x="2725704" y="121648"/>
                  <a:pt x="2731354" y="124817"/>
                </a:cubicBezTo>
                <a:cubicBezTo>
                  <a:pt x="2737004" y="127986"/>
                  <a:pt x="2738252" y="134769"/>
                  <a:pt x="2735097" y="145166"/>
                </a:cubicBezTo>
                <a:cubicBezTo>
                  <a:pt x="2731942" y="155562"/>
                  <a:pt x="2730809" y="166726"/>
                  <a:pt x="2731698" y="178657"/>
                </a:cubicBezTo>
                <a:cubicBezTo>
                  <a:pt x="2732587" y="190588"/>
                  <a:pt x="2733480" y="204645"/>
                  <a:pt x="2734376" y="220828"/>
                </a:cubicBezTo>
                <a:cubicBezTo>
                  <a:pt x="2735273" y="237011"/>
                  <a:pt x="2736183" y="251767"/>
                  <a:pt x="2737108" y="265096"/>
                </a:cubicBezTo>
                <a:cubicBezTo>
                  <a:pt x="2738033" y="278426"/>
                  <a:pt x="2736563" y="289683"/>
                  <a:pt x="2732698" y="298868"/>
                </a:cubicBezTo>
                <a:cubicBezTo>
                  <a:pt x="2728834" y="308052"/>
                  <a:pt x="2723015" y="315603"/>
                  <a:pt x="2715243" y="321518"/>
                </a:cubicBezTo>
                <a:cubicBezTo>
                  <a:pt x="2707471" y="327433"/>
                  <a:pt x="2702455" y="326225"/>
                  <a:pt x="2700196" y="317893"/>
                </a:cubicBezTo>
                <a:cubicBezTo>
                  <a:pt x="2697938" y="309562"/>
                  <a:pt x="2692256" y="299635"/>
                  <a:pt x="2683149" y="288112"/>
                </a:cubicBezTo>
                <a:cubicBezTo>
                  <a:pt x="2674044" y="276590"/>
                  <a:pt x="2674183" y="272202"/>
                  <a:pt x="2683569" y="274948"/>
                </a:cubicBezTo>
                <a:cubicBezTo>
                  <a:pt x="2692955" y="277694"/>
                  <a:pt x="2699254" y="279046"/>
                  <a:pt x="2702466" y="279003"/>
                </a:cubicBezTo>
                <a:cubicBezTo>
                  <a:pt x="2705678" y="278960"/>
                  <a:pt x="2707284" y="268613"/>
                  <a:pt x="2707284" y="247963"/>
                </a:cubicBezTo>
                <a:cubicBezTo>
                  <a:pt x="2707284" y="223886"/>
                  <a:pt x="2706417" y="199730"/>
                  <a:pt x="2704681" y="175495"/>
                </a:cubicBezTo>
                <a:cubicBezTo>
                  <a:pt x="2702946" y="151260"/>
                  <a:pt x="2699544" y="138397"/>
                  <a:pt x="2694475" y="136906"/>
                </a:cubicBezTo>
                <a:cubicBezTo>
                  <a:pt x="2689405" y="135414"/>
                  <a:pt x="2670781" y="138017"/>
                  <a:pt x="2638602" y="144714"/>
                </a:cubicBezTo>
                <a:lnTo>
                  <a:pt x="2638602" y="172290"/>
                </a:lnTo>
                <a:cubicBezTo>
                  <a:pt x="2645098" y="172376"/>
                  <a:pt x="2654921" y="170598"/>
                  <a:pt x="2668071" y="166956"/>
                </a:cubicBezTo>
                <a:cubicBezTo>
                  <a:pt x="2681221" y="163313"/>
                  <a:pt x="2689721" y="164926"/>
                  <a:pt x="2693571" y="171795"/>
                </a:cubicBezTo>
                <a:cubicBezTo>
                  <a:pt x="2697422" y="178664"/>
                  <a:pt x="2692883" y="183418"/>
                  <a:pt x="2679955" y="186057"/>
                </a:cubicBezTo>
                <a:cubicBezTo>
                  <a:pt x="2667027" y="188695"/>
                  <a:pt x="2653243" y="190015"/>
                  <a:pt x="2638602" y="190015"/>
                </a:cubicBezTo>
                <a:cubicBezTo>
                  <a:pt x="2638602" y="199078"/>
                  <a:pt x="2637705" y="208470"/>
                  <a:pt x="2635913" y="218193"/>
                </a:cubicBezTo>
                <a:cubicBezTo>
                  <a:pt x="2648604" y="218265"/>
                  <a:pt x="2660112" y="216483"/>
                  <a:pt x="2670437" y="212848"/>
                </a:cubicBezTo>
                <a:cubicBezTo>
                  <a:pt x="2680762" y="209213"/>
                  <a:pt x="2688610" y="211055"/>
                  <a:pt x="2693980" y="218376"/>
                </a:cubicBezTo>
                <a:cubicBezTo>
                  <a:pt x="2699350" y="225697"/>
                  <a:pt x="2693202" y="230899"/>
                  <a:pt x="2675535" y="233982"/>
                </a:cubicBezTo>
                <a:cubicBezTo>
                  <a:pt x="2657868" y="237065"/>
                  <a:pt x="2644517" y="236807"/>
                  <a:pt x="2635483" y="233207"/>
                </a:cubicBezTo>
                <a:cubicBezTo>
                  <a:pt x="2633877" y="256453"/>
                  <a:pt x="2629499" y="274862"/>
                  <a:pt x="2622351" y="288435"/>
                </a:cubicBezTo>
                <a:cubicBezTo>
                  <a:pt x="2615202" y="302008"/>
                  <a:pt x="2608899" y="304120"/>
                  <a:pt x="2603443" y="294770"/>
                </a:cubicBezTo>
                <a:cubicBezTo>
                  <a:pt x="2597987" y="285420"/>
                  <a:pt x="2597294" y="276081"/>
                  <a:pt x="2601367" y="266753"/>
                </a:cubicBezTo>
                <a:cubicBezTo>
                  <a:pt x="2605440" y="257424"/>
                  <a:pt x="2608587" y="246985"/>
                  <a:pt x="2610810" y="235434"/>
                </a:cubicBezTo>
                <a:cubicBezTo>
                  <a:pt x="2613033" y="223883"/>
                  <a:pt x="2614818" y="207592"/>
                  <a:pt x="2616166" y="186562"/>
                </a:cubicBezTo>
                <a:cubicBezTo>
                  <a:pt x="2617514" y="165532"/>
                  <a:pt x="2618131" y="152285"/>
                  <a:pt x="2618016" y="146822"/>
                </a:cubicBezTo>
                <a:cubicBezTo>
                  <a:pt x="2607691" y="165651"/>
                  <a:pt x="2595405" y="181952"/>
                  <a:pt x="2581158" y="195726"/>
                </a:cubicBezTo>
                <a:cubicBezTo>
                  <a:pt x="2566911" y="209499"/>
                  <a:pt x="2549724" y="220989"/>
                  <a:pt x="2529598" y="230196"/>
                </a:cubicBezTo>
                <a:cubicBezTo>
                  <a:pt x="2509472" y="239402"/>
                  <a:pt x="2508077" y="236319"/>
                  <a:pt x="2525414" y="220946"/>
                </a:cubicBezTo>
                <a:cubicBezTo>
                  <a:pt x="2542752" y="205574"/>
                  <a:pt x="2560791" y="186505"/>
                  <a:pt x="2579534" y="163740"/>
                </a:cubicBezTo>
                <a:cubicBezTo>
                  <a:pt x="2598277" y="140975"/>
                  <a:pt x="2615213" y="115983"/>
                  <a:pt x="2630342" y="88765"/>
                </a:cubicBezTo>
                <a:cubicBezTo>
                  <a:pt x="2595911" y="93225"/>
                  <a:pt x="2573683" y="96592"/>
                  <a:pt x="2563660" y="98865"/>
                </a:cubicBezTo>
                <a:cubicBezTo>
                  <a:pt x="2553636" y="101137"/>
                  <a:pt x="2544021" y="98610"/>
                  <a:pt x="2534814" y="91282"/>
                </a:cubicBezTo>
                <a:cubicBezTo>
                  <a:pt x="2525608" y="83954"/>
                  <a:pt x="2523597" y="79892"/>
                  <a:pt x="2528781" y="79097"/>
                </a:cubicBezTo>
                <a:cubicBezTo>
                  <a:pt x="2533965" y="78301"/>
                  <a:pt x="2543748" y="77677"/>
                  <a:pt x="2558131" y="77225"/>
                </a:cubicBezTo>
                <a:cubicBezTo>
                  <a:pt x="2572515" y="76773"/>
                  <a:pt x="2598198" y="73974"/>
                  <a:pt x="2635181" y="68825"/>
                </a:cubicBezTo>
                <a:cubicBezTo>
                  <a:pt x="2645449" y="43716"/>
                  <a:pt x="2648561" y="27017"/>
                  <a:pt x="2644517" y="18728"/>
                </a:cubicBezTo>
                <a:cubicBezTo>
                  <a:pt x="2640473" y="10439"/>
                  <a:pt x="2641176" y="6295"/>
                  <a:pt x="2646625" y="6295"/>
                </a:cubicBezTo>
                <a:close/>
                <a:moveTo>
                  <a:pt x="4600181" y="4526"/>
                </a:moveTo>
                <a:cubicBezTo>
                  <a:pt x="4601814" y="4635"/>
                  <a:pt x="4603758" y="5114"/>
                  <a:pt x="4606011" y="5962"/>
                </a:cubicBezTo>
                <a:cubicBezTo>
                  <a:pt x="4615024" y="9353"/>
                  <a:pt x="4621800" y="13350"/>
                  <a:pt x="4626338" y="17954"/>
                </a:cubicBezTo>
                <a:cubicBezTo>
                  <a:pt x="4630877" y="22557"/>
                  <a:pt x="4630923" y="26554"/>
                  <a:pt x="4626478" y="29946"/>
                </a:cubicBezTo>
                <a:cubicBezTo>
                  <a:pt x="4622032" y="33337"/>
                  <a:pt x="4615709" y="38948"/>
                  <a:pt x="4607506" y="46777"/>
                </a:cubicBezTo>
                <a:cubicBezTo>
                  <a:pt x="4635441" y="45946"/>
                  <a:pt x="4657779" y="42361"/>
                  <a:pt x="4674521" y="36022"/>
                </a:cubicBezTo>
                <a:cubicBezTo>
                  <a:pt x="4691264" y="29684"/>
                  <a:pt x="4704302" y="29644"/>
                  <a:pt x="4713638" y="35904"/>
                </a:cubicBezTo>
                <a:cubicBezTo>
                  <a:pt x="4722973" y="42163"/>
                  <a:pt x="4722622" y="47580"/>
                  <a:pt x="4712584" y="52155"/>
                </a:cubicBezTo>
                <a:cubicBezTo>
                  <a:pt x="4702545" y="56729"/>
                  <a:pt x="4688700" y="60372"/>
                  <a:pt x="4671047" y="63082"/>
                </a:cubicBezTo>
                <a:cubicBezTo>
                  <a:pt x="4653394" y="65792"/>
                  <a:pt x="4639108" y="67377"/>
                  <a:pt x="4628188" y="67836"/>
                </a:cubicBezTo>
                <a:cubicBezTo>
                  <a:pt x="4617268" y="68295"/>
                  <a:pt x="4607915" y="66273"/>
                  <a:pt x="4600128" y="61770"/>
                </a:cubicBezTo>
                <a:cubicBezTo>
                  <a:pt x="4575965" y="86564"/>
                  <a:pt x="4556505" y="101539"/>
                  <a:pt x="4541749" y="106694"/>
                </a:cubicBezTo>
                <a:cubicBezTo>
                  <a:pt x="4526993" y="111850"/>
                  <a:pt x="4525129" y="108766"/>
                  <a:pt x="4536156" y="97445"/>
                </a:cubicBezTo>
                <a:cubicBezTo>
                  <a:pt x="4547184" y="86123"/>
                  <a:pt x="4559782" y="71410"/>
                  <a:pt x="4573950" y="53306"/>
                </a:cubicBezTo>
                <a:cubicBezTo>
                  <a:pt x="4588118" y="35201"/>
                  <a:pt x="4594750" y="21937"/>
                  <a:pt x="4593847" y="13512"/>
                </a:cubicBezTo>
                <a:cubicBezTo>
                  <a:pt x="4593169" y="7193"/>
                  <a:pt x="4595281" y="4198"/>
                  <a:pt x="4600181" y="4526"/>
                </a:cubicBezTo>
                <a:close/>
                <a:moveTo>
                  <a:pt x="5749394" y="358"/>
                </a:moveTo>
                <a:cubicBezTo>
                  <a:pt x="5756320" y="1806"/>
                  <a:pt x="5764670" y="5797"/>
                  <a:pt x="5774443" y="12329"/>
                </a:cubicBezTo>
                <a:cubicBezTo>
                  <a:pt x="5784216" y="18861"/>
                  <a:pt x="5787525" y="23191"/>
                  <a:pt x="5784370" y="25321"/>
                </a:cubicBezTo>
                <a:cubicBezTo>
                  <a:pt x="5781215" y="27450"/>
                  <a:pt x="5777196" y="32294"/>
                  <a:pt x="5772314" y="39851"/>
                </a:cubicBezTo>
                <a:cubicBezTo>
                  <a:pt x="5767431" y="47408"/>
                  <a:pt x="5761694" y="56016"/>
                  <a:pt x="5755105" y="65674"/>
                </a:cubicBezTo>
                <a:cubicBezTo>
                  <a:pt x="5748516" y="75332"/>
                  <a:pt x="5743651" y="81179"/>
                  <a:pt x="5740510" y="83216"/>
                </a:cubicBezTo>
                <a:cubicBezTo>
                  <a:pt x="5764961" y="81495"/>
                  <a:pt x="5782215" y="79039"/>
                  <a:pt x="5792275" y="75849"/>
                </a:cubicBezTo>
                <a:cubicBezTo>
                  <a:pt x="5802335" y="72658"/>
                  <a:pt x="5811609" y="73966"/>
                  <a:pt x="5820098" y="79774"/>
                </a:cubicBezTo>
                <a:cubicBezTo>
                  <a:pt x="5828588" y="85582"/>
                  <a:pt x="5836120" y="92878"/>
                  <a:pt x="5842695" y="101661"/>
                </a:cubicBezTo>
                <a:cubicBezTo>
                  <a:pt x="5849271" y="110444"/>
                  <a:pt x="5846922" y="115650"/>
                  <a:pt x="5835650" y="117277"/>
                </a:cubicBezTo>
                <a:cubicBezTo>
                  <a:pt x="5824379" y="118905"/>
                  <a:pt x="5810853" y="124010"/>
                  <a:pt x="5795072" y="132593"/>
                </a:cubicBezTo>
                <a:cubicBezTo>
                  <a:pt x="5779290" y="141175"/>
                  <a:pt x="5773016" y="141695"/>
                  <a:pt x="5776250" y="134152"/>
                </a:cubicBezTo>
                <a:cubicBezTo>
                  <a:pt x="5779484" y="126609"/>
                  <a:pt x="5783309" y="119210"/>
                  <a:pt x="5787725" y="111954"/>
                </a:cubicBezTo>
                <a:cubicBezTo>
                  <a:pt x="5792143" y="104697"/>
                  <a:pt x="5793946" y="100370"/>
                  <a:pt x="5793136" y="98972"/>
                </a:cubicBezTo>
                <a:cubicBezTo>
                  <a:pt x="5792325" y="97574"/>
                  <a:pt x="5784166" y="97542"/>
                  <a:pt x="5768657" y="98875"/>
                </a:cubicBezTo>
                <a:cubicBezTo>
                  <a:pt x="5753148" y="100209"/>
                  <a:pt x="5733868" y="102457"/>
                  <a:pt x="5710816" y="105619"/>
                </a:cubicBezTo>
                <a:cubicBezTo>
                  <a:pt x="5687764" y="108781"/>
                  <a:pt x="5665791" y="111939"/>
                  <a:pt x="5644897" y="115094"/>
                </a:cubicBezTo>
                <a:cubicBezTo>
                  <a:pt x="5624003" y="118249"/>
                  <a:pt x="5611441" y="119375"/>
                  <a:pt x="5607211" y="118471"/>
                </a:cubicBezTo>
                <a:cubicBezTo>
                  <a:pt x="5603181" y="134862"/>
                  <a:pt x="5596707" y="148406"/>
                  <a:pt x="5587787" y="159104"/>
                </a:cubicBezTo>
                <a:cubicBezTo>
                  <a:pt x="5578868" y="169802"/>
                  <a:pt x="5572372" y="169953"/>
                  <a:pt x="5568299" y="159556"/>
                </a:cubicBezTo>
                <a:cubicBezTo>
                  <a:pt x="5564226" y="149159"/>
                  <a:pt x="5564693" y="140243"/>
                  <a:pt x="5569697" y="132808"/>
                </a:cubicBezTo>
                <a:cubicBezTo>
                  <a:pt x="5574702" y="125372"/>
                  <a:pt x="5578749" y="117708"/>
                  <a:pt x="5581840" y="109813"/>
                </a:cubicBezTo>
                <a:cubicBezTo>
                  <a:pt x="5584930" y="101919"/>
                  <a:pt x="5587242" y="95513"/>
                  <a:pt x="5588777" y="90594"/>
                </a:cubicBezTo>
                <a:cubicBezTo>
                  <a:pt x="5590311" y="85675"/>
                  <a:pt x="5593713" y="85600"/>
                  <a:pt x="5598983" y="90368"/>
                </a:cubicBezTo>
                <a:cubicBezTo>
                  <a:pt x="5604254" y="95136"/>
                  <a:pt x="5606888" y="98603"/>
                  <a:pt x="5606888" y="100768"/>
                </a:cubicBezTo>
                <a:cubicBezTo>
                  <a:pt x="5617027" y="100840"/>
                  <a:pt x="5630475" y="99743"/>
                  <a:pt x="5647231" y="97477"/>
                </a:cubicBezTo>
                <a:cubicBezTo>
                  <a:pt x="5663988" y="95211"/>
                  <a:pt x="5688635" y="91935"/>
                  <a:pt x="5721173" y="87647"/>
                </a:cubicBezTo>
                <a:cubicBezTo>
                  <a:pt x="5728615" y="73579"/>
                  <a:pt x="5734573" y="58827"/>
                  <a:pt x="5739048" y="43389"/>
                </a:cubicBezTo>
                <a:cubicBezTo>
                  <a:pt x="5743522" y="27952"/>
                  <a:pt x="5744633" y="16559"/>
                  <a:pt x="5742382" y="9210"/>
                </a:cubicBezTo>
                <a:cubicBezTo>
                  <a:pt x="5740131" y="1860"/>
                  <a:pt x="5742468" y="-1090"/>
                  <a:pt x="5749394" y="358"/>
                </a:cubicBezTo>
                <a:close/>
                <a:moveTo>
                  <a:pt x="1996545" y="358"/>
                </a:moveTo>
                <a:cubicBezTo>
                  <a:pt x="2003471" y="1806"/>
                  <a:pt x="2011821" y="5797"/>
                  <a:pt x="2021593" y="12329"/>
                </a:cubicBezTo>
                <a:cubicBezTo>
                  <a:pt x="2031367" y="18861"/>
                  <a:pt x="2034675" y="23191"/>
                  <a:pt x="2031520" y="25321"/>
                </a:cubicBezTo>
                <a:cubicBezTo>
                  <a:pt x="2028366" y="27450"/>
                  <a:pt x="2024347" y="32294"/>
                  <a:pt x="2019464" y="39851"/>
                </a:cubicBezTo>
                <a:cubicBezTo>
                  <a:pt x="2014582" y="47408"/>
                  <a:pt x="2008845" y="56016"/>
                  <a:pt x="2002255" y="65674"/>
                </a:cubicBezTo>
                <a:cubicBezTo>
                  <a:pt x="1995666" y="75332"/>
                  <a:pt x="1990801" y="81179"/>
                  <a:pt x="1987661" y="83216"/>
                </a:cubicBezTo>
                <a:cubicBezTo>
                  <a:pt x="2012111" y="81495"/>
                  <a:pt x="2029366" y="79039"/>
                  <a:pt x="2039425" y="75849"/>
                </a:cubicBezTo>
                <a:cubicBezTo>
                  <a:pt x="2049485" y="72658"/>
                  <a:pt x="2058760" y="73966"/>
                  <a:pt x="2067249" y="79774"/>
                </a:cubicBezTo>
                <a:cubicBezTo>
                  <a:pt x="2075739" y="85582"/>
                  <a:pt x="2083271" y="92878"/>
                  <a:pt x="2089846" y="101661"/>
                </a:cubicBezTo>
                <a:cubicBezTo>
                  <a:pt x="2096420" y="110444"/>
                  <a:pt x="2094072" y="115650"/>
                  <a:pt x="2082802" y="117277"/>
                </a:cubicBezTo>
                <a:cubicBezTo>
                  <a:pt x="2071530" y="118905"/>
                  <a:pt x="2058003" y="124010"/>
                  <a:pt x="2042222" y="132593"/>
                </a:cubicBezTo>
                <a:cubicBezTo>
                  <a:pt x="2026440" y="141175"/>
                  <a:pt x="2020167" y="141695"/>
                  <a:pt x="2023400" y="134152"/>
                </a:cubicBezTo>
                <a:cubicBezTo>
                  <a:pt x="2026634" y="126609"/>
                  <a:pt x="2030460" y="119210"/>
                  <a:pt x="2034876" y="111954"/>
                </a:cubicBezTo>
                <a:cubicBezTo>
                  <a:pt x="2039293" y="104697"/>
                  <a:pt x="2041097" y="100370"/>
                  <a:pt x="2040286" y="98972"/>
                </a:cubicBezTo>
                <a:cubicBezTo>
                  <a:pt x="2039476" y="97574"/>
                  <a:pt x="2031316" y="97542"/>
                  <a:pt x="2015807" y="98875"/>
                </a:cubicBezTo>
                <a:cubicBezTo>
                  <a:pt x="2000299" y="100209"/>
                  <a:pt x="1981018" y="102457"/>
                  <a:pt x="1957966" y="105619"/>
                </a:cubicBezTo>
                <a:cubicBezTo>
                  <a:pt x="1934914" y="108781"/>
                  <a:pt x="1912941" y="111939"/>
                  <a:pt x="1892047" y="115094"/>
                </a:cubicBezTo>
                <a:cubicBezTo>
                  <a:pt x="1871155" y="118249"/>
                  <a:pt x="1858592" y="119375"/>
                  <a:pt x="1854361" y="118471"/>
                </a:cubicBezTo>
                <a:cubicBezTo>
                  <a:pt x="1850332" y="134862"/>
                  <a:pt x="1843858" y="148406"/>
                  <a:pt x="1834938" y="159104"/>
                </a:cubicBezTo>
                <a:cubicBezTo>
                  <a:pt x="1826018" y="169802"/>
                  <a:pt x="1819522" y="169953"/>
                  <a:pt x="1815449" y="159556"/>
                </a:cubicBezTo>
                <a:cubicBezTo>
                  <a:pt x="1811377" y="149159"/>
                  <a:pt x="1811842" y="140243"/>
                  <a:pt x="1816847" y="132808"/>
                </a:cubicBezTo>
                <a:cubicBezTo>
                  <a:pt x="1821852" y="125372"/>
                  <a:pt x="1825900" y="117708"/>
                  <a:pt x="1828990" y="109813"/>
                </a:cubicBezTo>
                <a:cubicBezTo>
                  <a:pt x="1832081" y="101919"/>
                  <a:pt x="1834392" y="95513"/>
                  <a:pt x="1835927" y="90594"/>
                </a:cubicBezTo>
                <a:cubicBezTo>
                  <a:pt x="1837462" y="85675"/>
                  <a:pt x="1840864" y="85600"/>
                  <a:pt x="1846134" y="90368"/>
                </a:cubicBezTo>
                <a:cubicBezTo>
                  <a:pt x="1851404" y="95136"/>
                  <a:pt x="1854039" y="98603"/>
                  <a:pt x="1854039" y="100768"/>
                </a:cubicBezTo>
                <a:cubicBezTo>
                  <a:pt x="1864177" y="100840"/>
                  <a:pt x="1877625" y="99743"/>
                  <a:pt x="1894381" y="97477"/>
                </a:cubicBezTo>
                <a:cubicBezTo>
                  <a:pt x="1911138" y="95211"/>
                  <a:pt x="1935785" y="91935"/>
                  <a:pt x="1968323" y="87647"/>
                </a:cubicBezTo>
                <a:cubicBezTo>
                  <a:pt x="1975766" y="73579"/>
                  <a:pt x="1981724" y="58827"/>
                  <a:pt x="1986198" y="43389"/>
                </a:cubicBezTo>
                <a:cubicBezTo>
                  <a:pt x="1990673" y="27952"/>
                  <a:pt x="1991784" y="16559"/>
                  <a:pt x="1989533" y="9210"/>
                </a:cubicBezTo>
                <a:cubicBezTo>
                  <a:pt x="1987281" y="1860"/>
                  <a:pt x="1989618" y="-1090"/>
                  <a:pt x="1996545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775376" y="3571641"/>
            <a:ext cx="1552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500÷8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269194" y="3571641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（米）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36948" y="4425220"/>
            <a:ext cx="5544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答：他每分钟大约走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米。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50" y="3653296"/>
            <a:ext cx="1097243" cy="14013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3653296"/>
            <a:ext cx="241740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utoUpdateAnimBg="0"/>
      <p:bldP spid="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43360" y="1729885"/>
            <a:ext cx="2837818" cy="411926"/>
          </a:xfrm>
          <a:custGeom>
            <a:avLst/>
            <a:gdLst/>
            <a:ahLst/>
            <a:cxnLst/>
            <a:rect l="l" t="t" r="r" b="b"/>
            <a:pathLst>
              <a:path w="2837818" h="411926">
                <a:moveTo>
                  <a:pt x="2778640" y="292818"/>
                </a:moveTo>
                <a:cubicBezTo>
                  <a:pt x="2774266" y="293064"/>
                  <a:pt x="2770012" y="294725"/>
                  <a:pt x="2765877" y="297799"/>
                </a:cubicBezTo>
                <a:cubicBezTo>
                  <a:pt x="2757608" y="303948"/>
                  <a:pt x="2753473" y="312142"/>
                  <a:pt x="2753473" y="322384"/>
                </a:cubicBezTo>
                <a:cubicBezTo>
                  <a:pt x="2753473" y="332625"/>
                  <a:pt x="2758078" y="340313"/>
                  <a:pt x="2767286" y="345447"/>
                </a:cubicBezTo>
                <a:cubicBezTo>
                  <a:pt x="2776495" y="350582"/>
                  <a:pt x="2785509" y="350321"/>
                  <a:pt x="2794327" y="344666"/>
                </a:cubicBezTo>
                <a:cubicBezTo>
                  <a:pt x="2803145" y="338992"/>
                  <a:pt x="2807289" y="330806"/>
                  <a:pt x="2806758" y="320109"/>
                </a:cubicBezTo>
                <a:cubicBezTo>
                  <a:pt x="2806228" y="309412"/>
                  <a:pt x="2801349" y="301483"/>
                  <a:pt x="2792122" y="296320"/>
                </a:cubicBezTo>
                <a:cubicBezTo>
                  <a:pt x="2787508" y="293739"/>
                  <a:pt x="2783015" y="292571"/>
                  <a:pt x="2778640" y="292818"/>
                </a:cubicBezTo>
                <a:close/>
                <a:moveTo>
                  <a:pt x="1998008" y="291479"/>
                </a:moveTo>
                <a:cubicBezTo>
                  <a:pt x="1993064" y="291855"/>
                  <a:pt x="1986404" y="292613"/>
                  <a:pt x="1978028" y="293753"/>
                </a:cubicBezTo>
                <a:cubicBezTo>
                  <a:pt x="1961275" y="296032"/>
                  <a:pt x="1939467" y="299283"/>
                  <a:pt x="1912604" y="303506"/>
                </a:cubicBezTo>
                <a:cubicBezTo>
                  <a:pt x="1916120" y="319505"/>
                  <a:pt x="1919450" y="338973"/>
                  <a:pt x="1922594" y="361911"/>
                </a:cubicBezTo>
                <a:cubicBezTo>
                  <a:pt x="1943169" y="360832"/>
                  <a:pt x="1970312" y="357037"/>
                  <a:pt x="2004021" y="350526"/>
                </a:cubicBezTo>
                <a:cubicBezTo>
                  <a:pt x="2007165" y="337932"/>
                  <a:pt x="2009319" y="325137"/>
                  <a:pt x="2010481" y="312142"/>
                </a:cubicBezTo>
                <a:cubicBezTo>
                  <a:pt x="2011644" y="299148"/>
                  <a:pt x="2010714" y="292265"/>
                  <a:pt x="2007691" y="291492"/>
                </a:cubicBezTo>
                <a:cubicBezTo>
                  <a:pt x="2006179" y="291106"/>
                  <a:pt x="2002952" y="291102"/>
                  <a:pt x="1998008" y="291479"/>
                </a:cubicBezTo>
                <a:close/>
                <a:moveTo>
                  <a:pt x="2781860" y="263085"/>
                </a:moveTo>
                <a:cubicBezTo>
                  <a:pt x="2789022" y="263243"/>
                  <a:pt x="2796345" y="264894"/>
                  <a:pt x="2803828" y="268038"/>
                </a:cubicBezTo>
                <a:cubicBezTo>
                  <a:pt x="2818795" y="274326"/>
                  <a:pt x="2828734" y="284288"/>
                  <a:pt x="2833645" y="297925"/>
                </a:cubicBezTo>
                <a:cubicBezTo>
                  <a:pt x="2838556" y="311561"/>
                  <a:pt x="2839133" y="325049"/>
                  <a:pt x="2835375" y="338387"/>
                </a:cubicBezTo>
                <a:cubicBezTo>
                  <a:pt x="2831617" y="351726"/>
                  <a:pt x="2824585" y="361935"/>
                  <a:pt x="2814279" y="369013"/>
                </a:cubicBezTo>
                <a:cubicBezTo>
                  <a:pt x="2803973" y="376092"/>
                  <a:pt x="2791727" y="379631"/>
                  <a:pt x="2777542" y="379631"/>
                </a:cubicBezTo>
                <a:cubicBezTo>
                  <a:pt x="2763356" y="379631"/>
                  <a:pt x="2750511" y="373874"/>
                  <a:pt x="2739004" y="362358"/>
                </a:cubicBezTo>
                <a:cubicBezTo>
                  <a:pt x="2727498" y="350842"/>
                  <a:pt x="2721745" y="338462"/>
                  <a:pt x="2721745" y="325216"/>
                </a:cubicBezTo>
                <a:cubicBezTo>
                  <a:pt x="2721745" y="311970"/>
                  <a:pt x="2724842" y="300385"/>
                  <a:pt x="2731037" y="290460"/>
                </a:cubicBezTo>
                <a:cubicBezTo>
                  <a:pt x="2737232" y="280535"/>
                  <a:pt x="2747171" y="272745"/>
                  <a:pt x="2760854" y="267089"/>
                </a:cubicBezTo>
                <a:cubicBezTo>
                  <a:pt x="2767696" y="264262"/>
                  <a:pt x="2774698" y="262927"/>
                  <a:pt x="2781860" y="263085"/>
                </a:cubicBezTo>
                <a:close/>
                <a:moveTo>
                  <a:pt x="2526675" y="256405"/>
                </a:moveTo>
                <a:cubicBezTo>
                  <a:pt x="2529543" y="256328"/>
                  <a:pt x="2533538" y="257202"/>
                  <a:pt x="2538659" y="259025"/>
                </a:cubicBezTo>
                <a:cubicBezTo>
                  <a:pt x="2559141" y="266317"/>
                  <a:pt x="2573475" y="274094"/>
                  <a:pt x="2581661" y="282354"/>
                </a:cubicBezTo>
                <a:cubicBezTo>
                  <a:pt x="2589846" y="290613"/>
                  <a:pt x="2592776" y="301013"/>
                  <a:pt x="2590451" y="313552"/>
                </a:cubicBezTo>
                <a:cubicBezTo>
                  <a:pt x="2588125" y="326090"/>
                  <a:pt x="2580954" y="327630"/>
                  <a:pt x="2568936" y="318170"/>
                </a:cubicBezTo>
                <a:cubicBezTo>
                  <a:pt x="2556918" y="308710"/>
                  <a:pt x="2544360" y="296901"/>
                  <a:pt x="2531264" y="282744"/>
                </a:cubicBezTo>
                <a:cubicBezTo>
                  <a:pt x="2519599" y="265415"/>
                  <a:pt x="2518070" y="256635"/>
                  <a:pt x="2526675" y="256405"/>
                </a:cubicBezTo>
                <a:close/>
                <a:moveTo>
                  <a:pt x="2020667" y="252872"/>
                </a:moveTo>
                <a:cubicBezTo>
                  <a:pt x="2026155" y="253067"/>
                  <a:pt x="2032317" y="254858"/>
                  <a:pt x="2039154" y="258243"/>
                </a:cubicBezTo>
                <a:cubicBezTo>
                  <a:pt x="2052828" y="265015"/>
                  <a:pt x="2064339" y="272773"/>
                  <a:pt x="2073687" y="281516"/>
                </a:cubicBezTo>
                <a:cubicBezTo>
                  <a:pt x="2083035" y="290260"/>
                  <a:pt x="2082249" y="299166"/>
                  <a:pt x="2071329" y="308236"/>
                </a:cubicBezTo>
                <a:cubicBezTo>
                  <a:pt x="2060409" y="317305"/>
                  <a:pt x="2050112" y="330509"/>
                  <a:pt x="2040438" y="347847"/>
                </a:cubicBezTo>
                <a:cubicBezTo>
                  <a:pt x="2057944" y="368758"/>
                  <a:pt x="2057981" y="379576"/>
                  <a:pt x="2040549" y="380301"/>
                </a:cubicBezTo>
                <a:cubicBezTo>
                  <a:pt x="2023118" y="381027"/>
                  <a:pt x="1984237" y="383622"/>
                  <a:pt x="1923905" y="388087"/>
                </a:cubicBezTo>
                <a:cubicBezTo>
                  <a:pt x="1919161" y="405797"/>
                  <a:pt x="1912604" y="409434"/>
                  <a:pt x="1904232" y="398998"/>
                </a:cubicBezTo>
                <a:cubicBezTo>
                  <a:pt x="1895861" y="388561"/>
                  <a:pt x="1888768" y="370278"/>
                  <a:pt x="1882954" y="344150"/>
                </a:cubicBezTo>
                <a:cubicBezTo>
                  <a:pt x="1877141" y="318021"/>
                  <a:pt x="1871257" y="300590"/>
                  <a:pt x="1865304" y="291855"/>
                </a:cubicBezTo>
                <a:cubicBezTo>
                  <a:pt x="1859351" y="283121"/>
                  <a:pt x="1860570" y="278019"/>
                  <a:pt x="1868960" y="276549"/>
                </a:cubicBezTo>
                <a:cubicBezTo>
                  <a:pt x="1877350" y="275080"/>
                  <a:pt x="1885298" y="275224"/>
                  <a:pt x="1892805" y="276982"/>
                </a:cubicBezTo>
                <a:cubicBezTo>
                  <a:pt x="1900311" y="278740"/>
                  <a:pt x="1912283" y="278768"/>
                  <a:pt x="1928719" y="277065"/>
                </a:cubicBezTo>
                <a:cubicBezTo>
                  <a:pt x="1945155" y="275363"/>
                  <a:pt x="1960112" y="273103"/>
                  <a:pt x="1973591" y="270284"/>
                </a:cubicBezTo>
                <a:cubicBezTo>
                  <a:pt x="1987069" y="267466"/>
                  <a:pt x="1997947" y="263062"/>
                  <a:pt x="2006226" y="257071"/>
                </a:cubicBezTo>
                <a:cubicBezTo>
                  <a:pt x="2010365" y="254076"/>
                  <a:pt x="2015179" y="252676"/>
                  <a:pt x="2020667" y="252872"/>
                </a:cubicBezTo>
                <a:close/>
                <a:moveTo>
                  <a:pt x="621517" y="235866"/>
                </a:moveTo>
                <a:lnTo>
                  <a:pt x="545487" y="244458"/>
                </a:lnTo>
                <a:cubicBezTo>
                  <a:pt x="543757" y="247142"/>
                  <a:pt x="542095" y="249269"/>
                  <a:pt x="540502" y="250841"/>
                </a:cubicBezTo>
                <a:lnTo>
                  <a:pt x="538646" y="252078"/>
                </a:lnTo>
                <a:lnTo>
                  <a:pt x="547971" y="254462"/>
                </a:lnTo>
                <a:cubicBezTo>
                  <a:pt x="555654" y="257429"/>
                  <a:pt x="558882" y="260606"/>
                  <a:pt x="557654" y="263992"/>
                </a:cubicBezTo>
                <a:cubicBezTo>
                  <a:pt x="556426" y="267378"/>
                  <a:pt x="555291" y="270829"/>
                  <a:pt x="554249" y="274345"/>
                </a:cubicBezTo>
                <a:cubicBezTo>
                  <a:pt x="571811" y="273322"/>
                  <a:pt x="595670" y="270652"/>
                  <a:pt x="625826" y="266336"/>
                </a:cubicBezTo>
                <a:cubicBezTo>
                  <a:pt x="625826" y="257667"/>
                  <a:pt x="624371" y="249830"/>
                  <a:pt x="621459" y="242826"/>
                </a:cubicBezTo>
                <a:close/>
                <a:moveTo>
                  <a:pt x="635370" y="234301"/>
                </a:moveTo>
                <a:lnTo>
                  <a:pt x="625402" y="235427"/>
                </a:lnTo>
                <a:lnTo>
                  <a:pt x="630431" y="235138"/>
                </a:lnTo>
                <a:lnTo>
                  <a:pt x="638980" y="237706"/>
                </a:lnTo>
                <a:close/>
                <a:moveTo>
                  <a:pt x="1448846" y="188759"/>
                </a:moveTo>
                <a:cubicBezTo>
                  <a:pt x="1440102" y="189875"/>
                  <a:pt x="1424782" y="191968"/>
                  <a:pt x="1402886" y="195038"/>
                </a:cubicBezTo>
                <a:cubicBezTo>
                  <a:pt x="1406309" y="225269"/>
                  <a:pt x="1408611" y="250407"/>
                  <a:pt x="1409793" y="270452"/>
                </a:cubicBezTo>
                <a:cubicBezTo>
                  <a:pt x="1410974" y="290497"/>
                  <a:pt x="1412067" y="307571"/>
                  <a:pt x="1413072" y="321672"/>
                </a:cubicBezTo>
                <a:cubicBezTo>
                  <a:pt x="1421480" y="321672"/>
                  <a:pt x="1437275" y="320658"/>
                  <a:pt x="1460455" y="318630"/>
                </a:cubicBezTo>
                <a:cubicBezTo>
                  <a:pt x="1460455" y="264122"/>
                  <a:pt x="1459310" y="230292"/>
                  <a:pt x="1457022" y="217139"/>
                </a:cubicBezTo>
                <a:cubicBezTo>
                  <a:pt x="1454734" y="203986"/>
                  <a:pt x="1452009" y="194526"/>
                  <a:pt x="1448846" y="188759"/>
                </a:cubicBezTo>
                <a:close/>
                <a:moveTo>
                  <a:pt x="1535408" y="179997"/>
                </a:moveTo>
                <a:cubicBezTo>
                  <a:pt x="1513251" y="182285"/>
                  <a:pt x="1494759" y="184248"/>
                  <a:pt x="1479932" y="185885"/>
                </a:cubicBezTo>
                <a:cubicBezTo>
                  <a:pt x="1483300" y="187131"/>
                  <a:pt x="1485309" y="189034"/>
                  <a:pt x="1485960" y="191592"/>
                </a:cubicBezTo>
                <a:cubicBezTo>
                  <a:pt x="1486611" y="194150"/>
                  <a:pt x="1486937" y="199559"/>
                  <a:pt x="1486937" y="207819"/>
                </a:cubicBezTo>
                <a:cubicBezTo>
                  <a:pt x="1494025" y="207930"/>
                  <a:pt x="1502554" y="206205"/>
                  <a:pt x="1512526" y="202642"/>
                </a:cubicBezTo>
                <a:cubicBezTo>
                  <a:pt x="1522497" y="199080"/>
                  <a:pt x="1530357" y="201731"/>
                  <a:pt x="1536106" y="210595"/>
                </a:cubicBezTo>
                <a:cubicBezTo>
                  <a:pt x="1541854" y="219460"/>
                  <a:pt x="1538092" y="225334"/>
                  <a:pt x="1524818" y="228217"/>
                </a:cubicBezTo>
                <a:cubicBezTo>
                  <a:pt x="1511545" y="231101"/>
                  <a:pt x="1498917" y="232543"/>
                  <a:pt x="1486937" y="232543"/>
                </a:cubicBezTo>
                <a:lnTo>
                  <a:pt x="1486937" y="256848"/>
                </a:lnTo>
                <a:cubicBezTo>
                  <a:pt x="1493969" y="256978"/>
                  <a:pt x="1501880" y="255550"/>
                  <a:pt x="1510670" y="252565"/>
                </a:cubicBezTo>
                <a:cubicBezTo>
                  <a:pt x="1519460" y="249579"/>
                  <a:pt x="1526748" y="252118"/>
                  <a:pt x="1532534" y="260183"/>
                </a:cubicBezTo>
                <a:cubicBezTo>
                  <a:pt x="1538320" y="268247"/>
                  <a:pt x="1535515" y="274121"/>
                  <a:pt x="1524120" y="277805"/>
                </a:cubicBezTo>
                <a:cubicBezTo>
                  <a:pt x="1512726" y="281488"/>
                  <a:pt x="1500331" y="283330"/>
                  <a:pt x="1486937" y="283330"/>
                </a:cubicBezTo>
                <a:lnTo>
                  <a:pt x="1486937" y="314640"/>
                </a:lnTo>
                <a:lnTo>
                  <a:pt x="1534264" y="310008"/>
                </a:lnTo>
                <a:cubicBezTo>
                  <a:pt x="1536422" y="287181"/>
                  <a:pt x="1537794" y="261997"/>
                  <a:pt x="1538380" y="234454"/>
                </a:cubicBezTo>
                <a:cubicBezTo>
                  <a:pt x="1538966" y="206912"/>
                  <a:pt x="1537975" y="188759"/>
                  <a:pt x="1535408" y="179997"/>
                </a:cubicBezTo>
                <a:close/>
                <a:moveTo>
                  <a:pt x="1627551" y="169825"/>
                </a:moveTo>
                <a:cubicBezTo>
                  <a:pt x="1622212" y="168440"/>
                  <a:pt x="1602185" y="170193"/>
                  <a:pt x="1567471" y="175086"/>
                </a:cubicBezTo>
                <a:cubicBezTo>
                  <a:pt x="1579154" y="184090"/>
                  <a:pt x="1583205" y="191810"/>
                  <a:pt x="1579624" y="198247"/>
                </a:cubicBezTo>
                <a:cubicBezTo>
                  <a:pt x="1576043" y="204684"/>
                  <a:pt x="1573099" y="216274"/>
                  <a:pt x="1570792" y="233017"/>
                </a:cubicBezTo>
                <a:cubicBezTo>
                  <a:pt x="1568485" y="249760"/>
                  <a:pt x="1566216" y="274047"/>
                  <a:pt x="1563983" y="305878"/>
                </a:cubicBezTo>
                <a:cubicBezTo>
                  <a:pt x="1581731" y="303534"/>
                  <a:pt x="1594405" y="303687"/>
                  <a:pt x="1602004" y="306338"/>
                </a:cubicBezTo>
                <a:cubicBezTo>
                  <a:pt x="1609604" y="308989"/>
                  <a:pt x="1614134" y="312784"/>
                  <a:pt x="1615594" y="317723"/>
                </a:cubicBezTo>
                <a:cubicBezTo>
                  <a:pt x="1617054" y="322663"/>
                  <a:pt x="1619873" y="315793"/>
                  <a:pt x="1624049" y="297115"/>
                </a:cubicBezTo>
                <a:cubicBezTo>
                  <a:pt x="1628226" y="278437"/>
                  <a:pt x="1631188" y="259141"/>
                  <a:pt x="1632937" y="239226"/>
                </a:cubicBezTo>
                <a:cubicBezTo>
                  <a:pt x="1634686" y="219311"/>
                  <a:pt x="1635560" y="202451"/>
                  <a:pt x="1635560" y="188648"/>
                </a:cubicBezTo>
                <a:cubicBezTo>
                  <a:pt x="1635560" y="177485"/>
                  <a:pt x="1632891" y="171211"/>
                  <a:pt x="1627551" y="169825"/>
                </a:cubicBezTo>
                <a:close/>
                <a:moveTo>
                  <a:pt x="2417055" y="169502"/>
                </a:moveTo>
                <a:cubicBezTo>
                  <a:pt x="2425477" y="168757"/>
                  <a:pt x="2431893" y="170977"/>
                  <a:pt x="2436302" y="176160"/>
                </a:cubicBezTo>
                <a:cubicBezTo>
                  <a:pt x="2442181" y="183071"/>
                  <a:pt x="2438413" y="188317"/>
                  <a:pt x="2425000" y="191899"/>
                </a:cubicBezTo>
                <a:cubicBezTo>
                  <a:pt x="2411587" y="195480"/>
                  <a:pt x="2393188" y="199000"/>
                  <a:pt x="2369804" y="202461"/>
                </a:cubicBezTo>
                <a:cubicBezTo>
                  <a:pt x="2377989" y="205251"/>
                  <a:pt x="2382082" y="209986"/>
                  <a:pt x="2382082" y="216664"/>
                </a:cubicBezTo>
                <a:lnTo>
                  <a:pt x="2382082" y="232319"/>
                </a:lnTo>
                <a:cubicBezTo>
                  <a:pt x="2385338" y="232505"/>
                  <a:pt x="2391793" y="230217"/>
                  <a:pt x="2401448" y="225455"/>
                </a:cubicBezTo>
                <a:cubicBezTo>
                  <a:pt x="2411104" y="220692"/>
                  <a:pt x="2419917" y="221976"/>
                  <a:pt x="2427889" y="229306"/>
                </a:cubicBezTo>
                <a:cubicBezTo>
                  <a:pt x="2435860" y="236635"/>
                  <a:pt x="2433837" y="242216"/>
                  <a:pt x="2421819" y="246049"/>
                </a:cubicBezTo>
                <a:cubicBezTo>
                  <a:pt x="2409801" y="249881"/>
                  <a:pt x="2396397" y="251797"/>
                  <a:pt x="2381608" y="251797"/>
                </a:cubicBezTo>
                <a:lnTo>
                  <a:pt x="2378566" y="288437"/>
                </a:lnTo>
                <a:lnTo>
                  <a:pt x="2435364" y="311369"/>
                </a:lnTo>
                <a:lnTo>
                  <a:pt x="2435284" y="311455"/>
                </a:lnTo>
                <a:lnTo>
                  <a:pt x="2435524" y="311434"/>
                </a:lnTo>
                <a:lnTo>
                  <a:pt x="2476364" y="327923"/>
                </a:lnTo>
                <a:cubicBezTo>
                  <a:pt x="2502485" y="337271"/>
                  <a:pt x="2522130" y="342806"/>
                  <a:pt x="2535296" y="344526"/>
                </a:cubicBezTo>
                <a:cubicBezTo>
                  <a:pt x="2561629" y="347968"/>
                  <a:pt x="2586395" y="349689"/>
                  <a:pt x="2609594" y="349689"/>
                </a:cubicBezTo>
                <a:cubicBezTo>
                  <a:pt x="2636513" y="349689"/>
                  <a:pt x="2647777" y="352549"/>
                  <a:pt x="2643387" y="358270"/>
                </a:cubicBezTo>
                <a:cubicBezTo>
                  <a:pt x="2638997" y="363990"/>
                  <a:pt x="2624263" y="370730"/>
                  <a:pt x="2599185" y="378487"/>
                </a:cubicBezTo>
                <a:cubicBezTo>
                  <a:pt x="2574108" y="386245"/>
                  <a:pt x="2554230" y="390124"/>
                  <a:pt x="2539551" y="390124"/>
                </a:cubicBezTo>
                <a:cubicBezTo>
                  <a:pt x="2524613" y="390124"/>
                  <a:pt x="2504368" y="383887"/>
                  <a:pt x="2478816" y="371413"/>
                </a:cubicBezTo>
                <a:cubicBezTo>
                  <a:pt x="2453264" y="358940"/>
                  <a:pt x="2424535" y="343420"/>
                  <a:pt x="2392630" y="324853"/>
                </a:cubicBezTo>
                <a:cubicBezTo>
                  <a:pt x="2360725" y="306287"/>
                  <a:pt x="2335201" y="293023"/>
                  <a:pt x="2316058" y="285060"/>
                </a:cubicBezTo>
                <a:cubicBezTo>
                  <a:pt x="2311426" y="294269"/>
                  <a:pt x="2302882" y="306292"/>
                  <a:pt x="2290427" y="321128"/>
                </a:cubicBezTo>
                <a:cubicBezTo>
                  <a:pt x="2277972" y="335964"/>
                  <a:pt x="2262373" y="347963"/>
                  <a:pt x="2243630" y="357126"/>
                </a:cubicBezTo>
                <a:cubicBezTo>
                  <a:pt x="2224887" y="366288"/>
                  <a:pt x="2224910" y="360414"/>
                  <a:pt x="2243700" y="339504"/>
                </a:cubicBezTo>
                <a:cubicBezTo>
                  <a:pt x="2262489" y="318593"/>
                  <a:pt x="2276205" y="297571"/>
                  <a:pt x="2284846" y="276438"/>
                </a:cubicBezTo>
                <a:cubicBezTo>
                  <a:pt x="2293487" y="255304"/>
                  <a:pt x="2297227" y="241500"/>
                  <a:pt x="2296064" y="235026"/>
                </a:cubicBezTo>
                <a:cubicBezTo>
                  <a:pt x="2294901" y="228552"/>
                  <a:pt x="2301650" y="227966"/>
                  <a:pt x="2316309" y="233268"/>
                </a:cubicBezTo>
                <a:cubicBezTo>
                  <a:pt x="2330969" y="238570"/>
                  <a:pt x="2337606" y="243700"/>
                  <a:pt x="2336220" y="248658"/>
                </a:cubicBezTo>
                <a:cubicBezTo>
                  <a:pt x="2334834" y="253616"/>
                  <a:pt x="2330271" y="260169"/>
                  <a:pt x="2322532" y="268317"/>
                </a:cubicBezTo>
                <a:cubicBezTo>
                  <a:pt x="2339294" y="275033"/>
                  <a:pt x="2348568" y="278800"/>
                  <a:pt x="2350354" y="279619"/>
                </a:cubicBezTo>
                <a:cubicBezTo>
                  <a:pt x="2350354" y="251062"/>
                  <a:pt x="2349796" y="232915"/>
                  <a:pt x="2348679" y="225176"/>
                </a:cubicBezTo>
                <a:cubicBezTo>
                  <a:pt x="2347563" y="217437"/>
                  <a:pt x="2346252" y="212302"/>
                  <a:pt x="2344745" y="209772"/>
                </a:cubicBezTo>
                <a:cubicBezTo>
                  <a:pt x="2307408" y="220171"/>
                  <a:pt x="2283981" y="226566"/>
                  <a:pt x="2274465" y="228957"/>
                </a:cubicBezTo>
                <a:cubicBezTo>
                  <a:pt x="2264950" y="231347"/>
                  <a:pt x="2254494" y="227957"/>
                  <a:pt x="2243100" y="218785"/>
                </a:cubicBezTo>
                <a:cubicBezTo>
                  <a:pt x="2231705" y="209614"/>
                  <a:pt x="2233449" y="204637"/>
                  <a:pt x="2248332" y="203856"/>
                </a:cubicBezTo>
                <a:cubicBezTo>
                  <a:pt x="2263215" y="203075"/>
                  <a:pt x="2290288" y="198349"/>
                  <a:pt x="2329550" y="189680"/>
                </a:cubicBezTo>
                <a:cubicBezTo>
                  <a:pt x="2368813" y="181011"/>
                  <a:pt x="2394951" y="174862"/>
                  <a:pt x="2407964" y="171235"/>
                </a:cubicBezTo>
                <a:cubicBezTo>
                  <a:pt x="2411217" y="170328"/>
                  <a:pt x="2414248" y="169750"/>
                  <a:pt x="2417055" y="169502"/>
                </a:cubicBezTo>
                <a:close/>
                <a:moveTo>
                  <a:pt x="2503657" y="154664"/>
                </a:moveTo>
                <a:cubicBezTo>
                  <a:pt x="2505528" y="154544"/>
                  <a:pt x="2507856" y="154785"/>
                  <a:pt x="2510642" y="155385"/>
                </a:cubicBezTo>
                <a:cubicBezTo>
                  <a:pt x="2518269" y="156631"/>
                  <a:pt x="2525306" y="158794"/>
                  <a:pt x="2531752" y="161872"/>
                </a:cubicBezTo>
                <a:cubicBezTo>
                  <a:pt x="2538198" y="164951"/>
                  <a:pt x="2540217" y="169016"/>
                  <a:pt x="2537807" y="174067"/>
                </a:cubicBezTo>
                <a:cubicBezTo>
                  <a:pt x="2535398" y="179118"/>
                  <a:pt x="2533333" y="188843"/>
                  <a:pt x="2531612" y="203242"/>
                </a:cubicBezTo>
                <a:cubicBezTo>
                  <a:pt x="2529892" y="217641"/>
                  <a:pt x="2526278" y="232184"/>
                  <a:pt x="2520771" y="246872"/>
                </a:cubicBezTo>
                <a:cubicBezTo>
                  <a:pt x="2515265" y="261559"/>
                  <a:pt x="2506698" y="274410"/>
                  <a:pt x="2495070" y="285423"/>
                </a:cubicBezTo>
                <a:cubicBezTo>
                  <a:pt x="2483443" y="296436"/>
                  <a:pt x="2468379" y="304678"/>
                  <a:pt x="2449878" y="310147"/>
                </a:cubicBezTo>
                <a:lnTo>
                  <a:pt x="2435524" y="311434"/>
                </a:lnTo>
                <a:lnTo>
                  <a:pt x="2435364" y="311369"/>
                </a:lnTo>
                <a:lnTo>
                  <a:pt x="2447004" y="298971"/>
                </a:lnTo>
                <a:cubicBezTo>
                  <a:pt x="2463589" y="286051"/>
                  <a:pt x="2475848" y="271940"/>
                  <a:pt x="2483783" y="256639"/>
                </a:cubicBezTo>
                <a:cubicBezTo>
                  <a:pt x="2491717" y="241337"/>
                  <a:pt x="2497145" y="224594"/>
                  <a:pt x="2500066" y="206409"/>
                </a:cubicBezTo>
                <a:cubicBezTo>
                  <a:pt x="2502986" y="188224"/>
                  <a:pt x="2502693" y="174574"/>
                  <a:pt x="2499186" y="165458"/>
                </a:cubicBezTo>
                <a:cubicBezTo>
                  <a:pt x="2496556" y="158622"/>
                  <a:pt x="2498047" y="155023"/>
                  <a:pt x="2503657" y="154664"/>
                </a:cubicBezTo>
                <a:close/>
                <a:moveTo>
                  <a:pt x="192102" y="129823"/>
                </a:moveTo>
                <a:cubicBezTo>
                  <a:pt x="185456" y="129721"/>
                  <a:pt x="177026" y="130400"/>
                  <a:pt x="166813" y="131860"/>
                </a:cubicBezTo>
                <a:cubicBezTo>
                  <a:pt x="146386" y="134781"/>
                  <a:pt x="109123" y="140102"/>
                  <a:pt x="55024" y="147822"/>
                </a:cubicBezTo>
                <a:cubicBezTo>
                  <a:pt x="57312" y="185401"/>
                  <a:pt x="60112" y="228161"/>
                  <a:pt x="63424" y="276103"/>
                </a:cubicBezTo>
                <a:cubicBezTo>
                  <a:pt x="92910" y="272735"/>
                  <a:pt x="138665" y="267666"/>
                  <a:pt x="200690" y="260894"/>
                </a:cubicBezTo>
                <a:cubicBezTo>
                  <a:pt x="205006" y="237249"/>
                  <a:pt x="208624" y="210767"/>
                  <a:pt x="211545" y="181448"/>
                </a:cubicBezTo>
                <a:cubicBezTo>
                  <a:pt x="214465" y="152129"/>
                  <a:pt x="212847" y="135804"/>
                  <a:pt x="206689" y="132474"/>
                </a:cubicBezTo>
                <a:cubicBezTo>
                  <a:pt x="203610" y="130809"/>
                  <a:pt x="198748" y="129926"/>
                  <a:pt x="192102" y="129823"/>
                </a:cubicBezTo>
                <a:close/>
                <a:moveTo>
                  <a:pt x="622722" y="122209"/>
                </a:moveTo>
                <a:cubicBezTo>
                  <a:pt x="617229" y="122513"/>
                  <a:pt x="609800" y="123396"/>
                  <a:pt x="600433" y="124856"/>
                </a:cubicBezTo>
                <a:cubicBezTo>
                  <a:pt x="581699" y="127777"/>
                  <a:pt x="561049" y="130772"/>
                  <a:pt x="538483" y="133842"/>
                </a:cubicBezTo>
                <a:cubicBezTo>
                  <a:pt x="538483" y="142250"/>
                  <a:pt x="538725" y="147059"/>
                  <a:pt x="539208" y="148269"/>
                </a:cubicBezTo>
                <a:cubicBezTo>
                  <a:pt x="551543" y="147245"/>
                  <a:pt x="564956" y="144074"/>
                  <a:pt x="579448" y="138753"/>
                </a:cubicBezTo>
                <a:cubicBezTo>
                  <a:pt x="593940" y="133432"/>
                  <a:pt x="605037" y="135153"/>
                  <a:pt x="612739" y="143915"/>
                </a:cubicBezTo>
                <a:cubicBezTo>
                  <a:pt x="620441" y="152678"/>
                  <a:pt x="614753" y="159128"/>
                  <a:pt x="595675" y="163268"/>
                </a:cubicBezTo>
                <a:cubicBezTo>
                  <a:pt x="576597" y="167407"/>
                  <a:pt x="558705" y="169951"/>
                  <a:pt x="541999" y="170900"/>
                </a:cubicBezTo>
                <a:cubicBezTo>
                  <a:pt x="543171" y="175737"/>
                  <a:pt x="543757" y="179867"/>
                  <a:pt x="543757" y="183290"/>
                </a:cubicBezTo>
                <a:cubicBezTo>
                  <a:pt x="557747" y="180220"/>
                  <a:pt x="571407" y="176830"/>
                  <a:pt x="584736" y="173118"/>
                </a:cubicBezTo>
                <a:cubicBezTo>
                  <a:pt x="598065" y="169407"/>
                  <a:pt x="608576" y="171588"/>
                  <a:pt x="616269" y="179662"/>
                </a:cubicBezTo>
                <a:cubicBezTo>
                  <a:pt x="623962" y="187736"/>
                  <a:pt x="619492" y="193894"/>
                  <a:pt x="602860" y="198135"/>
                </a:cubicBezTo>
                <a:cubicBezTo>
                  <a:pt x="586229" y="202377"/>
                  <a:pt x="567104" y="205000"/>
                  <a:pt x="545487" y="206005"/>
                </a:cubicBezTo>
                <a:lnTo>
                  <a:pt x="546799" y="223585"/>
                </a:lnTo>
                <a:cubicBezTo>
                  <a:pt x="548120" y="222580"/>
                  <a:pt x="559514" y="220292"/>
                  <a:pt x="580983" y="216720"/>
                </a:cubicBezTo>
                <a:cubicBezTo>
                  <a:pt x="602451" y="213148"/>
                  <a:pt x="615688" y="211362"/>
                  <a:pt x="620692" y="211362"/>
                </a:cubicBezTo>
                <a:cubicBezTo>
                  <a:pt x="626868" y="211362"/>
                  <a:pt x="631640" y="211344"/>
                  <a:pt x="635007" y="211307"/>
                </a:cubicBezTo>
                <a:cubicBezTo>
                  <a:pt x="638226" y="179774"/>
                  <a:pt x="639570" y="157603"/>
                  <a:pt x="639040" y="144794"/>
                </a:cubicBezTo>
                <a:cubicBezTo>
                  <a:pt x="638509" y="131986"/>
                  <a:pt x="636626" y="124731"/>
                  <a:pt x="633389" y="123028"/>
                </a:cubicBezTo>
                <a:cubicBezTo>
                  <a:pt x="631770" y="122177"/>
                  <a:pt x="628215" y="121904"/>
                  <a:pt x="622722" y="122209"/>
                </a:cubicBezTo>
                <a:close/>
                <a:moveTo>
                  <a:pt x="1936546" y="92458"/>
                </a:moveTo>
                <a:cubicBezTo>
                  <a:pt x="1931449" y="101704"/>
                  <a:pt x="1923468" y="110931"/>
                  <a:pt x="1912604" y="120140"/>
                </a:cubicBezTo>
                <a:cubicBezTo>
                  <a:pt x="1923896" y="121740"/>
                  <a:pt x="1932579" y="125279"/>
                  <a:pt x="1938653" y="130758"/>
                </a:cubicBezTo>
                <a:cubicBezTo>
                  <a:pt x="1944727" y="136237"/>
                  <a:pt x="1954313" y="144408"/>
                  <a:pt x="1967410" y="155273"/>
                </a:cubicBezTo>
                <a:cubicBezTo>
                  <a:pt x="1976470" y="142920"/>
                  <a:pt x="1983869" y="131005"/>
                  <a:pt x="1989608" y="119526"/>
                </a:cubicBezTo>
                <a:cubicBezTo>
                  <a:pt x="1995347" y="108048"/>
                  <a:pt x="1998217" y="100160"/>
                  <a:pt x="1998217" y="95863"/>
                </a:cubicBezTo>
                <a:cubicBezTo>
                  <a:pt x="1998217" y="93593"/>
                  <a:pt x="1993975" y="93332"/>
                  <a:pt x="1985492" y="95081"/>
                </a:cubicBezTo>
                <a:cubicBezTo>
                  <a:pt x="1977009" y="96830"/>
                  <a:pt x="1968637" y="98579"/>
                  <a:pt x="1960378" y="100327"/>
                </a:cubicBezTo>
                <a:cubicBezTo>
                  <a:pt x="1952118" y="102076"/>
                  <a:pt x="1944174" y="99453"/>
                  <a:pt x="1936546" y="92458"/>
                </a:cubicBezTo>
                <a:close/>
                <a:moveTo>
                  <a:pt x="217834" y="90651"/>
                </a:moveTo>
                <a:cubicBezTo>
                  <a:pt x="222692" y="90688"/>
                  <a:pt x="227590" y="91947"/>
                  <a:pt x="232529" y="94425"/>
                </a:cubicBezTo>
                <a:cubicBezTo>
                  <a:pt x="242408" y="99383"/>
                  <a:pt x="254691" y="107336"/>
                  <a:pt x="269378" y="118284"/>
                </a:cubicBezTo>
                <a:cubicBezTo>
                  <a:pt x="284066" y="129233"/>
                  <a:pt x="285777" y="140088"/>
                  <a:pt x="274513" y="150850"/>
                </a:cubicBezTo>
                <a:cubicBezTo>
                  <a:pt x="263249" y="161612"/>
                  <a:pt x="249626" y="199056"/>
                  <a:pt x="233646" y="263183"/>
                </a:cubicBezTo>
                <a:cubicBezTo>
                  <a:pt x="253477" y="283609"/>
                  <a:pt x="251691" y="293823"/>
                  <a:pt x="228288" y="293823"/>
                </a:cubicBezTo>
                <a:cubicBezTo>
                  <a:pt x="208661" y="293823"/>
                  <a:pt x="182519" y="294990"/>
                  <a:pt x="149860" y="297325"/>
                </a:cubicBezTo>
                <a:cubicBezTo>
                  <a:pt x="117202" y="299659"/>
                  <a:pt x="88083" y="301897"/>
                  <a:pt x="62503" y="304036"/>
                </a:cubicBezTo>
                <a:cubicBezTo>
                  <a:pt x="54447" y="324072"/>
                  <a:pt x="47666" y="329048"/>
                  <a:pt x="42160" y="318965"/>
                </a:cubicBezTo>
                <a:cubicBezTo>
                  <a:pt x="36653" y="308882"/>
                  <a:pt x="32156" y="289302"/>
                  <a:pt x="28668" y="260225"/>
                </a:cubicBezTo>
                <a:cubicBezTo>
                  <a:pt x="25179" y="231147"/>
                  <a:pt x="21691" y="205247"/>
                  <a:pt x="18203" y="182522"/>
                </a:cubicBezTo>
                <a:cubicBezTo>
                  <a:pt x="14715" y="159798"/>
                  <a:pt x="9729" y="141404"/>
                  <a:pt x="3246" y="127340"/>
                </a:cubicBezTo>
                <a:cubicBezTo>
                  <a:pt x="-3238" y="113275"/>
                  <a:pt x="-5" y="107760"/>
                  <a:pt x="12943" y="110792"/>
                </a:cubicBezTo>
                <a:cubicBezTo>
                  <a:pt x="25891" y="113824"/>
                  <a:pt x="35388" y="116159"/>
                  <a:pt x="41434" y="117796"/>
                </a:cubicBezTo>
                <a:cubicBezTo>
                  <a:pt x="47480" y="119433"/>
                  <a:pt x="65358" y="118819"/>
                  <a:pt x="95068" y="115954"/>
                </a:cubicBezTo>
                <a:cubicBezTo>
                  <a:pt x="124778" y="113089"/>
                  <a:pt x="147870" y="109950"/>
                  <a:pt x="164343" y="106536"/>
                </a:cubicBezTo>
                <a:cubicBezTo>
                  <a:pt x="180816" y="103123"/>
                  <a:pt x="193830" y="99011"/>
                  <a:pt x="203382" y="94202"/>
                </a:cubicBezTo>
                <a:cubicBezTo>
                  <a:pt x="208159" y="91798"/>
                  <a:pt x="212976" y="90614"/>
                  <a:pt x="217834" y="90651"/>
                </a:cubicBezTo>
                <a:close/>
                <a:moveTo>
                  <a:pt x="536718" y="78021"/>
                </a:moveTo>
                <a:cubicBezTo>
                  <a:pt x="541113" y="78162"/>
                  <a:pt x="546473" y="79398"/>
                  <a:pt x="552798" y="81729"/>
                </a:cubicBezTo>
                <a:cubicBezTo>
                  <a:pt x="565449" y="86389"/>
                  <a:pt x="569872" y="94886"/>
                  <a:pt x="566068" y="107220"/>
                </a:cubicBezTo>
                <a:lnTo>
                  <a:pt x="564446" y="110067"/>
                </a:lnTo>
                <a:lnTo>
                  <a:pt x="577550" y="108183"/>
                </a:lnTo>
                <a:lnTo>
                  <a:pt x="605817" y="101677"/>
                </a:lnTo>
                <a:lnTo>
                  <a:pt x="605794" y="101751"/>
                </a:lnTo>
                <a:lnTo>
                  <a:pt x="606255" y="101576"/>
                </a:lnTo>
                <a:lnTo>
                  <a:pt x="630780" y="95932"/>
                </a:lnTo>
                <a:cubicBezTo>
                  <a:pt x="637840" y="92314"/>
                  <a:pt x="645742" y="92388"/>
                  <a:pt x="654485" y="96156"/>
                </a:cubicBezTo>
                <a:cubicBezTo>
                  <a:pt x="663229" y="99923"/>
                  <a:pt x="671763" y="104518"/>
                  <a:pt x="680088" y="109941"/>
                </a:cubicBezTo>
                <a:cubicBezTo>
                  <a:pt x="688413" y="115364"/>
                  <a:pt x="690199" y="122001"/>
                  <a:pt x="685446" y="129851"/>
                </a:cubicBezTo>
                <a:cubicBezTo>
                  <a:pt x="680693" y="137702"/>
                  <a:pt x="676581" y="153482"/>
                  <a:pt x="673112" y="177192"/>
                </a:cubicBezTo>
                <a:cubicBezTo>
                  <a:pt x="669643" y="200903"/>
                  <a:pt x="664866" y="219264"/>
                  <a:pt x="658783" y="232277"/>
                </a:cubicBezTo>
                <a:cubicBezTo>
                  <a:pt x="657262" y="235531"/>
                  <a:pt x="655633" y="238013"/>
                  <a:pt x="653897" y="239724"/>
                </a:cubicBezTo>
                <a:lnTo>
                  <a:pt x="650857" y="241274"/>
                </a:lnTo>
                <a:lnTo>
                  <a:pt x="654164" y="242268"/>
                </a:lnTo>
                <a:cubicBezTo>
                  <a:pt x="661094" y="245142"/>
                  <a:pt x="664229" y="247974"/>
                  <a:pt x="663568" y="250765"/>
                </a:cubicBezTo>
                <a:cubicBezTo>
                  <a:pt x="662908" y="253555"/>
                  <a:pt x="661490" y="256746"/>
                  <a:pt x="659313" y="260336"/>
                </a:cubicBezTo>
                <a:cubicBezTo>
                  <a:pt x="695385" y="256988"/>
                  <a:pt x="722137" y="253816"/>
                  <a:pt x="739568" y="250821"/>
                </a:cubicBezTo>
                <a:cubicBezTo>
                  <a:pt x="757000" y="247825"/>
                  <a:pt x="771036" y="249993"/>
                  <a:pt x="781677" y="257322"/>
                </a:cubicBezTo>
                <a:cubicBezTo>
                  <a:pt x="792319" y="264652"/>
                  <a:pt x="796444" y="271401"/>
                  <a:pt x="794054" y="277568"/>
                </a:cubicBezTo>
                <a:cubicBezTo>
                  <a:pt x="791663" y="283735"/>
                  <a:pt x="782598" y="286525"/>
                  <a:pt x="766860" y="285939"/>
                </a:cubicBezTo>
                <a:cubicBezTo>
                  <a:pt x="751121" y="285353"/>
                  <a:pt x="737420" y="285060"/>
                  <a:pt x="725755" y="285060"/>
                </a:cubicBezTo>
                <a:cubicBezTo>
                  <a:pt x="715468" y="285060"/>
                  <a:pt x="693320" y="286130"/>
                  <a:pt x="659313" y="288269"/>
                </a:cubicBezTo>
                <a:cubicBezTo>
                  <a:pt x="659313" y="339764"/>
                  <a:pt x="658997" y="368037"/>
                  <a:pt x="658364" y="373088"/>
                </a:cubicBezTo>
                <a:cubicBezTo>
                  <a:pt x="657731" y="378138"/>
                  <a:pt x="655480" y="386622"/>
                  <a:pt x="651611" y="398537"/>
                </a:cubicBezTo>
                <a:cubicBezTo>
                  <a:pt x="647741" y="410453"/>
                  <a:pt x="643388" y="414415"/>
                  <a:pt x="638551" y="410425"/>
                </a:cubicBezTo>
                <a:cubicBezTo>
                  <a:pt x="633714" y="406434"/>
                  <a:pt x="630682" y="400449"/>
                  <a:pt x="629454" y="392468"/>
                </a:cubicBezTo>
                <a:cubicBezTo>
                  <a:pt x="628226" y="384487"/>
                  <a:pt x="627315" y="372748"/>
                  <a:pt x="626719" y="357251"/>
                </a:cubicBezTo>
                <a:cubicBezTo>
                  <a:pt x="626124" y="341755"/>
                  <a:pt x="625826" y="319449"/>
                  <a:pt x="625826" y="290334"/>
                </a:cubicBezTo>
                <a:lnTo>
                  <a:pt x="551571" y="300325"/>
                </a:lnTo>
                <a:cubicBezTo>
                  <a:pt x="547199" y="322146"/>
                  <a:pt x="536771" y="341913"/>
                  <a:pt x="520289" y="359623"/>
                </a:cubicBezTo>
                <a:cubicBezTo>
                  <a:pt x="503806" y="377334"/>
                  <a:pt x="483421" y="388891"/>
                  <a:pt x="459134" y="394296"/>
                </a:cubicBezTo>
                <a:cubicBezTo>
                  <a:pt x="434847" y="399700"/>
                  <a:pt x="431364" y="396468"/>
                  <a:pt x="448684" y="384599"/>
                </a:cubicBezTo>
                <a:cubicBezTo>
                  <a:pt x="466004" y="372729"/>
                  <a:pt x="480626" y="359981"/>
                  <a:pt x="492551" y="346354"/>
                </a:cubicBezTo>
                <a:cubicBezTo>
                  <a:pt x="504476" y="332727"/>
                  <a:pt x="512717" y="318137"/>
                  <a:pt x="517275" y="302585"/>
                </a:cubicBezTo>
                <a:cubicBezTo>
                  <a:pt x="477352" y="309580"/>
                  <a:pt x="451391" y="314245"/>
                  <a:pt x="439391" y="316579"/>
                </a:cubicBezTo>
                <a:cubicBezTo>
                  <a:pt x="427392" y="318914"/>
                  <a:pt x="415486" y="314212"/>
                  <a:pt x="403673" y="302473"/>
                </a:cubicBezTo>
                <a:cubicBezTo>
                  <a:pt x="391859" y="290734"/>
                  <a:pt x="395543" y="285744"/>
                  <a:pt x="414723" y="287502"/>
                </a:cubicBezTo>
                <a:cubicBezTo>
                  <a:pt x="433903" y="289260"/>
                  <a:pt x="468673" y="286856"/>
                  <a:pt x="519033" y="280289"/>
                </a:cubicBezTo>
                <a:cubicBezTo>
                  <a:pt x="519033" y="271656"/>
                  <a:pt x="517573" y="263838"/>
                  <a:pt x="514652" y="256834"/>
                </a:cubicBezTo>
                <a:cubicBezTo>
                  <a:pt x="511731" y="249830"/>
                  <a:pt x="514633" y="246942"/>
                  <a:pt x="523358" y="248170"/>
                </a:cubicBezTo>
                <a:lnTo>
                  <a:pt x="527653" y="249268"/>
                </a:lnTo>
                <a:lnTo>
                  <a:pt x="522005" y="237771"/>
                </a:lnTo>
                <a:cubicBezTo>
                  <a:pt x="520372" y="233155"/>
                  <a:pt x="519107" y="227994"/>
                  <a:pt x="518210" y="222287"/>
                </a:cubicBezTo>
                <a:cubicBezTo>
                  <a:pt x="516415" y="210874"/>
                  <a:pt x="514084" y="194577"/>
                  <a:pt x="511219" y="173397"/>
                </a:cubicBezTo>
                <a:cubicBezTo>
                  <a:pt x="508355" y="152217"/>
                  <a:pt x="504271" y="136907"/>
                  <a:pt x="498969" y="127465"/>
                </a:cubicBezTo>
                <a:cubicBezTo>
                  <a:pt x="493667" y="118024"/>
                  <a:pt x="496299" y="113303"/>
                  <a:pt x="506866" y="113303"/>
                </a:cubicBezTo>
                <a:cubicBezTo>
                  <a:pt x="514177" y="113303"/>
                  <a:pt x="520679" y="113587"/>
                  <a:pt x="526372" y="114154"/>
                </a:cubicBezTo>
                <a:cubicBezTo>
                  <a:pt x="529218" y="114438"/>
                  <a:pt x="534907" y="114082"/>
                  <a:pt x="543436" y="113087"/>
                </a:cubicBezTo>
                <a:lnTo>
                  <a:pt x="544049" y="112999"/>
                </a:lnTo>
                <a:lnTo>
                  <a:pt x="536362" y="108476"/>
                </a:lnTo>
                <a:cubicBezTo>
                  <a:pt x="524809" y="94170"/>
                  <a:pt x="521498" y="84970"/>
                  <a:pt x="526428" y="80877"/>
                </a:cubicBezTo>
                <a:cubicBezTo>
                  <a:pt x="528893" y="78831"/>
                  <a:pt x="532323" y="77879"/>
                  <a:pt x="536718" y="78021"/>
                </a:cubicBezTo>
                <a:close/>
                <a:moveTo>
                  <a:pt x="658664" y="62097"/>
                </a:moveTo>
                <a:cubicBezTo>
                  <a:pt x="662203" y="61176"/>
                  <a:pt x="669098" y="62460"/>
                  <a:pt x="679349" y="65948"/>
                </a:cubicBezTo>
                <a:cubicBezTo>
                  <a:pt x="699850" y="72924"/>
                  <a:pt x="708566" y="83170"/>
                  <a:pt x="705496" y="96686"/>
                </a:cubicBezTo>
                <a:cubicBezTo>
                  <a:pt x="702426" y="110201"/>
                  <a:pt x="693804" y="111703"/>
                  <a:pt x="679628" y="101192"/>
                </a:cubicBezTo>
                <a:cubicBezTo>
                  <a:pt x="671628" y="92040"/>
                  <a:pt x="664457" y="82133"/>
                  <a:pt x="658113" y="71473"/>
                </a:cubicBezTo>
                <a:cubicBezTo>
                  <a:pt x="654941" y="66143"/>
                  <a:pt x="655125" y="63018"/>
                  <a:pt x="658664" y="62097"/>
                </a:cubicBezTo>
                <a:close/>
                <a:moveTo>
                  <a:pt x="2383094" y="60395"/>
                </a:moveTo>
                <a:cubicBezTo>
                  <a:pt x="2380098" y="60469"/>
                  <a:pt x="2376138" y="60944"/>
                  <a:pt x="2371213" y="61818"/>
                </a:cubicBezTo>
                <a:cubicBezTo>
                  <a:pt x="2361362" y="63567"/>
                  <a:pt x="2349805" y="66246"/>
                  <a:pt x="2336541" y="69855"/>
                </a:cubicBezTo>
                <a:cubicBezTo>
                  <a:pt x="2337638" y="71604"/>
                  <a:pt x="2339192" y="80236"/>
                  <a:pt x="2341201" y="95751"/>
                </a:cubicBezTo>
                <a:cubicBezTo>
                  <a:pt x="2344866" y="95918"/>
                  <a:pt x="2351005" y="93919"/>
                  <a:pt x="2359618" y="89751"/>
                </a:cubicBezTo>
                <a:cubicBezTo>
                  <a:pt x="2368232" y="85584"/>
                  <a:pt x="2375878" y="87221"/>
                  <a:pt x="2382556" y="94663"/>
                </a:cubicBezTo>
                <a:cubicBezTo>
                  <a:pt x="2389235" y="102104"/>
                  <a:pt x="2386263" y="107680"/>
                  <a:pt x="2373641" y="111392"/>
                </a:cubicBezTo>
                <a:cubicBezTo>
                  <a:pt x="2361018" y="115103"/>
                  <a:pt x="2350986" y="116959"/>
                  <a:pt x="2343545" y="116959"/>
                </a:cubicBezTo>
                <a:lnTo>
                  <a:pt x="2346587" y="144781"/>
                </a:lnTo>
                <a:cubicBezTo>
                  <a:pt x="2368781" y="141674"/>
                  <a:pt x="2380505" y="139069"/>
                  <a:pt x="2381761" y="136967"/>
                </a:cubicBezTo>
                <a:cubicBezTo>
                  <a:pt x="2383017" y="134865"/>
                  <a:pt x="2385100" y="122103"/>
                  <a:pt x="2388012" y="98681"/>
                </a:cubicBezTo>
                <a:cubicBezTo>
                  <a:pt x="2390923" y="75259"/>
                  <a:pt x="2391314" y="62823"/>
                  <a:pt x="2389184" y="61372"/>
                </a:cubicBezTo>
                <a:cubicBezTo>
                  <a:pt x="2388119" y="60646"/>
                  <a:pt x="2386089" y="60321"/>
                  <a:pt x="2383094" y="60395"/>
                </a:cubicBezTo>
                <a:close/>
                <a:moveTo>
                  <a:pt x="1184658" y="42209"/>
                </a:moveTo>
                <a:cubicBezTo>
                  <a:pt x="1206608" y="41020"/>
                  <a:pt x="1222406" y="44649"/>
                  <a:pt x="1232055" y="53098"/>
                </a:cubicBezTo>
                <a:cubicBezTo>
                  <a:pt x="1244919" y="64362"/>
                  <a:pt x="1249058" y="72571"/>
                  <a:pt x="1244473" y="77724"/>
                </a:cubicBezTo>
                <a:cubicBezTo>
                  <a:pt x="1239887" y="82877"/>
                  <a:pt x="1227046" y="84868"/>
                  <a:pt x="1205949" y="83696"/>
                </a:cubicBezTo>
                <a:cubicBezTo>
                  <a:pt x="1184853" y="82524"/>
                  <a:pt x="1165017" y="82524"/>
                  <a:pt x="1146441" y="83696"/>
                </a:cubicBezTo>
                <a:cubicBezTo>
                  <a:pt x="1127866" y="84868"/>
                  <a:pt x="1100384" y="86942"/>
                  <a:pt x="1063995" y="89919"/>
                </a:cubicBezTo>
                <a:cubicBezTo>
                  <a:pt x="1074488" y="101230"/>
                  <a:pt x="1078278" y="109132"/>
                  <a:pt x="1075366" y="113624"/>
                </a:cubicBezTo>
                <a:cubicBezTo>
                  <a:pt x="1072455" y="118117"/>
                  <a:pt x="1070999" y="136688"/>
                  <a:pt x="1070999" y="169337"/>
                </a:cubicBezTo>
                <a:cubicBezTo>
                  <a:pt x="1097193" y="169337"/>
                  <a:pt x="1120024" y="172476"/>
                  <a:pt x="1139493" y="178755"/>
                </a:cubicBezTo>
                <a:cubicBezTo>
                  <a:pt x="1158961" y="185034"/>
                  <a:pt x="1170212" y="197610"/>
                  <a:pt x="1173244" y="216483"/>
                </a:cubicBezTo>
                <a:cubicBezTo>
                  <a:pt x="1176277" y="235356"/>
                  <a:pt x="1162854" y="237449"/>
                  <a:pt x="1132977" y="222762"/>
                </a:cubicBezTo>
                <a:cubicBezTo>
                  <a:pt x="1103100" y="208074"/>
                  <a:pt x="1082440" y="196154"/>
                  <a:pt x="1070999" y="187001"/>
                </a:cubicBezTo>
                <a:cubicBezTo>
                  <a:pt x="1072097" y="274940"/>
                  <a:pt x="1070799" y="333992"/>
                  <a:pt x="1067107" y="364158"/>
                </a:cubicBezTo>
                <a:cubicBezTo>
                  <a:pt x="1063414" y="394323"/>
                  <a:pt x="1057670" y="409406"/>
                  <a:pt x="1049875" y="409406"/>
                </a:cubicBezTo>
                <a:cubicBezTo>
                  <a:pt x="1044089" y="409406"/>
                  <a:pt x="1037955" y="402495"/>
                  <a:pt x="1031471" y="388673"/>
                </a:cubicBezTo>
                <a:cubicBezTo>
                  <a:pt x="1024988" y="374850"/>
                  <a:pt x="1022946" y="362953"/>
                  <a:pt x="1025346" y="352982"/>
                </a:cubicBezTo>
                <a:cubicBezTo>
                  <a:pt x="1027746" y="343010"/>
                  <a:pt x="1030081" y="332360"/>
                  <a:pt x="1032350" y="321030"/>
                </a:cubicBezTo>
                <a:cubicBezTo>
                  <a:pt x="1034620" y="309701"/>
                  <a:pt x="1036341" y="271182"/>
                  <a:pt x="1037513" y="205474"/>
                </a:cubicBezTo>
                <a:cubicBezTo>
                  <a:pt x="1038685" y="139767"/>
                  <a:pt x="1035160" y="102681"/>
                  <a:pt x="1026937" y="94216"/>
                </a:cubicBezTo>
                <a:cubicBezTo>
                  <a:pt x="969043" y="103555"/>
                  <a:pt x="932752" y="109680"/>
                  <a:pt x="918064" y="112592"/>
                </a:cubicBezTo>
                <a:cubicBezTo>
                  <a:pt x="903377" y="115503"/>
                  <a:pt x="889555" y="110215"/>
                  <a:pt x="876597" y="96728"/>
                </a:cubicBezTo>
                <a:cubicBezTo>
                  <a:pt x="863640" y="83240"/>
                  <a:pt x="864114" y="77087"/>
                  <a:pt x="878020" y="78268"/>
                </a:cubicBezTo>
                <a:cubicBezTo>
                  <a:pt x="891926" y="79450"/>
                  <a:pt x="915925" y="78310"/>
                  <a:pt x="950016" y="74850"/>
                </a:cubicBezTo>
                <a:cubicBezTo>
                  <a:pt x="984107" y="71390"/>
                  <a:pt x="1019054" y="67018"/>
                  <a:pt x="1054856" y="61734"/>
                </a:cubicBezTo>
                <a:cubicBezTo>
                  <a:pt x="1090659" y="56451"/>
                  <a:pt x="1125926" y="50875"/>
                  <a:pt x="1160659" y="45005"/>
                </a:cubicBezTo>
                <a:cubicBezTo>
                  <a:pt x="1169342" y="43538"/>
                  <a:pt x="1177342" y="42606"/>
                  <a:pt x="1184658" y="42209"/>
                </a:cubicBezTo>
                <a:close/>
                <a:moveTo>
                  <a:pt x="1607706" y="38588"/>
                </a:moveTo>
                <a:cubicBezTo>
                  <a:pt x="1614797" y="39259"/>
                  <a:pt x="1622082" y="42989"/>
                  <a:pt x="1629561" y="49777"/>
                </a:cubicBezTo>
                <a:cubicBezTo>
                  <a:pt x="1639532" y="58828"/>
                  <a:pt x="1637974" y="65567"/>
                  <a:pt x="1624886" y="69994"/>
                </a:cubicBezTo>
                <a:cubicBezTo>
                  <a:pt x="1611799" y="74422"/>
                  <a:pt x="1578075" y="80291"/>
                  <a:pt x="1523716" y="87603"/>
                </a:cubicBezTo>
                <a:cubicBezTo>
                  <a:pt x="1535380" y="97593"/>
                  <a:pt x="1536241" y="105941"/>
                  <a:pt x="1526297" y="112648"/>
                </a:cubicBezTo>
                <a:cubicBezTo>
                  <a:pt x="1516354" y="119354"/>
                  <a:pt x="1499150" y="136483"/>
                  <a:pt x="1474686" y="164035"/>
                </a:cubicBezTo>
                <a:cubicBezTo>
                  <a:pt x="1511410" y="159421"/>
                  <a:pt x="1543357" y="155092"/>
                  <a:pt x="1570527" y="151045"/>
                </a:cubicBezTo>
                <a:cubicBezTo>
                  <a:pt x="1597697" y="146999"/>
                  <a:pt x="1615943" y="143190"/>
                  <a:pt x="1625263" y="139618"/>
                </a:cubicBezTo>
                <a:cubicBezTo>
                  <a:pt x="1634584" y="136046"/>
                  <a:pt x="1643597" y="136167"/>
                  <a:pt x="1652303" y="139981"/>
                </a:cubicBezTo>
                <a:cubicBezTo>
                  <a:pt x="1661010" y="143795"/>
                  <a:pt x="1671521" y="151189"/>
                  <a:pt x="1683836" y="162165"/>
                </a:cubicBezTo>
                <a:cubicBezTo>
                  <a:pt x="1696152" y="173142"/>
                  <a:pt x="1699012" y="182225"/>
                  <a:pt x="1692417" y="189415"/>
                </a:cubicBezTo>
                <a:cubicBezTo>
                  <a:pt x="1685822" y="196605"/>
                  <a:pt x="1680841" y="208339"/>
                  <a:pt x="1677474" y="224618"/>
                </a:cubicBezTo>
                <a:cubicBezTo>
                  <a:pt x="1674107" y="240896"/>
                  <a:pt x="1671242" y="261411"/>
                  <a:pt x="1668879" y="286163"/>
                </a:cubicBezTo>
                <a:cubicBezTo>
                  <a:pt x="1666516" y="310915"/>
                  <a:pt x="1661675" y="331225"/>
                  <a:pt x="1654354" y="347094"/>
                </a:cubicBezTo>
                <a:cubicBezTo>
                  <a:pt x="1647034" y="362963"/>
                  <a:pt x="1637974" y="374101"/>
                  <a:pt x="1627175" y="380510"/>
                </a:cubicBezTo>
                <a:cubicBezTo>
                  <a:pt x="1616375" y="386919"/>
                  <a:pt x="1609264" y="381887"/>
                  <a:pt x="1605841" y="365414"/>
                </a:cubicBezTo>
                <a:cubicBezTo>
                  <a:pt x="1602418" y="348940"/>
                  <a:pt x="1599414" y="337252"/>
                  <a:pt x="1596828" y="330351"/>
                </a:cubicBezTo>
                <a:cubicBezTo>
                  <a:pt x="1583061" y="329346"/>
                  <a:pt x="1555802" y="330597"/>
                  <a:pt x="1515051" y="334104"/>
                </a:cubicBezTo>
                <a:cubicBezTo>
                  <a:pt x="1474300" y="337611"/>
                  <a:pt x="1439981" y="340434"/>
                  <a:pt x="1412095" y="342573"/>
                </a:cubicBezTo>
                <a:cubicBezTo>
                  <a:pt x="1402774" y="366107"/>
                  <a:pt x="1394794" y="371046"/>
                  <a:pt x="1388152" y="357391"/>
                </a:cubicBezTo>
                <a:cubicBezTo>
                  <a:pt x="1381511" y="343736"/>
                  <a:pt x="1377599" y="324560"/>
                  <a:pt x="1376418" y="299864"/>
                </a:cubicBezTo>
                <a:cubicBezTo>
                  <a:pt x="1375237" y="275168"/>
                  <a:pt x="1372944" y="253709"/>
                  <a:pt x="1369539" y="235487"/>
                </a:cubicBezTo>
                <a:cubicBezTo>
                  <a:pt x="1366135" y="217264"/>
                  <a:pt x="1361177" y="200507"/>
                  <a:pt x="1354666" y="185215"/>
                </a:cubicBezTo>
                <a:cubicBezTo>
                  <a:pt x="1348154" y="169923"/>
                  <a:pt x="1350443" y="163189"/>
                  <a:pt x="1361530" y="165012"/>
                </a:cubicBezTo>
                <a:cubicBezTo>
                  <a:pt x="1372618" y="166835"/>
                  <a:pt x="1381236" y="168588"/>
                  <a:pt x="1387385" y="170272"/>
                </a:cubicBezTo>
                <a:cubicBezTo>
                  <a:pt x="1393533" y="171956"/>
                  <a:pt x="1414355" y="171198"/>
                  <a:pt x="1449851" y="167998"/>
                </a:cubicBezTo>
                <a:cubicBezTo>
                  <a:pt x="1466333" y="142734"/>
                  <a:pt x="1476016" y="125191"/>
                  <a:pt x="1478900" y="115368"/>
                </a:cubicBezTo>
                <a:cubicBezTo>
                  <a:pt x="1481784" y="105546"/>
                  <a:pt x="1483225" y="97909"/>
                  <a:pt x="1483225" y="92458"/>
                </a:cubicBezTo>
                <a:cubicBezTo>
                  <a:pt x="1477235" y="93556"/>
                  <a:pt x="1470235" y="94705"/>
                  <a:pt x="1462227" y="95904"/>
                </a:cubicBezTo>
                <a:cubicBezTo>
                  <a:pt x="1454218" y="97104"/>
                  <a:pt x="1447228" y="97388"/>
                  <a:pt x="1441256" y="96756"/>
                </a:cubicBezTo>
                <a:cubicBezTo>
                  <a:pt x="1435284" y="96123"/>
                  <a:pt x="1427359" y="91133"/>
                  <a:pt x="1417480" y="81784"/>
                </a:cubicBezTo>
                <a:cubicBezTo>
                  <a:pt x="1407602" y="72436"/>
                  <a:pt x="1413788" y="67762"/>
                  <a:pt x="1436038" y="67762"/>
                </a:cubicBezTo>
                <a:cubicBezTo>
                  <a:pt x="1454325" y="67762"/>
                  <a:pt x="1478430" y="65171"/>
                  <a:pt x="1508354" y="59990"/>
                </a:cubicBezTo>
                <a:cubicBezTo>
                  <a:pt x="1538278" y="54809"/>
                  <a:pt x="1558825" y="50461"/>
                  <a:pt x="1569997" y="46945"/>
                </a:cubicBezTo>
                <a:cubicBezTo>
                  <a:pt x="1581168" y="43429"/>
                  <a:pt x="1591395" y="40759"/>
                  <a:pt x="1600679" y="38936"/>
                </a:cubicBezTo>
                <a:cubicBezTo>
                  <a:pt x="1602999" y="38480"/>
                  <a:pt x="1605342" y="38364"/>
                  <a:pt x="1607706" y="38588"/>
                </a:cubicBezTo>
                <a:close/>
                <a:moveTo>
                  <a:pt x="2579807" y="33731"/>
                </a:moveTo>
                <a:cubicBezTo>
                  <a:pt x="2587563" y="33924"/>
                  <a:pt x="2593799" y="37087"/>
                  <a:pt x="2598515" y="43219"/>
                </a:cubicBezTo>
                <a:cubicBezTo>
                  <a:pt x="2604803" y="51396"/>
                  <a:pt x="2600934" y="57167"/>
                  <a:pt x="2586907" y="60534"/>
                </a:cubicBezTo>
                <a:cubicBezTo>
                  <a:pt x="2572880" y="63902"/>
                  <a:pt x="2549542" y="68469"/>
                  <a:pt x="2516892" y="74236"/>
                </a:cubicBezTo>
                <a:cubicBezTo>
                  <a:pt x="2528575" y="79054"/>
                  <a:pt x="2532203" y="84682"/>
                  <a:pt x="2527775" y="91119"/>
                </a:cubicBezTo>
                <a:cubicBezTo>
                  <a:pt x="2523348" y="97555"/>
                  <a:pt x="2515051" y="108439"/>
                  <a:pt x="2502884" y="123768"/>
                </a:cubicBezTo>
                <a:cubicBezTo>
                  <a:pt x="2522213" y="119377"/>
                  <a:pt x="2535780" y="115071"/>
                  <a:pt x="2543584" y="110848"/>
                </a:cubicBezTo>
                <a:cubicBezTo>
                  <a:pt x="2551388" y="106625"/>
                  <a:pt x="2562025" y="108127"/>
                  <a:pt x="2575493" y="115354"/>
                </a:cubicBezTo>
                <a:cubicBezTo>
                  <a:pt x="2588962" y="122582"/>
                  <a:pt x="2594460" y="129354"/>
                  <a:pt x="2591985" y="135669"/>
                </a:cubicBezTo>
                <a:cubicBezTo>
                  <a:pt x="2589511" y="141985"/>
                  <a:pt x="2587465" y="147576"/>
                  <a:pt x="2585846" y="152441"/>
                </a:cubicBezTo>
                <a:cubicBezTo>
                  <a:pt x="2584228" y="157305"/>
                  <a:pt x="2583995" y="168723"/>
                  <a:pt x="2585149" y="186694"/>
                </a:cubicBezTo>
                <a:cubicBezTo>
                  <a:pt x="2586302" y="204665"/>
                  <a:pt x="2585428" y="223218"/>
                  <a:pt x="2582526" y="242351"/>
                </a:cubicBezTo>
                <a:cubicBezTo>
                  <a:pt x="2579623" y="261485"/>
                  <a:pt x="2573470" y="266317"/>
                  <a:pt x="2564066" y="256848"/>
                </a:cubicBezTo>
                <a:cubicBezTo>
                  <a:pt x="2554662" y="247379"/>
                  <a:pt x="2550546" y="239719"/>
                  <a:pt x="2551718" y="233868"/>
                </a:cubicBezTo>
                <a:cubicBezTo>
                  <a:pt x="2552890" y="228017"/>
                  <a:pt x="2553765" y="213600"/>
                  <a:pt x="2554341" y="190615"/>
                </a:cubicBezTo>
                <a:cubicBezTo>
                  <a:pt x="2554918" y="167630"/>
                  <a:pt x="2554290" y="152529"/>
                  <a:pt x="2552458" y="145311"/>
                </a:cubicBezTo>
                <a:cubicBezTo>
                  <a:pt x="2550625" y="138093"/>
                  <a:pt x="2544156" y="136121"/>
                  <a:pt x="2533050" y="139395"/>
                </a:cubicBezTo>
                <a:lnTo>
                  <a:pt x="2480141" y="149329"/>
                </a:lnTo>
                <a:cubicBezTo>
                  <a:pt x="2480141" y="166258"/>
                  <a:pt x="2479453" y="189322"/>
                  <a:pt x="2478076" y="218520"/>
                </a:cubicBezTo>
                <a:cubicBezTo>
                  <a:pt x="2476699" y="247718"/>
                  <a:pt x="2470825" y="258253"/>
                  <a:pt x="2460454" y="250123"/>
                </a:cubicBezTo>
                <a:cubicBezTo>
                  <a:pt x="2450083" y="241993"/>
                  <a:pt x="2445487" y="233370"/>
                  <a:pt x="2446669" y="224255"/>
                </a:cubicBezTo>
                <a:cubicBezTo>
                  <a:pt x="2447850" y="215139"/>
                  <a:pt x="2449017" y="201354"/>
                  <a:pt x="2450171" y="182899"/>
                </a:cubicBezTo>
                <a:cubicBezTo>
                  <a:pt x="2451324" y="164444"/>
                  <a:pt x="2449566" y="150855"/>
                  <a:pt x="2444897" y="142130"/>
                </a:cubicBezTo>
                <a:cubicBezTo>
                  <a:pt x="2440227" y="133404"/>
                  <a:pt x="2442599" y="129042"/>
                  <a:pt x="2452013" y="129042"/>
                </a:cubicBezTo>
                <a:cubicBezTo>
                  <a:pt x="2458412" y="129042"/>
                  <a:pt x="2463458" y="129330"/>
                  <a:pt x="2467151" y="129907"/>
                </a:cubicBezTo>
                <a:cubicBezTo>
                  <a:pt x="2470844" y="130484"/>
                  <a:pt x="2475853" y="130074"/>
                  <a:pt x="2482178" y="128679"/>
                </a:cubicBezTo>
                <a:cubicBezTo>
                  <a:pt x="2490010" y="101146"/>
                  <a:pt x="2493275" y="84989"/>
                  <a:pt x="2491973" y="80208"/>
                </a:cubicBezTo>
                <a:cubicBezTo>
                  <a:pt x="2484662" y="82496"/>
                  <a:pt x="2477727" y="83942"/>
                  <a:pt x="2471170" y="84547"/>
                </a:cubicBezTo>
                <a:cubicBezTo>
                  <a:pt x="2464612" y="85152"/>
                  <a:pt x="2456259" y="81933"/>
                  <a:pt x="2446111" y="74892"/>
                </a:cubicBezTo>
                <a:cubicBezTo>
                  <a:pt x="2435962" y="67850"/>
                  <a:pt x="2438581" y="63172"/>
                  <a:pt x="2453966" y="60855"/>
                </a:cubicBezTo>
                <a:cubicBezTo>
                  <a:pt x="2469351" y="58539"/>
                  <a:pt x="2483750" y="55628"/>
                  <a:pt x="2497163" y="52121"/>
                </a:cubicBezTo>
                <a:cubicBezTo>
                  <a:pt x="2510576" y="48614"/>
                  <a:pt x="2523404" y="45401"/>
                  <a:pt x="2535645" y="42480"/>
                </a:cubicBezTo>
                <a:cubicBezTo>
                  <a:pt x="2547886" y="39559"/>
                  <a:pt x="2559853" y="36908"/>
                  <a:pt x="2571545" y="34527"/>
                </a:cubicBezTo>
                <a:cubicBezTo>
                  <a:pt x="2574468" y="33931"/>
                  <a:pt x="2577222" y="33666"/>
                  <a:pt x="2579807" y="33731"/>
                </a:cubicBezTo>
                <a:close/>
                <a:moveTo>
                  <a:pt x="2393126" y="31290"/>
                </a:moveTo>
                <a:cubicBezTo>
                  <a:pt x="2396456" y="30843"/>
                  <a:pt x="2399700" y="31094"/>
                  <a:pt x="2402857" y="32043"/>
                </a:cubicBezTo>
                <a:cubicBezTo>
                  <a:pt x="2409173" y="33941"/>
                  <a:pt x="2417503" y="37694"/>
                  <a:pt x="2427847" y="43303"/>
                </a:cubicBezTo>
                <a:cubicBezTo>
                  <a:pt x="2438190" y="48912"/>
                  <a:pt x="2441213" y="54302"/>
                  <a:pt x="2436916" y="59474"/>
                </a:cubicBezTo>
                <a:cubicBezTo>
                  <a:pt x="2432618" y="64646"/>
                  <a:pt x="2429116" y="72092"/>
                  <a:pt x="2426410" y="81812"/>
                </a:cubicBezTo>
                <a:cubicBezTo>
                  <a:pt x="2423703" y="91533"/>
                  <a:pt x="2420252" y="105392"/>
                  <a:pt x="2416057" y="123391"/>
                </a:cubicBezTo>
                <a:cubicBezTo>
                  <a:pt x="2411862" y="141390"/>
                  <a:pt x="2406727" y="154157"/>
                  <a:pt x="2400653" y="161691"/>
                </a:cubicBezTo>
                <a:cubicBezTo>
                  <a:pt x="2394579" y="169226"/>
                  <a:pt x="2388435" y="167747"/>
                  <a:pt x="2382222" y="157254"/>
                </a:cubicBezTo>
                <a:lnTo>
                  <a:pt x="2346363" y="165151"/>
                </a:lnTo>
                <a:cubicBezTo>
                  <a:pt x="2345098" y="172723"/>
                  <a:pt x="2341210" y="176509"/>
                  <a:pt x="2334699" y="176509"/>
                </a:cubicBezTo>
                <a:cubicBezTo>
                  <a:pt x="2329285" y="176509"/>
                  <a:pt x="2325285" y="168779"/>
                  <a:pt x="2322700" y="153320"/>
                </a:cubicBezTo>
                <a:cubicBezTo>
                  <a:pt x="2320114" y="137860"/>
                  <a:pt x="2316537" y="120996"/>
                  <a:pt x="2311970" y="102727"/>
                </a:cubicBezTo>
                <a:cubicBezTo>
                  <a:pt x="2307403" y="84459"/>
                  <a:pt x="2303026" y="71436"/>
                  <a:pt x="2298841" y="63660"/>
                </a:cubicBezTo>
                <a:cubicBezTo>
                  <a:pt x="2294655" y="55884"/>
                  <a:pt x="2297845" y="51995"/>
                  <a:pt x="2308412" y="51995"/>
                </a:cubicBezTo>
                <a:lnTo>
                  <a:pt x="2325937" y="51995"/>
                </a:lnTo>
                <a:cubicBezTo>
                  <a:pt x="2329992" y="51995"/>
                  <a:pt x="2338745" y="50037"/>
                  <a:pt x="2352195" y="46121"/>
                </a:cubicBezTo>
                <a:cubicBezTo>
                  <a:pt x="2365646" y="42205"/>
                  <a:pt x="2375873" y="38406"/>
                  <a:pt x="2382877" y="34722"/>
                </a:cubicBezTo>
                <a:cubicBezTo>
                  <a:pt x="2386379" y="32880"/>
                  <a:pt x="2389795" y="31736"/>
                  <a:pt x="2393126" y="31290"/>
                </a:cubicBezTo>
                <a:close/>
                <a:moveTo>
                  <a:pt x="511185" y="14299"/>
                </a:moveTo>
                <a:cubicBezTo>
                  <a:pt x="513552" y="13483"/>
                  <a:pt x="517396" y="13533"/>
                  <a:pt x="522716" y="14449"/>
                </a:cubicBezTo>
                <a:cubicBezTo>
                  <a:pt x="533358" y="16281"/>
                  <a:pt x="542148" y="19114"/>
                  <a:pt x="549087" y="22946"/>
                </a:cubicBezTo>
                <a:cubicBezTo>
                  <a:pt x="556026" y="26778"/>
                  <a:pt x="557900" y="31039"/>
                  <a:pt x="554710" y="35727"/>
                </a:cubicBezTo>
                <a:cubicBezTo>
                  <a:pt x="551519" y="40415"/>
                  <a:pt x="547869" y="45261"/>
                  <a:pt x="543757" y="50265"/>
                </a:cubicBezTo>
                <a:cubicBezTo>
                  <a:pt x="547552" y="50265"/>
                  <a:pt x="556645" y="47633"/>
                  <a:pt x="571034" y="42368"/>
                </a:cubicBezTo>
                <a:cubicBezTo>
                  <a:pt x="585424" y="37103"/>
                  <a:pt x="596149" y="38768"/>
                  <a:pt x="603209" y="47363"/>
                </a:cubicBezTo>
                <a:cubicBezTo>
                  <a:pt x="610269" y="55958"/>
                  <a:pt x="608149" y="62106"/>
                  <a:pt x="596847" y="65809"/>
                </a:cubicBezTo>
                <a:cubicBezTo>
                  <a:pt x="585545" y="69511"/>
                  <a:pt x="573760" y="71957"/>
                  <a:pt x="561491" y="73148"/>
                </a:cubicBezTo>
                <a:cubicBezTo>
                  <a:pt x="549222" y="74338"/>
                  <a:pt x="539943" y="73771"/>
                  <a:pt x="533655" y="71445"/>
                </a:cubicBezTo>
                <a:cubicBezTo>
                  <a:pt x="520707" y="91463"/>
                  <a:pt x="503067" y="107848"/>
                  <a:pt x="480733" y="120601"/>
                </a:cubicBezTo>
                <a:cubicBezTo>
                  <a:pt x="458399" y="133353"/>
                  <a:pt x="452288" y="133339"/>
                  <a:pt x="462399" y="120559"/>
                </a:cubicBezTo>
                <a:cubicBezTo>
                  <a:pt x="472510" y="107778"/>
                  <a:pt x="480733" y="96779"/>
                  <a:pt x="487067" y="87561"/>
                </a:cubicBezTo>
                <a:cubicBezTo>
                  <a:pt x="493402" y="78343"/>
                  <a:pt x="498853" y="68887"/>
                  <a:pt x="503420" y="59195"/>
                </a:cubicBezTo>
                <a:cubicBezTo>
                  <a:pt x="507987" y="49503"/>
                  <a:pt x="510271" y="41875"/>
                  <a:pt x="510271" y="36313"/>
                </a:cubicBezTo>
                <a:cubicBezTo>
                  <a:pt x="510271" y="30099"/>
                  <a:pt x="509685" y="24444"/>
                  <a:pt x="508513" y="19346"/>
                </a:cubicBezTo>
                <a:cubicBezTo>
                  <a:pt x="507927" y="16798"/>
                  <a:pt x="508817" y="15115"/>
                  <a:pt x="511185" y="14299"/>
                </a:cubicBezTo>
                <a:close/>
                <a:moveTo>
                  <a:pt x="1932244" y="6662"/>
                </a:moveTo>
                <a:cubicBezTo>
                  <a:pt x="1934559" y="6767"/>
                  <a:pt x="1937332" y="7447"/>
                  <a:pt x="1940565" y="8700"/>
                </a:cubicBezTo>
                <a:cubicBezTo>
                  <a:pt x="1953494" y="13714"/>
                  <a:pt x="1963159" y="19709"/>
                  <a:pt x="1969558" y="26685"/>
                </a:cubicBezTo>
                <a:cubicBezTo>
                  <a:pt x="1975958" y="33662"/>
                  <a:pt x="1976311" y="39936"/>
                  <a:pt x="1970619" y="45507"/>
                </a:cubicBezTo>
                <a:cubicBezTo>
                  <a:pt x="1964926" y="51079"/>
                  <a:pt x="1957261" y="60534"/>
                  <a:pt x="1947625" y="73873"/>
                </a:cubicBezTo>
                <a:cubicBezTo>
                  <a:pt x="1954415" y="73278"/>
                  <a:pt x="1963015" y="72450"/>
                  <a:pt x="1973423" y="71390"/>
                </a:cubicBezTo>
                <a:cubicBezTo>
                  <a:pt x="1983832" y="70329"/>
                  <a:pt x="1993799" y="67413"/>
                  <a:pt x="2003324" y="62641"/>
                </a:cubicBezTo>
                <a:cubicBezTo>
                  <a:pt x="2012849" y="57870"/>
                  <a:pt x="2021058" y="57372"/>
                  <a:pt x="2027950" y="61148"/>
                </a:cubicBezTo>
                <a:cubicBezTo>
                  <a:pt x="2034843" y="64925"/>
                  <a:pt x="2043024" y="70613"/>
                  <a:pt x="2052493" y="78212"/>
                </a:cubicBezTo>
                <a:cubicBezTo>
                  <a:pt x="2061962" y="85812"/>
                  <a:pt x="2061790" y="93621"/>
                  <a:pt x="2051977" y="101639"/>
                </a:cubicBezTo>
                <a:cubicBezTo>
                  <a:pt x="2042163" y="109657"/>
                  <a:pt x="2031769" y="122038"/>
                  <a:pt x="2020792" y="138781"/>
                </a:cubicBezTo>
                <a:cubicBezTo>
                  <a:pt x="2009816" y="155524"/>
                  <a:pt x="2001194" y="167402"/>
                  <a:pt x="1994924" y="174416"/>
                </a:cubicBezTo>
                <a:cubicBezTo>
                  <a:pt x="2033117" y="199586"/>
                  <a:pt x="2060013" y="215920"/>
                  <a:pt x="2075612" y="223418"/>
                </a:cubicBezTo>
                <a:cubicBezTo>
                  <a:pt x="2091211" y="230915"/>
                  <a:pt x="2107015" y="237235"/>
                  <a:pt x="2123023" y="242379"/>
                </a:cubicBezTo>
                <a:cubicBezTo>
                  <a:pt x="2139032" y="247523"/>
                  <a:pt x="2155245" y="251951"/>
                  <a:pt x="2171662" y="255662"/>
                </a:cubicBezTo>
                <a:cubicBezTo>
                  <a:pt x="2188080" y="259374"/>
                  <a:pt x="2192135" y="264020"/>
                  <a:pt x="2183829" y="269601"/>
                </a:cubicBezTo>
                <a:cubicBezTo>
                  <a:pt x="2175523" y="275182"/>
                  <a:pt x="2156217" y="278865"/>
                  <a:pt x="2125912" y="280651"/>
                </a:cubicBezTo>
                <a:cubicBezTo>
                  <a:pt x="2095606" y="282437"/>
                  <a:pt x="2072715" y="276796"/>
                  <a:pt x="2057237" y="263727"/>
                </a:cubicBezTo>
                <a:cubicBezTo>
                  <a:pt x="2041759" y="250658"/>
                  <a:pt x="2015174" y="228589"/>
                  <a:pt x="1977483" y="197521"/>
                </a:cubicBezTo>
                <a:cubicBezTo>
                  <a:pt x="1944369" y="229594"/>
                  <a:pt x="1912706" y="253625"/>
                  <a:pt x="1882494" y="269615"/>
                </a:cubicBezTo>
                <a:cubicBezTo>
                  <a:pt x="1852282" y="285604"/>
                  <a:pt x="1823446" y="296264"/>
                  <a:pt x="1795988" y="301594"/>
                </a:cubicBezTo>
                <a:cubicBezTo>
                  <a:pt x="1768529" y="306924"/>
                  <a:pt x="1769115" y="301548"/>
                  <a:pt x="1797746" y="285465"/>
                </a:cubicBezTo>
                <a:cubicBezTo>
                  <a:pt x="1826376" y="269382"/>
                  <a:pt x="1853412" y="252662"/>
                  <a:pt x="1878852" y="235305"/>
                </a:cubicBezTo>
                <a:cubicBezTo>
                  <a:pt x="1904293" y="217948"/>
                  <a:pt x="1928314" y="197940"/>
                  <a:pt x="1950918" y="175281"/>
                </a:cubicBezTo>
                <a:cubicBezTo>
                  <a:pt x="1931254" y="155598"/>
                  <a:pt x="1914185" y="141999"/>
                  <a:pt x="1899712" y="134483"/>
                </a:cubicBezTo>
                <a:cubicBezTo>
                  <a:pt x="1883415" y="152622"/>
                  <a:pt x="1865407" y="165621"/>
                  <a:pt x="1845687" y="173481"/>
                </a:cubicBezTo>
                <a:cubicBezTo>
                  <a:pt x="1825967" y="181341"/>
                  <a:pt x="1826404" y="175076"/>
                  <a:pt x="1846998" y="154687"/>
                </a:cubicBezTo>
                <a:cubicBezTo>
                  <a:pt x="1867593" y="134297"/>
                  <a:pt x="1885977" y="110290"/>
                  <a:pt x="1902153" y="82663"/>
                </a:cubicBezTo>
                <a:cubicBezTo>
                  <a:pt x="1918329" y="55037"/>
                  <a:pt x="1925542" y="34550"/>
                  <a:pt x="1923794" y="21202"/>
                </a:cubicBezTo>
                <a:cubicBezTo>
                  <a:pt x="1922482" y="11191"/>
                  <a:pt x="1925299" y="6344"/>
                  <a:pt x="1932244" y="6662"/>
                </a:cubicBezTo>
                <a:close/>
                <a:moveTo>
                  <a:pt x="639577" y="1"/>
                </a:moveTo>
                <a:cubicBezTo>
                  <a:pt x="643972" y="-22"/>
                  <a:pt x="650355" y="1310"/>
                  <a:pt x="658727" y="3998"/>
                </a:cubicBezTo>
                <a:cubicBezTo>
                  <a:pt x="675470" y="9375"/>
                  <a:pt x="681507" y="16267"/>
                  <a:pt x="676837" y="24676"/>
                </a:cubicBezTo>
                <a:lnTo>
                  <a:pt x="666317" y="32713"/>
                </a:lnTo>
                <a:cubicBezTo>
                  <a:pt x="674800" y="32806"/>
                  <a:pt x="687469" y="30787"/>
                  <a:pt x="704324" y="26657"/>
                </a:cubicBezTo>
                <a:cubicBezTo>
                  <a:pt x="721179" y="22528"/>
                  <a:pt x="733359" y="25211"/>
                  <a:pt x="740866" y="34708"/>
                </a:cubicBezTo>
                <a:cubicBezTo>
                  <a:pt x="748373" y="44205"/>
                  <a:pt x="740136" y="50949"/>
                  <a:pt x="716156" y="54939"/>
                </a:cubicBezTo>
                <a:cubicBezTo>
                  <a:pt x="692176" y="58930"/>
                  <a:pt x="673461" y="59762"/>
                  <a:pt x="660010" y="57437"/>
                </a:cubicBezTo>
                <a:cubicBezTo>
                  <a:pt x="650355" y="72785"/>
                  <a:pt x="637286" y="85668"/>
                  <a:pt x="620803" y="96086"/>
                </a:cubicBezTo>
                <a:lnTo>
                  <a:pt x="606255" y="101576"/>
                </a:lnTo>
                <a:lnTo>
                  <a:pt x="605817" y="101677"/>
                </a:lnTo>
                <a:lnTo>
                  <a:pt x="610214" y="87491"/>
                </a:lnTo>
                <a:cubicBezTo>
                  <a:pt x="619636" y="71343"/>
                  <a:pt x="626348" y="57102"/>
                  <a:pt x="630347" y="44768"/>
                </a:cubicBezTo>
                <a:cubicBezTo>
                  <a:pt x="634347" y="32434"/>
                  <a:pt x="635472" y="23946"/>
                  <a:pt x="633724" y="19304"/>
                </a:cubicBezTo>
                <a:cubicBezTo>
                  <a:pt x="631975" y="14663"/>
                  <a:pt x="631519" y="9607"/>
                  <a:pt x="632356" y="4138"/>
                </a:cubicBezTo>
                <a:cubicBezTo>
                  <a:pt x="632775" y="1403"/>
                  <a:pt x="635182" y="24"/>
                  <a:pt x="63957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任意多边形: 形状 37"/>
          <p:cNvSpPr>
            <a:spLocks noChangeArrowheads="1"/>
          </p:cNvSpPr>
          <p:nvPr/>
        </p:nvSpPr>
        <p:spPr bwMode="auto">
          <a:xfrm>
            <a:off x="3104405" y="3138624"/>
            <a:ext cx="1241421" cy="244661"/>
          </a:xfrm>
          <a:custGeom>
            <a:avLst/>
            <a:gdLst/>
            <a:ahLst/>
            <a:cxnLst/>
            <a:rect l="l" t="t" r="r" b="b"/>
            <a:pathLst>
              <a:path w="1241421" h="244661">
                <a:moveTo>
                  <a:pt x="700453" y="182335"/>
                </a:moveTo>
                <a:lnTo>
                  <a:pt x="706713" y="182335"/>
                </a:lnTo>
                <a:cubicBezTo>
                  <a:pt x="722587" y="184443"/>
                  <a:pt x="731550" y="192108"/>
                  <a:pt x="733600" y="205329"/>
                </a:cubicBezTo>
                <a:lnTo>
                  <a:pt x="733600" y="215568"/>
                </a:lnTo>
                <a:cubicBezTo>
                  <a:pt x="726144" y="232189"/>
                  <a:pt x="715051" y="239136"/>
                  <a:pt x="700324" y="236412"/>
                </a:cubicBezTo>
                <a:cubicBezTo>
                  <a:pt x="686543" y="235351"/>
                  <a:pt x="679136" y="226015"/>
                  <a:pt x="678104" y="208405"/>
                </a:cubicBezTo>
                <a:cubicBezTo>
                  <a:pt x="678104" y="195270"/>
                  <a:pt x="685554" y="186580"/>
                  <a:pt x="700453" y="182335"/>
                </a:cubicBezTo>
                <a:close/>
                <a:moveTo>
                  <a:pt x="1079297" y="145896"/>
                </a:moveTo>
                <a:lnTo>
                  <a:pt x="1241421" y="145896"/>
                </a:lnTo>
                <a:lnTo>
                  <a:pt x="1241421" y="174376"/>
                </a:lnTo>
                <a:lnTo>
                  <a:pt x="1079297" y="174376"/>
                </a:lnTo>
                <a:close/>
                <a:moveTo>
                  <a:pt x="252935" y="116191"/>
                </a:moveTo>
                <a:cubicBezTo>
                  <a:pt x="240187" y="117897"/>
                  <a:pt x="230916" y="124121"/>
                  <a:pt x="225122" y="134862"/>
                </a:cubicBezTo>
                <a:cubicBezTo>
                  <a:pt x="219329" y="145602"/>
                  <a:pt x="216866" y="157204"/>
                  <a:pt x="217733" y="169665"/>
                </a:cubicBezTo>
                <a:cubicBezTo>
                  <a:pt x="218601" y="182127"/>
                  <a:pt x="222799" y="192330"/>
                  <a:pt x="230328" y="200274"/>
                </a:cubicBezTo>
                <a:cubicBezTo>
                  <a:pt x="237856" y="208219"/>
                  <a:pt x="247618" y="212385"/>
                  <a:pt x="259614" y="212772"/>
                </a:cubicBezTo>
                <a:cubicBezTo>
                  <a:pt x="271610" y="213159"/>
                  <a:pt x="281780" y="208972"/>
                  <a:pt x="290126" y="200210"/>
                </a:cubicBezTo>
                <a:cubicBezTo>
                  <a:pt x="298472" y="191448"/>
                  <a:pt x="302645" y="178119"/>
                  <a:pt x="302645" y="160222"/>
                </a:cubicBezTo>
                <a:cubicBezTo>
                  <a:pt x="302645" y="142326"/>
                  <a:pt x="297547" y="130086"/>
                  <a:pt x="287352" y="123504"/>
                </a:cubicBezTo>
                <a:cubicBezTo>
                  <a:pt x="277156" y="116922"/>
                  <a:pt x="265683" y="114484"/>
                  <a:pt x="252935" y="116191"/>
                </a:cubicBezTo>
                <a:close/>
                <a:moveTo>
                  <a:pt x="71960" y="116191"/>
                </a:moveTo>
                <a:cubicBezTo>
                  <a:pt x="59212" y="117897"/>
                  <a:pt x="49941" y="124121"/>
                  <a:pt x="44147" y="134862"/>
                </a:cubicBezTo>
                <a:cubicBezTo>
                  <a:pt x="38354" y="145602"/>
                  <a:pt x="35891" y="157204"/>
                  <a:pt x="36758" y="169665"/>
                </a:cubicBezTo>
                <a:cubicBezTo>
                  <a:pt x="37626" y="182127"/>
                  <a:pt x="41824" y="192330"/>
                  <a:pt x="49353" y="200274"/>
                </a:cubicBezTo>
                <a:cubicBezTo>
                  <a:pt x="56881" y="208219"/>
                  <a:pt x="66643" y="212385"/>
                  <a:pt x="78639" y="212772"/>
                </a:cubicBezTo>
                <a:cubicBezTo>
                  <a:pt x="90635" y="213159"/>
                  <a:pt x="100805" y="208972"/>
                  <a:pt x="109151" y="200210"/>
                </a:cubicBezTo>
                <a:cubicBezTo>
                  <a:pt x="117497" y="191448"/>
                  <a:pt x="121670" y="178119"/>
                  <a:pt x="121670" y="160222"/>
                </a:cubicBezTo>
                <a:cubicBezTo>
                  <a:pt x="121670" y="142326"/>
                  <a:pt x="116572" y="130086"/>
                  <a:pt x="106377" y="123504"/>
                </a:cubicBezTo>
                <a:cubicBezTo>
                  <a:pt x="96181" y="116922"/>
                  <a:pt x="84708" y="114484"/>
                  <a:pt x="71960" y="116191"/>
                </a:cubicBezTo>
                <a:close/>
                <a:moveTo>
                  <a:pt x="582254" y="105392"/>
                </a:moveTo>
                <a:lnTo>
                  <a:pt x="825385" y="105392"/>
                </a:lnTo>
                <a:lnTo>
                  <a:pt x="825385" y="135227"/>
                </a:lnTo>
                <a:lnTo>
                  <a:pt x="582254" y="135227"/>
                </a:lnTo>
                <a:close/>
                <a:moveTo>
                  <a:pt x="1079297" y="63555"/>
                </a:moveTo>
                <a:lnTo>
                  <a:pt x="1241421" y="63555"/>
                </a:lnTo>
                <a:lnTo>
                  <a:pt x="1241421" y="92035"/>
                </a:lnTo>
                <a:lnTo>
                  <a:pt x="1079297" y="92035"/>
                </a:lnTo>
                <a:close/>
                <a:moveTo>
                  <a:pt x="439600" y="31924"/>
                </a:moveTo>
                <a:cubicBezTo>
                  <a:pt x="429841" y="31501"/>
                  <a:pt x="421011" y="36714"/>
                  <a:pt x="413110" y="47562"/>
                </a:cubicBezTo>
                <a:cubicBezTo>
                  <a:pt x="405208" y="58410"/>
                  <a:pt x="399931" y="75930"/>
                  <a:pt x="397278" y="100122"/>
                </a:cubicBezTo>
                <a:cubicBezTo>
                  <a:pt x="394639" y="124300"/>
                  <a:pt x="395536" y="145900"/>
                  <a:pt x="399967" y="164922"/>
                </a:cubicBezTo>
                <a:cubicBezTo>
                  <a:pt x="404398" y="183945"/>
                  <a:pt x="411249" y="196998"/>
                  <a:pt x="420520" y="204082"/>
                </a:cubicBezTo>
                <a:cubicBezTo>
                  <a:pt x="429791" y="211166"/>
                  <a:pt x="439098" y="212654"/>
                  <a:pt x="448440" y="208545"/>
                </a:cubicBezTo>
                <a:cubicBezTo>
                  <a:pt x="457783" y="204437"/>
                  <a:pt x="464856" y="195184"/>
                  <a:pt x="469660" y="180786"/>
                </a:cubicBezTo>
                <a:cubicBezTo>
                  <a:pt x="474464" y="166389"/>
                  <a:pt x="476866" y="150521"/>
                  <a:pt x="476866" y="133184"/>
                </a:cubicBezTo>
                <a:cubicBezTo>
                  <a:pt x="476866" y="115846"/>
                  <a:pt x="476207" y="100133"/>
                  <a:pt x="474887" y="86044"/>
                </a:cubicBezTo>
                <a:cubicBezTo>
                  <a:pt x="473568" y="71955"/>
                  <a:pt x="469796" y="59518"/>
                  <a:pt x="463573" y="48734"/>
                </a:cubicBezTo>
                <a:cubicBezTo>
                  <a:pt x="457349" y="37950"/>
                  <a:pt x="449358" y="32347"/>
                  <a:pt x="439600" y="31924"/>
                </a:cubicBezTo>
                <a:close/>
                <a:moveTo>
                  <a:pt x="701830" y="1455"/>
                </a:moveTo>
                <a:lnTo>
                  <a:pt x="706713" y="1455"/>
                </a:lnTo>
                <a:cubicBezTo>
                  <a:pt x="722587" y="3577"/>
                  <a:pt x="731550" y="10797"/>
                  <a:pt x="733600" y="23115"/>
                </a:cubicBezTo>
                <a:lnTo>
                  <a:pt x="733600" y="34537"/>
                </a:lnTo>
                <a:cubicBezTo>
                  <a:pt x="727205" y="51272"/>
                  <a:pt x="716170" y="58737"/>
                  <a:pt x="700496" y="56930"/>
                </a:cubicBezTo>
                <a:cubicBezTo>
                  <a:pt x="686586" y="54793"/>
                  <a:pt x="679122" y="44991"/>
                  <a:pt x="678104" y="27525"/>
                </a:cubicBezTo>
                <a:cubicBezTo>
                  <a:pt x="678104" y="14375"/>
                  <a:pt x="686012" y="5685"/>
                  <a:pt x="701830" y="1455"/>
                </a:cubicBezTo>
                <a:close/>
                <a:moveTo>
                  <a:pt x="263626" y="1455"/>
                </a:moveTo>
                <a:lnTo>
                  <a:pt x="301462" y="1455"/>
                </a:lnTo>
                <a:lnTo>
                  <a:pt x="244761" y="89174"/>
                </a:lnTo>
                <a:cubicBezTo>
                  <a:pt x="266788" y="82878"/>
                  <a:pt x="285466" y="84216"/>
                  <a:pt x="300795" y="93185"/>
                </a:cubicBezTo>
                <a:cubicBezTo>
                  <a:pt x="316125" y="102155"/>
                  <a:pt x="326353" y="112000"/>
                  <a:pt x="331480" y="122719"/>
                </a:cubicBezTo>
                <a:cubicBezTo>
                  <a:pt x="336607" y="133438"/>
                  <a:pt x="339403" y="145061"/>
                  <a:pt x="339869" y="157587"/>
                </a:cubicBezTo>
                <a:cubicBezTo>
                  <a:pt x="340335" y="170113"/>
                  <a:pt x="338446" y="182507"/>
                  <a:pt x="334201" y="194768"/>
                </a:cubicBezTo>
                <a:cubicBezTo>
                  <a:pt x="329956" y="207029"/>
                  <a:pt x="322367" y="218157"/>
                  <a:pt x="311432" y="228152"/>
                </a:cubicBezTo>
                <a:cubicBezTo>
                  <a:pt x="300498" y="238147"/>
                  <a:pt x="285326" y="243603"/>
                  <a:pt x="265916" y="244521"/>
                </a:cubicBezTo>
                <a:cubicBezTo>
                  <a:pt x="246507" y="245439"/>
                  <a:pt x="229897" y="241865"/>
                  <a:pt x="216088" y="233798"/>
                </a:cubicBezTo>
                <a:cubicBezTo>
                  <a:pt x="202278" y="225732"/>
                  <a:pt x="192781" y="214360"/>
                  <a:pt x="187597" y="199683"/>
                </a:cubicBezTo>
                <a:cubicBezTo>
                  <a:pt x="182413" y="185006"/>
                  <a:pt x="180273" y="170956"/>
                  <a:pt x="181177" y="157533"/>
                </a:cubicBezTo>
                <a:cubicBezTo>
                  <a:pt x="182080" y="144111"/>
                  <a:pt x="184554" y="132915"/>
                  <a:pt x="188598" y="123945"/>
                </a:cubicBezTo>
                <a:cubicBezTo>
                  <a:pt x="192642" y="114975"/>
                  <a:pt x="198815" y="103543"/>
                  <a:pt x="207118" y="89647"/>
                </a:cubicBezTo>
                <a:close/>
                <a:moveTo>
                  <a:pt x="82651" y="1455"/>
                </a:moveTo>
                <a:lnTo>
                  <a:pt x="120487" y="1455"/>
                </a:lnTo>
                <a:lnTo>
                  <a:pt x="63786" y="89174"/>
                </a:lnTo>
                <a:cubicBezTo>
                  <a:pt x="85813" y="82878"/>
                  <a:pt x="104491" y="84216"/>
                  <a:pt x="119820" y="93185"/>
                </a:cubicBezTo>
                <a:cubicBezTo>
                  <a:pt x="135150" y="102155"/>
                  <a:pt x="145378" y="112000"/>
                  <a:pt x="150505" y="122719"/>
                </a:cubicBezTo>
                <a:cubicBezTo>
                  <a:pt x="155632" y="133438"/>
                  <a:pt x="158428" y="145061"/>
                  <a:pt x="158894" y="157587"/>
                </a:cubicBezTo>
                <a:cubicBezTo>
                  <a:pt x="159360" y="170113"/>
                  <a:pt x="157471" y="182507"/>
                  <a:pt x="153226" y="194768"/>
                </a:cubicBezTo>
                <a:cubicBezTo>
                  <a:pt x="148981" y="207029"/>
                  <a:pt x="141392" y="218157"/>
                  <a:pt x="130457" y="228152"/>
                </a:cubicBezTo>
                <a:cubicBezTo>
                  <a:pt x="119523" y="238147"/>
                  <a:pt x="104351" y="243603"/>
                  <a:pt x="84941" y="244521"/>
                </a:cubicBezTo>
                <a:cubicBezTo>
                  <a:pt x="65532" y="245439"/>
                  <a:pt x="48922" y="241865"/>
                  <a:pt x="35113" y="233798"/>
                </a:cubicBezTo>
                <a:cubicBezTo>
                  <a:pt x="21303" y="225732"/>
                  <a:pt x="11806" y="214360"/>
                  <a:pt x="6622" y="199683"/>
                </a:cubicBezTo>
                <a:cubicBezTo>
                  <a:pt x="1438" y="185006"/>
                  <a:pt x="-702" y="170956"/>
                  <a:pt x="202" y="157533"/>
                </a:cubicBezTo>
                <a:cubicBezTo>
                  <a:pt x="1105" y="144111"/>
                  <a:pt x="3579" y="132915"/>
                  <a:pt x="7623" y="123945"/>
                </a:cubicBezTo>
                <a:cubicBezTo>
                  <a:pt x="11667" y="114975"/>
                  <a:pt x="17840" y="103543"/>
                  <a:pt x="26143" y="89647"/>
                </a:cubicBezTo>
                <a:close/>
                <a:moveTo>
                  <a:pt x="996184" y="785"/>
                </a:moveTo>
                <a:cubicBezTo>
                  <a:pt x="1003784" y="1873"/>
                  <a:pt x="1010850" y="4093"/>
                  <a:pt x="1017382" y="7445"/>
                </a:cubicBezTo>
                <a:cubicBezTo>
                  <a:pt x="1030446" y="14149"/>
                  <a:pt x="1039541" y="23843"/>
                  <a:pt x="1044668" y="36527"/>
                </a:cubicBezTo>
                <a:cubicBezTo>
                  <a:pt x="1049794" y="49211"/>
                  <a:pt x="1050468" y="63189"/>
                  <a:pt x="1046690" y="78462"/>
                </a:cubicBezTo>
                <a:cubicBezTo>
                  <a:pt x="1042911" y="93734"/>
                  <a:pt x="1032654" y="105909"/>
                  <a:pt x="1015919" y="114986"/>
                </a:cubicBezTo>
                <a:cubicBezTo>
                  <a:pt x="1027922" y="119116"/>
                  <a:pt x="1037444" y="126831"/>
                  <a:pt x="1044485" y="138131"/>
                </a:cubicBezTo>
                <a:cubicBezTo>
                  <a:pt x="1051526" y="149431"/>
                  <a:pt x="1053878" y="164266"/>
                  <a:pt x="1051540" y="182636"/>
                </a:cubicBezTo>
                <a:cubicBezTo>
                  <a:pt x="1049203" y="201006"/>
                  <a:pt x="1040864" y="215920"/>
                  <a:pt x="1026524" y="227377"/>
                </a:cubicBezTo>
                <a:cubicBezTo>
                  <a:pt x="1012184" y="238835"/>
                  <a:pt x="995979" y="244331"/>
                  <a:pt x="977911" y="243865"/>
                </a:cubicBezTo>
                <a:cubicBezTo>
                  <a:pt x="959842" y="243399"/>
                  <a:pt x="944143" y="237695"/>
                  <a:pt x="930814" y="226754"/>
                </a:cubicBezTo>
                <a:cubicBezTo>
                  <a:pt x="917485" y="215812"/>
                  <a:pt x="908905" y="198984"/>
                  <a:pt x="905077" y="176269"/>
                </a:cubicBezTo>
                <a:lnTo>
                  <a:pt x="936632" y="170160"/>
                </a:lnTo>
                <a:cubicBezTo>
                  <a:pt x="940734" y="183998"/>
                  <a:pt x="946506" y="194205"/>
                  <a:pt x="953948" y="200780"/>
                </a:cubicBezTo>
                <a:cubicBezTo>
                  <a:pt x="961391" y="207355"/>
                  <a:pt x="970443" y="210671"/>
                  <a:pt x="981105" y="210728"/>
                </a:cubicBezTo>
                <a:cubicBezTo>
                  <a:pt x="991767" y="210786"/>
                  <a:pt x="1000432" y="206452"/>
                  <a:pt x="1007100" y="197725"/>
                </a:cubicBezTo>
                <a:cubicBezTo>
                  <a:pt x="1013768" y="188999"/>
                  <a:pt x="1016672" y="179001"/>
                  <a:pt x="1015812" y="167729"/>
                </a:cubicBezTo>
                <a:cubicBezTo>
                  <a:pt x="1014951" y="156458"/>
                  <a:pt x="1010631" y="147746"/>
                  <a:pt x="1002852" y="141594"/>
                </a:cubicBezTo>
                <a:cubicBezTo>
                  <a:pt x="995072" y="135442"/>
                  <a:pt x="980922" y="130904"/>
                  <a:pt x="960401" y="127978"/>
                </a:cubicBezTo>
                <a:lnTo>
                  <a:pt x="960401" y="104425"/>
                </a:lnTo>
                <a:cubicBezTo>
                  <a:pt x="980506" y="102517"/>
                  <a:pt x="994531" y="97810"/>
                  <a:pt x="1002475" y="90303"/>
                </a:cubicBezTo>
                <a:cubicBezTo>
                  <a:pt x="1010420" y="82796"/>
                  <a:pt x="1013973" y="73080"/>
                  <a:pt x="1013134" y="61156"/>
                </a:cubicBezTo>
                <a:cubicBezTo>
                  <a:pt x="1012295" y="49233"/>
                  <a:pt x="1007082" y="40600"/>
                  <a:pt x="997496" y="35258"/>
                </a:cubicBezTo>
                <a:cubicBezTo>
                  <a:pt x="987909" y="29916"/>
                  <a:pt x="977635" y="29350"/>
                  <a:pt x="966671" y="33559"/>
                </a:cubicBezTo>
                <a:cubicBezTo>
                  <a:pt x="955708" y="37768"/>
                  <a:pt x="946462" y="50512"/>
                  <a:pt x="938934" y="71793"/>
                </a:cubicBezTo>
                <a:lnTo>
                  <a:pt x="907765" y="66954"/>
                </a:lnTo>
                <a:cubicBezTo>
                  <a:pt x="913329" y="47881"/>
                  <a:pt x="921055" y="32695"/>
                  <a:pt x="930943" y="21395"/>
                </a:cubicBezTo>
                <a:cubicBezTo>
                  <a:pt x="940830" y="10095"/>
                  <a:pt x="954443" y="3269"/>
                  <a:pt x="971780" y="917"/>
                </a:cubicBezTo>
                <a:cubicBezTo>
                  <a:pt x="980449" y="-259"/>
                  <a:pt x="988583" y="-303"/>
                  <a:pt x="996184" y="785"/>
                </a:cubicBezTo>
                <a:close/>
                <a:moveTo>
                  <a:pt x="439987" y="121"/>
                </a:moveTo>
                <a:cubicBezTo>
                  <a:pt x="457102" y="121"/>
                  <a:pt x="471797" y="6968"/>
                  <a:pt x="484072" y="20663"/>
                </a:cubicBezTo>
                <a:cubicBezTo>
                  <a:pt x="496347" y="34358"/>
                  <a:pt x="504310" y="51233"/>
                  <a:pt x="507959" y="71288"/>
                </a:cubicBezTo>
                <a:cubicBezTo>
                  <a:pt x="511609" y="91343"/>
                  <a:pt x="512749" y="114380"/>
                  <a:pt x="511379" y="140400"/>
                </a:cubicBezTo>
                <a:cubicBezTo>
                  <a:pt x="510010" y="166421"/>
                  <a:pt x="505328" y="187892"/>
                  <a:pt x="497333" y="204813"/>
                </a:cubicBezTo>
                <a:cubicBezTo>
                  <a:pt x="489339" y="221735"/>
                  <a:pt x="477167" y="233490"/>
                  <a:pt x="460819" y="240079"/>
                </a:cubicBezTo>
                <a:cubicBezTo>
                  <a:pt x="444472" y="246669"/>
                  <a:pt x="428156" y="245966"/>
                  <a:pt x="411873" y="237971"/>
                </a:cubicBezTo>
                <a:cubicBezTo>
                  <a:pt x="395589" y="229977"/>
                  <a:pt x="384164" y="219408"/>
                  <a:pt x="377596" y="206265"/>
                </a:cubicBezTo>
                <a:cubicBezTo>
                  <a:pt x="371028" y="193122"/>
                  <a:pt x="366360" y="179399"/>
                  <a:pt x="363593" y="165094"/>
                </a:cubicBezTo>
                <a:cubicBezTo>
                  <a:pt x="360825" y="150790"/>
                  <a:pt x="359893" y="131571"/>
                  <a:pt x="360796" y="107436"/>
                </a:cubicBezTo>
                <a:cubicBezTo>
                  <a:pt x="361714" y="83301"/>
                  <a:pt x="365142" y="64154"/>
                  <a:pt x="371078" y="49993"/>
                </a:cubicBezTo>
                <a:cubicBezTo>
                  <a:pt x="377015" y="35832"/>
                  <a:pt x="385705" y="23980"/>
                  <a:pt x="397149" y="14436"/>
                </a:cubicBezTo>
                <a:cubicBezTo>
                  <a:pt x="408592" y="4893"/>
                  <a:pt x="422872" y="121"/>
                  <a:pt x="439987" y="1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任意多边形: 形状 23"/>
          <p:cNvSpPr>
            <a:spLocks noChangeArrowheads="1"/>
          </p:cNvSpPr>
          <p:nvPr/>
        </p:nvSpPr>
        <p:spPr bwMode="auto">
          <a:xfrm>
            <a:off x="5110730" y="3146375"/>
            <a:ext cx="1419536" cy="244564"/>
          </a:xfrm>
          <a:custGeom>
            <a:avLst/>
            <a:gdLst/>
            <a:ahLst/>
            <a:cxnLst/>
            <a:rect l="l" t="t" r="r" b="b"/>
            <a:pathLst>
              <a:path w="1419536" h="244564">
                <a:moveTo>
                  <a:pt x="888093" y="182335"/>
                </a:moveTo>
                <a:lnTo>
                  <a:pt x="894353" y="182335"/>
                </a:lnTo>
                <a:cubicBezTo>
                  <a:pt x="910227" y="184443"/>
                  <a:pt x="919190" y="192108"/>
                  <a:pt x="921241" y="205329"/>
                </a:cubicBezTo>
                <a:lnTo>
                  <a:pt x="921241" y="215568"/>
                </a:lnTo>
                <a:cubicBezTo>
                  <a:pt x="913784" y="232189"/>
                  <a:pt x="902692" y="239136"/>
                  <a:pt x="887964" y="236412"/>
                </a:cubicBezTo>
                <a:cubicBezTo>
                  <a:pt x="874183" y="235351"/>
                  <a:pt x="866776" y="226015"/>
                  <a:pt x="865744" y="208405"/>
                </a:cubicBezTo>
                <a:cubicBezTo>
                  <a:pt x="865744" y="195270"/>
                  <a:pt x="873194" y="186580"/>
                  <a:pt x="888093" y="182335"/>
                </a:cubicBezTo>
                <a:close/>
                <a:moveTo>
                  <a:pt x="1257412" y="145896"/>
                </a:moveTo>
                <a:lnTo>
                  <a:pt x="1419536" y="145896"/>
                </a:lnTo>
                <a:lnTo>
                  <a:pt x="1419536" y="174376"/>
                </a:lnTo>
                <a:lnTo>
                  <a:pt x="1257412" y="174376"/>
                </a:lnTo>
                <a:close/>
                <a:moveTo>
                  <a:pt x="769894" y="105392"/>
                </a:moveTo>
                <a:lnTo>
                  <a:pt x="1013025" y="105392"/>
                </a:lnTo>
                <a:lnTo>
                  <a:pt x="1013025" y="135227"/>
                </a:lnTo>
                <a:lnTo>
                  <a:pt x="769894" y="135227"/>
                </a:lnTo>
                <a:close/>
                <a:moveTo>
                  <a:pt x="1257412" y="63555"/>
                </a:moveTo>
                <a:lnTo>
                  <a:pt x="1419536" y="63555"/>
                </a:lnTo>
                <a:lnTo>
                  <a:pt x="1419536" y="92035"/>
                </a:lnTo>
                <a:lnTo>
                  <a:pt x="1257412" y="92035"/>
                </a:lnTo>
                <a:close/>
                <a:moveTo>
                  <a:pt x="79120" y="34000"/>
                </a:moveTo>
                <a:cubicBezTo>
                  <a:pt x="74416" y="33096"/>
                  <a:pt x="68250" y="34283"/>
                  <a:pt x="60621" y="37560"/>
                </a:cubicBezTo>
                <a:cubicBezTo>
                  <a:pt x="52992" y="40836"/>
                  <a:pt x="46876" y="47480"/>
                  <a:pt x="42273" y="57489"/>
                </a:cubicBezTo>
                <a:cubicBezTo>
                  <a:pt x="37669" y="67498"/>
                  <a:pt x="36020" y="78074"/>
                  <a:pt x="37325" y="89217"/>
                </a:cubicBezTo>
                <a:cubicBezTo>
                  <a:pt x="38630" y="100359"/>
                  <a:pt x="43176" y="109211"/>
                  <a:pt x="50963" y="115771"/>
                </a:cubicBezTo>
                <a:cubicBezTo>
                  <a:pt x="58750" y="122332"/>
                  <a:pt x="66967" y="125426"/>
                  <a:pt x="75614" y="125053"/>
                </a:cubicBezTo>
                <a:cubicBezTo>
                  <a:pt x="84261" y="124680"/>
                  <a:pt x="91234" y="122457"/>
                  <a:pt x="96532" y="118385"/>
                </a:cubicBezTo>
                <a:cubicBezTo>
                  <a:pt x="101831" y="114312"/>
                  <a:pt x="107076" y="107070"/>
                  <a:pt x="112267" y="96659"/>
                </a:cubicBezTo>
                <a:cubicBezTo>
                  <a:pt x="115781" y="83667"/>
                  <a:pt x="116698" y="72819"/>
                  <a:pt x="115021" y="64114"/>
                </a:cubicBezTo>
                <a:cubicBezTo>
                  <a:pt x="113343" y="55410"/>
                  <a:pt x="109048" y="48214"/>
                  <a:pt x="102136" y="42529"/>
                </a:cubicBezTo>
                <a:cubicBezTo>
                  <a:pt x="95224" y="36843"/>
                  <a:pt x="87552" y="34000"/>
                  <a:pt x="79120" y="34000"/>
                </a:cubicBezTo>
                <a:close/>
                <a:moveTo>
                  <a:pt x="627240" y="31924"/>
                </a:moveTo>
                <a:cubicBezTo>
                  <a:pt x="617481" y="31501"/>
                  <a:pt x="608651" y="36714"/>
                  <a:pt x="600750" y="47562"/>
                </a:cubicBezTo>
                <a:cubicBezTo>
                  <a:pt x="592848" y="58410"/>
                  <a:pt x="587571" y="75930"/>
                  <a:pt x="584918" y="100122"/>
                </a:cubicBezTo>
                <a:cubicBezTo>
                  <a:pt x="582279" y="124300"/>
                  <a:pt x="583176" y="145900"/>
                  <a:pt x="587607" y="164922"/>
                </a:cubicBezTo>
                <a:cubicBezTo>
                  <a:pt x="592038" y="183945"/>
                  <a:pt x="598889" y="196998"/>
                  <a:pt x="608160" y="204082"/>
                </a:cubicBezTo>
                <a:cubicBezTo>
                  <a:pt x="617431" y="211166"/>
                  <a:pt x="626738" y="212654"/>
                  <a:pt x="636080" y="208545"/>
                </a:cubicBezTo>
                <a:cubicBezTo>
                  <a:pt x="645423" y="204437"/>
                  <a:pt x="652496" y="195184"/>
                  <a:pt x="657300" y="180786"/>
                </a:cubicBezTo>
                <a:cubicBezTo>
                  <a:pt x="662104" y="166389"/>
                  <a:pt x="664506" y="150521"/>
                  <a:pt x="664506" y="133184"/>
                </a:cubicBezTo>
                <a:cubicBezTo>
                  <a:pt x="664506" y="115846"/>
                  <a:pt x="663846" y="100133"/>
                  <a:pt x="662527" y="86044"/>
                </a:cubicBezTo>
                <a:cubicBezTo>
                  <a:pt x="661208" y="71955"/>
                  <a:pt x="657436" y="59518"/>
                  <a:pt x="651213" y="48734"/>
                </a:cubicBezTo>
                <a:cubicBezTo>
                  <a:pt x="644989" y="37950"/>
                  <a:pt x="636998" y="32347"/>
                  <a:pt x="627240" y="31924"/>
                </a:cubicBezTo>
                <a:close/>
                <a:moveTo>
                  <a:pt x="446265" y="31924"/>
                </a:moveTo>
                <a:cubicBezTo>
                  <a:pt x="436506" y="31501"/>
                  <a:pt x="427676" y="36714"/>
                  <a:pt x="419775" y="47562"/>
                </a:cubicBezTo>
                <a:cubicBezTo>
                  <a:pt x="411873" y="58410"/>
                  <a:pt x="406596" y="75930"/>
                  <a:pt x="403943" y="100122"/>
                </a:cubicBezTo>
                <a:cubicBezTo>
                  <a:pt x="401304" y="124300"/>
                  <a:pt x="402201" y="145900"/>
                  <a:pt x="406632" y="164922"/>
                </a:cubicBezTo>
                <a:cubicBezTo>
                  <a:pt x="411063" y="183945"/>
                  <a:pt x="417914" y="196998"/>
                  <a:pt x="427185" y="204082"/>
                </a:cubicBezTo>
                <a:cubicBezTo>
                  <a:pt x="436456" y="211166"/>
                  <a:pt x="445763" y="212654"/>
                  <a:pt x="455105" y="208545"/>
                </a:cubicBezTo>
                <a:cubicBezTo>
                  <a:pt x="464448" y="204437"/>
                  <a:pt x="471521" y="195184"/>
                  <a:pt x="476325" y="180786"/>
                </a:cubicBezTo>
                <a:cubicBezTo>
                  <a:pt x="481129" y="166389"/>
                  <a:pt x="483531" y="150521"/>
                  <a:pt x="483531" y="133184"/>
                </a:cubicBezTo>
                <a:cubicBezTo>
                  <a:pt x="483531" y="115846"/>
                  <a:pt x="482872" y="100133"/>
                  <a:pt x="481552" y="86044"/>
                </a:cubicBezTo>
                <a:cubicBezTo>
                  <a:pt x="480233" y="71955"/>
                  <a:pt x="476461" y="59518"/>
                  <a:pt x="470238" y="48734"/>
                </a:cubicBezTo>
                <a:cubicBezTo>
                  <a:pt x="464014" y="37950"/>
                  <a:pt x="456023" y="32347"/>
                  <a:pt x="446265" y="31924"/>
                </a:cubicBezTo>
                <a:close/>
                <a:moveTo>
                  <a:pt x="265290" y="31924"/>
                </a:moveTo>
                <a:cubicBezTo>
                  <a:pt x="255531" y="31501"/>
                  <a:pt x="246701" y="36714"/>
                  <a:pt x="238800" y="47562"/>
                </a:cubicBezTo>
                <a:cubicBezTo>
                  <a:pt x="230898" y="58410"/>
                  <a:pt x="225621" y="75930"/>
                  <a:pt x="222968" y="100122"/>
                </a:cubicBezTo>
                <a:cubicBezTo>
                  <a:pt x="220329" y="124300"/>
                  <a:pt x="221226" y="145900"/>
                  <a:pt x="225657" y="164922"/>
                </a:cubicBezTo>
                <a:cubicBezTo>
                  <a:pt x="230088" y="183945"/>
                  <a:pt x="236939" y="196998"/>
                  <a:pt x="246210" y="204082"/>
                </a:cubicBezTo>
                <a:cubicBezTo>
                  <a:pt x="255481" y="211166"/>
                  <a:pt x="264788" y="212654"/>
                  <a:pt x="274130" y="208545"/>
                </a:cubicBezTo>
                <a:cubicBezTo>
                  <a:pt x="283473" y="204437"/>
                  <a:pt x="290546" y="195184"/>
                  <a:pt x="295350" y="180786"/>
                </a:cubicBezTo>
                <a:cubicBezTo>
                  <a:pt x="300154" y="166389"/>
                  <a:pt x="302556" y="150521"/>
                  <a:pt x="302556" y="133184"/>
                </a:cubicBezTo>
                <a:cubicBezTo>
                  <a:pt x="302556" y="115846"/>
                  <a:pt x="301897" y="100133"/>
                  <a:pt x="300577" y="86044"/>
                </a:cubicBezTo>
                <a:cubicBezTo>
                  <a:pt x="299258" y="71955"/>
                  <a:pt x="295487" y="59518"/>
                  <a:pt x="289263" y="48734"/>
                </a:cubicBezTo>
                <a:cubicBezTo>
                  <a:pt x="283039" y="37950"/>
                  <a:pt x="275048" y="32347"/>
                  <a:pt x="265290" y="31924"/>
                </a:cubicBezTo>
                <a:close/>
                <a:moveTo>
                  <a:pt x="889470" y="1455"/>
                </a:moveTo>
                <a:lnTo>
                  <a:pt x="894353" y="1455"/>
                </a:lnTo>
                <a:cubicBezTo>
                  <a:pt x="910227" y="3577"/>
                  <a:pt x="919190" y="10797"/>
                  <a:pt x="921241" y="23115"/>
                </a:cubicBezTo>
                <a:lnTo>
                  <a:pt x="921241" y="34537"/>
                </a:lnTo>
                <a:cubicBezTo>
                  <a:pt x="914845" y="51272"/>
                  <a:pt x="903810" y="58737"/>
                  <a:pt x="888136" y="56930"/>
                </a:cubicBezTo>
                <a:cubicBezTo>
                  <a:pt x="874226" y="54793"/>
                  <a:pt x="866762" y="44991"/>
                  <a:pt x="865744" y="27525"/>
                </a:cubicBezTo>
                <a:cubicBezTo>
                  <a:pt x="865744" y="14375"/>
                  <a:pt x="873653" y="5685"/>
                  <a:pt x="889470" y="1455"/>
                </a:cubicBezTo>
                <a:close/>
                <a:moveTo>
                  <a:pt x="1183824" y="785"/>
                </a:moveTo>
                <a:cubicBezTo>
                  <a:pt x="1191424" y="1873"/>
                  <a:pt x="1198490" y="4093"/>
                  <a:pt x="1205022" y="7445"/>
                </a:cubicBezTo>
                <a:cubicBezTo>
                  <a:pt x="1218086" y="14149"/>
                  <a:pt x="1227181" y="23843"/>
                  <a:pt x="1232308" y="36527"/>
                </a:cubicBezTo>
                <a:cubicBezTo>
                  <a:pt x="1237434" y="49211"/>
                  <a:pt x="1238108" y="63189"/>
                  <a:pt x="1234330" y="78462"/>
                </a:cubicBezTo>
                <a:cubicBezTo>
                  <a:pt x="1230551" y="93734"/>
                  <a:pt x="1220294" y="105909"/>
                  <a:pt x="1203559" y="114986"/>
                </a:cubicBezTo>
                <a:cubicBezTo>
                  <a:pt x="1215562" y="119116"/>
                  <a:pt x="1225084" y="126831"/>
                  <a:pt x="1232125" y="138131"/>
                </a:cubicBezTo>
                <a:cubicBezTo>
                  <a:pt x="1239166" y="149431"/>
                  <a:pt x="1241518" y="164266"/>
                  <a:pt x="1239180" y="182636"/>
                </a:cubicBezTo>
                <a:cubicBezTo>
                  <a:pt x="1236843" y="201006"/>
                  <a:pt x="1228504" y="215920"/>
                  <a:pt x="1214164" y="227377"/>
                </a:cubicBezTo>
                <a:cubicBezTo>
                  <a:pt x="1199824" y="238835"/>
                  <a:pt x="1183619" y="244331"/>
                  <a:pt x="1165551" y="243865"/>
                </a:cubicBezTo>
                <a:cubicBezTo>
                  <a:pt x="1147482" y="243399"/>
                  <a:pt x="1131783" y="237695"/>
                  <a:pt x="1118454" y="226754"/>
                </a:cubicBezTo>
                <a:cubicBezTo>
                  <a:pt x="1105125" y="215812"/>
                  <a:pt x="1096545" y="198984"/>
                  <a:pt x="1092717" y="176269"/>
                </a:cubicBezTo>
                <a:lnTo>
                  <a:pt x="1124272" y="170160"/>
                </a:lnTo>
                <a:cubicBezTo>
                  <a:pt x="1128374" y="183998"/>
                  <a:pt x="1134146" y="194205"/>
                  <a:pt x="1141588" y="200780"/>
                </a:cubicBezTo>
                <a:cubicBezTo>
                  <a:pt x="1149031" y="207355"/>
                  <a:pt x="1158083" y="210671"/>
                  <a:pt x="1168745" y="210728"/>
                </a:cubicBezTo>
                <a:cubicBezTo>
                  <a:pt x="1179407" y="210786"/>
                  <a:pt x="1188072" y="206452"/>
                  <a:pt x="1194740" y="197725"/>
                </a:cubicBezTo>
                <a:cubicBezTo>
                  <a:pt x="1201408" y="188999"/>
                  <a:pt x="1204312" y="179001"/>
                  <a:pt x="1203452" y="167729"/>
                </a:cubicBezTo>
                <a:cubicBezTo>
                  <a:pt x="1202591" y="156458"/>
                  <a:pt x="1198271" y="147746"/>
                  <a:pt x="1190492" y="141594"/>
                </a:cubicBezTo>
                <a:cubicBezTo>
                  <a:pt x="1182712" y="135442"/>
                  <a:pt x="1168562" y="130904"/>
                  <a:pt x="1148041" y="127978"/>
                </a:cubicBezTo>
                <a:lnTo>
                  <a:pt x="1148041" y="104425"/>
                </a:lnTo>
                <a:cubicBezTo>
                  <a:pt x="1168146" y="102517"/>
                  <a:pt x="1182171" y="97810"/>
                  <a:pt x="1190115" y="90303"/>
                </a:cubicBezTo>
                <a:cubicBezTo>
                  <a:pt x="1198060" y="82796"/>
                  <a:pt x="1201613" y="73080"/>
                  <a:pt x="1200774" y="61156"/>
                </a:cubicBezTo>
                <a:cubicBezTo>
                  <a:pt x="1199935" y="49233"/>
                  <a:pt x="1194722" y="40600"/>
                  <a:pt x="1185136" y="35258"/>
                </a:cubicBezTo>
                <a:cubicBezTo>
                  <a:pt x="1175549" y="29916"/>
                  <a:pt x="1165275" y="29350"/>
                  <a:pt x="1154312" y="33559"/>
                </a:cubicBezTo>
                <a:cubicBezTo>
                  <a:pt x="1143348" y="37768"/>
                  <a:pt x="1134103" y="50512"/>
                  <a:pt x="1126574" y="71793"/>
                </a:cubicBezTo>
                <a:lnTo>
                  <a:pt x="1095405" y="66954"/>
                </a:lnTo>
                <a:cubicBezTo>
                  <a:pt x="1100969" y="47881"/>
                  <a:pt x="1108695" y="32695"/>
                  <a:pt x="1118583" y="21395"/>
                </a:cubicBezTo>
                <a:cubicBezTo>
                  <a:pt x="1128470" y="10095"/>
                  <a:pt x="1142083" y="3269"/>
                  <a:pt x="1159420" y="917"/>
                </a:cubicBezTo>
                <a:cubicBezTo>
                  <a:pt x="1168089" y="-259"/>
                  <a:pt x="1176223" y="-303"/>
                  <a:pt x="1183824" y="785"/>
                </a:cubicBezTo>
                <a:close/>
                <a:moveTo>
                  <a:pt x="627627" y="121"/>
                </a:moveTo>
                <a:cubicBezTo>
                  <a:pt x="644742" y="121"/>
                  <a:pt x="659437" y="6968"/>
                  <a:pt x="671712" y="20663"/>
                </a:cubicBezTo>
                <a:cubicBezTo>
                  <a:pt x="683987" y="34358"/>
                  <a:pt x="691950" y="51233"/>
                  <a:pt x="695599" y="71288"/>
                </a:cubicBezTo>
                <a:cubicBezTo>
                  <a:pt x="699249" y="91343"/>
                  <a:pt x="700389" y="114380"/>
                  <a:pt x="699019" y="140400"/>
                </a:cubicBezTo>
                <a:cubicBezTo>
                  <a:pt x="697650" y="166421"/>
                  <a:pt x="692968" y="187892"/>
                  <a:pt x="684973" y="204813"/>
                </a:cubicBezTo>
                <a:cubicBezTo>
                  <a:pt x="676979" y="221735"/>
                  <a:pt x="664807" y="233490"/>
                  <a:pt x="648459" y="240079"/>
                </a:cubicBezTo>
                <a:cubicBezTo>
                  <a:pt x="632112" y="246669"/>
                  <a:pt x="615796" y="245966"/>
                  <a:pt x="599513" y="237971"/>
                </a:cubicBezTo>
                <a:cubicBezTo>
                  <a:pt x="583229" y="229977"/>
                  <a:pt x="571804" y="219408"/>
                  <a:pt x="565236" y="206265"/>
                </a:cubicBezTo>
                <a:cubicBezTo>
                  <a:pt x="558668" y="193122"/>
                  <a:pt x="554001" y="179399"/>
                  <a:pt x="551233" y="165094"/>
                </a:cubicBezTo>
                <a:cubicBezTo>
                  <a:pt x="548465" y="150790"/>
                  <a:pt x="547533" y="131571"/>
                  <a:pt x="548437" y="107436"/>
                </a:cubicBezTo>
                <a:cubicBezTo>
                  <a:pt x="549354" y="83301"/>
                  <a:pt x="552782" y="64154"/>
                  <a:pt x="558718" y="49993"/>
                </a:cubicBezTo>
                <a:cubicBezTo>
                  <a:pt x="564655" y="35832"/>
                  <a:pt x="573345" y="23980"/>
                  <a:pt x="584789" y="14436"/>
                </a:cubicBezTo>
                <a:cubicBezTo>
                  <a:pt x="596232" y="4893"/>
                  <a:pt x="610512" y="121"/>
                  <a:pt x="627627" y="121"/>
                </a:cubicBezTo>
                <a:close/>
                <a:moveTo>
                  <a:pt x="446652" y="121"/>
                </a:moveTo>
                <a:cubicBezTo>
                  <a:pt x="463767" y="121"/>
                  <a:pt x="478462" y="6968"/>
                  <a:pt x="490737" y="20663"/>
                </a:cubicBezTo>
                <a:cubicBezTo>
                  <a:pt x="503012" y="34358"/>
                  <a:pt x="510975" y="51233"/>
                  <a:pt x="514624" y="71288"/>
                </a:cubicBezTo>
                <a:cubicBezTo>
                  <a:pt x="518274" y="91343"/>
                  <a:pt x="519414" y="114380"/>
                  <a:pt x="518044" y="140400"/>
                </a:cubicBezTo>
                <a:cubicBezTo>
                  <a:pt x="516675" y="166421"/>
                  <a:pt x="511993" y="187892"/>
                  <a:pt x="503998" y="204813"/>
                </a:cubicBezTo>
                <a:cubicBezTo>
                  <a:pt x="496004" y="221735"/>
                  <a:pt x="483832" y="233490"/>
                  <a:pt x="467484" y="240079"/>
                </a:cubicBezTo>
                <a:cubicBezTo>
                  <a:pt x="451137" y="246669"/>
                  <a:pt x="434821" y="245966"/>
                  <a:pt x="418538" y="237971"/>
                </a:cubicBezTo>
                <a:cubicBezTo>
                  <a:pt x="402254" y="229977"/>
                  <a:pt x="390829" y="219408"/>
                  <a:pt x="384261" y="206265"/>
                </a:cubicBezTo>
                <a:cubicBezTo>
                  <a:pt x="377693" y="193122"/>
                  <a:pt x="373026" y="179399"/>
                  <a:pt x="370258" y="165094"/>
                </a:cubicBezTo>
                <a:cubicBezTo>
                  <a:pt x="367490" y="150790"/>
                  <a:pt x="366558" y="131571"/>
                  <a:pt x="367462" y="107436"/>
                </a:cubicBezTo>
                <a:cubicBezTo>
                  <a:pt x="368379" y="83301"/>
                  <a:pt x="371807" y="64154"/>
                  <a:pt x="377743" y="49993"/>
                </a:cubicBezTo>
                <a:cubicBezTo>
                  <a:pt x="383680" y="35832"/>
                  <a:pt x="392370" y="23980"/>
                  <a:pt x="403814" y="14436"/>
                </a:cubicBezTo>
                <a:cubicBezTo>
                  <a:pt x="415257" y="4893"/>
                  <a:pt x="429537" y="121"/>
                  <a:pt x="446652" y="121"/>
                </a:cubicBezTo>
                <a:close/>
                <a:moveTo>
                  <a:pt x="265677" y="121"/>
                </a:moveTo>
                <a:cubicBezTo>
                  <a:pt x="282792" y="121"/>
                  <a:pt x="297487" y="6968"/>
                  <a:pt x="309762" y="20663"/>
                </a:cubicBezTo>
                <a:cubicBezTo>
                  <a:pt x="322037" y="34358"/>
                  <a:pt x="330000" y="51233"/>
                  <a:pt x="333649" y="71288"/>
                </a:cubicBezTo>
                <a:cubicBezTo>
                  <a:pt x="337299" y="91343"/>
                  <a:pt x="338439" y="114380"/>
                  <a:pt x="337070" y="140400"/>
                </a:cubicBezTo>
                <a:cubicBezTo>
                  <a:pt x="335700" y="166421"/>
                  <a:pt x="331018" y="187892"/>
                  <a:pt x="323023" y="204813"/>
                </a:cubicBezTo>
                <a:cubicBezTo>
                  <a:pt x="315029" y="221735"/>
                  <a:pt x="302857" y="233490"/>
                  <a:pt x="286510" y="240079"/>
                </a:cubicBezTo>
                <a:cubicBezTo>
                  <a:pt x="270162" y="246669"/>
                  <a:pt x="253846" y="245966"/>
                  <a:pt x="237563" y="237971"/>
                </a:cubicBezTo>
                <a:cubicBezTo>
                  <a:pt x="221280" y="229977"/>
                  <a:pt x="209854" y="219408"/>
                  <a:pt x="203286" y="206265"/>
                </a:cubicBezTo>
                <a:cubicBezTo>
                  <a:pt x="196718" y="193122"/>
                  <a:pt x="192051" y="179399"/>
                  <a:pt x="189283" y="165094"/>
                </a:cubicBezTo>
                <a:cubicBezTo>
                  <a:pt x="186515" y="150790"/>
                  <a:pt x="185583" y="131571"/>
                  <a:pt x="186487" y="107436"/>
                </a:cubicBezTo>
                <a:cubicBezTo>
                  <a:pt x="187404" y="83301"/>
                  <a:pt x="190832" y="64154"/>
                  <a:pt x="196769" y="49993"/>
                </a:cubicBezTo>
                <a:cubicBezTo>
                  <a:pt x="202705" y="35832"/>
                  <a:pt x="211396" y="23980"/>
                  <a:pt x="222839" y="14436"/>
                </a:cubicBezTo>
                <a:cubicBezTo>
                  <a:pt x="234283" y="4893"/>
                  <a:pt x="248562" y="121"/>
                  <a:pt x="265677" y="121"/>
                </a:cubicBezTo>
                <a:close/>
                <a:moveTo>
                  <a:pt x="80550" y="121"/>
                </a:moveTo>
                <a:cubicBezTo>
                  <a:pt x="89692" y="121"/>
                  <a:pt x="99078" y="2046"/>
                  <a:pt x="108707" y="5896"/>
                </a:cubicBezTo>
                <a:cubicBezTo>
                  <a:pt x="118337" y="9747"/>
                  <a:pt x="126916" y="15436"/>
                  <a:pt x="134444" y="22965"/>
                </a:cubicBezTo>
                <a:cubicBezTo>
                  <a:pt x="141973" y="30494"/>
                  <a:pt x="147139" y="38219"/>
                  <a:pt x="149943" y="46142"/>
                </a:cubicBezTo>
                <a:cubicBezTo>
                  <a:pt x="152746" y="54065"/>
                  <a:pt x="154148" y="64275"/>
                  <a:pt x="154148" y="76773"/>
                </a:cubicBezTo>
                <a:cubicBezTo>
                  <a:pt x="154148" y="89270"/>
                  <a:pt x="149534" y="105210"/>
                  <a:pt x="140306" y="124590"/>
                </a:cubicBezTo>
                <a:cubicBezTo>
                  <a:pt x="131078" y="143971"/>
                  <a:pt x="108560" y="183962"/>
                  <a:pt x="72753" y="244564"/>
                </a:cubicBezTo>
                <a:lnTo>
                  <a:pt x="36551" y="244564"/>
                </a:lnTo>
                <a:cubicBezTo>
                  <a:pt x="56412" y="208068"/>
                  <a:pt x="72609" y="177918"/>
                  <a:pt x="85143" y="154113"/>
                </a:cubicBezTo>
                <a:cubicBezTo>
                  <a:pt x="64823" y="157713"/>
                  <a:pt x="46765" y="154529"/>
                  <a:pt x="30969" y="144563"/>
                </a:cubicBezTo>
                <a:cubicBezTo>
                  <a:pt x="15173" y="134596"/>
                  <a:pt x="5630" y="121095"/>
                  <a:pt x="2339" y="104059"/>
                </a:cubicBezTo>
                <a:cubicBezTo>
                  <a:pt x="-952" y="87023"/>
                  <a:pt x="-769" y="71833"/>
                  <a:pt x="2887" y="58489"/>
                </a:cubicBezTo>
                <a:cubicBezTo>
                  <a:pt x="6544" y="45146"/>
                  <a:pt x="12381" y="33993"/>
                  <a:pt x="20397" y="25030"/>
                </a:cubicBezTo>
                <a:cubicBezTo>
                  <a:pt x="28413" y="16067"/>
                  <a:pt x="38157" y="9675"/>
                  <a:pt x="49629" y="5853"/>
                </a:cubicBezTo>
                <a:cubicBezTo>
                  <a:pt x="61101" y="2032"/>
                  <a:pt x="71408" y="121"/>
                  <a:pt x="80550" y="1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任意多边形: 形状 19"/>
          <p:cNvSpPr>
            <a:spLocks noChangeArrowheads="1"/>
          </p:cNvSpPr>
          <p:nvPr/>
        </p:nvSpPr>
        <p:spPr bwMode="auto">
          <a:xfrm>
            <a:off x="7491844" y="3144309"/>
            <a:ext cx="1248086" cy="244661"/>
          </a:xfrm>
          <a:custGeom>
            <a:avLst/>
            <a:gdLst/>
            <a:ahLst/>
            <a:cxnLst/>
            <a:rect l="l" t="t" r="r" b="b"/>
            <a:pathLst>
              <a:path w="1248086" h="244661">
                <a:moveTo>
                  <a:pt x="707118" y="182335"/>
                </a:moveTo>
                <a:lnTo>
                  <a:pt x="713378" y="182335"/>
                </a:lnTo>
                <a:cubicBezTo>
                  <a:pt x="729252" y="184443"/>
                  <a:pt x="738215" y="192108"/>
                  <a:pt x="740266" y="205329"/>
                </a:cubicBezTo>
                <a:lnTo>
                  <a:pt x="740266" y="215568"/>
                </a:lnTo>
                <a:cubicBezTo>
                  <a:pt x="732809" y="232189"/>
                  <a:pt x="721717" y="239136"/>
                  <a:pt x="706989" y="236412"/>
                </a:cubicBezTo>
                <a:cubicBezTo>
                  <a:pt x="693208" y="235351"/>
                  <a:pt x="685801" y="226015"/>
                  <a:pt x="684769" y="208405"/>
                </a:cubicBezTo>
                <a:cubicBezTo>
                  <a:pt x="684769" y="195270"/>
                  <a:pt x="692219" y="186580"/>
                  <a:pt x="707118" y="182335"/>
                </a:cubicBezTo>
                <a:close/>
                <a:moveTo>
                  <a:pt x="1085962" y="145896"/>
                </a:moveTo>
                <a:lnTo>
                  <a:pt x="1248086" y="145896"/>
                </a:lnTo>
                <a:lnTo>
                  <a:pt x="1248086" y="174376"/>
                </a:lnTo>
                <a:lnTo>
                  <a:pt x="1085962" y="174376"/>
                </a:lnTo>
                <a:close/>
                <a:moveTo>
                  <a:pt x="259600" y="116191"/>
                </a:moveTo>
                <a:cubicBezTo>
                  <a:pt x="246852" y="117897"/>
                  <a:pt x="237581" y="124121"/>
                  <a:pt x="231787" y="134862"/>
                </a:cubicBezTo>
                <a:cubicBezTo>
                  <a:pt x="225994" y="145602"/>
                  <a:pt x="223531" y="157204"/>
                  <a:pt x="224398" y="169665"/>
                </a:cubicBezTo>
                <a:cubicBezTo>
                  <a:pt x="225266" y="182127"/>
                  <a:pt x="229464" y="192330"/>
                  <a:pt x="236993" y="200274"/>
                </a:cubicBezTo>
                <a:cubicBezTo>
                  <a:pt x="244521" y="208219"/>
                  <a:pt x="254283" y="212385"/>
                  <a:pt x="266279" y="212772"/>
                </a:cubicBezTo>
                <a:cubicBezTo>
                  <a:pt x="278275" y="213159"/>
                  <a:pt x="288445" y="208972"/>
                  <a:pt x="296791" y="200210"/>
                </a:cubicBezTo>
                <a:cubicBezTo>
                  <a:pt x="305137" y="191448"/>
                  <a:pt x="309310" y="178119"/>
                  <a:pt x="309310" y="160222"/>
                </a:cubicBezTo>
                <a:cubicBezTo>
                  <a:pt x="309310" y="142326"/>
                  <a:pt x="304213" y="130086"/>
                  <a:pt x="294017" y="123504"/>
                </a:cubicBezTo>
                <a:cubicBezTo>
                  <a:pt x="283821" y="116922"/>
                  <a:pt x="272349" y="114484"/>
                  <a:pt x="259600" y="116191"/>
                </a:cubicBezTo>
                <a:close/>
                <a:moveTo>
                  <a:pt x="588919" y="105392"/>
                </a:moveTo>
                <a:lnTo>
                  <a:pt x="832050" y="105392"/>
                </a:lnTo>
                <a:lnTo>
                  <a:pt x="832050" y="135227"/>
                </a:lnTo>
                <a:lnTo>
                  <a:pt x="588919" y="135227"/>
                </a:lnTo>
                <a:close/>
                <a:moveTo>
                  <a:pt x="1085962" y="63555"/>
                </a:moveTo>
                <a:lnTo>
                  <a:pt x="1248086" y="63555"/>
                </a:lnTo>
                <a:lnTo>
                  <a:pt x="1248086" y="92035"/>
                </a:lnTo>
                <a:lnTo>
                  <a:pt x="1085962" y="92035"/>
                </a:lnTo>
                <a:close/>
                <a:moveTo>
                  <a:pt x="79120" y="34000"/>
                </a:moveTo>
                <a:cubicBezTo>
                  <a:pt x="74416" y="33096"/>
                  <a:pt x="68250" y="34283"/>
                  <a:pt x="60621" y="37560"/>
                </a:cubicBezTo>
                <a:cubicBezTo>
                  <a:pt x="52992" y="40836"/>
                  <a:pt x="46876" y="47480"/>
                  <a:pt x="42273" y="57489"/>
                </a:cubicBezTo>
                <a:cubicBezTo>
                  <a:pt x="37669" y="67498"/>
                  <a:pt x="36020" y="78074"/>
                  <a:pt x="37325" y="89217"/>
                </a:cubicBezTo>
                <a:cubicBezTo>
                  <a:pt x="38630" y="100359"/>
                  <a:pt x="43176" y="109211"/>
                  <a:pt x="50963" y="115771"/>
                </a:cubicBezTo>
                <a:cubicBezTo>
                  <a:pt x="58750" y="122332"/>
                  <a:pt x="66967" y="125426"/>
                  <a:pt x="75614" y="125053"/>
                </a:cubicBezTo>
                <a:cubicBezTo>
                  <a:pt x="84261" y="124680"/>
                  <a:pt x="91234" y="122457"/>
                  <a:pt x="96532" y="118385"/>
                </a:cubicBezTo>
                <a:cubicBezTo>
                  <a:pt x="101831" y="114312"/>
                  <a:pt x="107076" y="107070"/>
                  <a:pt x="112267" y="96659"/>
                </a:cubicBezTo>
                <a:cubicBezTo>
                  <a:pt x="115781" y="83667"/>
                  <a:pt x="116698" y="72819"/>
                  <a:pt x="115021" y="64114"/>
                </a:cubicBezTo>
                <a:cubicBezTo>
                  <a:pt x="113343" y="55410"/>
                  <a:pt x="109048" y="48214"/>
                  <a:pt x="102136" y="42529"/>
                </a:cubicBezTo>
                <a:cubicBezTo>
                  <a:pt x="95224" y="36843"/>
                  <a:pt x="87552" y="34000"/>
                  <a:pt x="79120" y="34000"/>
                </a:cubicBezTo>
                <a:close/>
                <a:moveTo>
                  <a:pt x="446265" y="31924"/>
                </a:moveTo>
                <a:cubicBezTo>
                  <a:pt x="436506" y="31501"/>
                  <a:pt x="427676" y="36714"/>
                  <a:pt x="419775" y="47562"/>
                </a:cubicBezTo>
                <a:cubicBezTo>
                  <a:pt x="411873" y="58410"/>
                  <a:pt x="406596" y="75930"/>
                  <a:pt x="403943" y="100122"/>
                </a:cubicBezTo>
                <a:cubicBezTo>
                  <a:pt x="401304" y="124300"/>
                  <a:pt x="402201" y="145900"/>
                  <a:pt x="406632" y="164922"/>
                </a:cubicBezTo>
                <a:cubicBezTo>
                  <a:pt x="411063" y="183945"/>
                  <a:pt x="417914" y="196998"/>
                  <a:pt x="427185" y="204082"/>
                </a:cubicBezTo>
                <a:cubicBezTo>
                  <a:pt x="436456" y="211166"/>
                  <a:pt x="445763" y="212654"/>
                  <a:pt x="455105" y="208545"/>
                </a:cubicBezTo>
                <a:cubicBezTo>
                  <a:pt x="464448" y="204437"/>
                  <a:pt x="471521" y="195184"/>
                  <a:pt x="476325" y="180786"/>
                </a:cubicBezTo>
                <a:cubicBezTo>
                  <a:pt x="481129" y="166389"/>
                  <a:pt x="483531" y="150521"/>
                  <a:pt x="483531" y="133184"/>
                </a:cubicBezTo>
                <a:cubicBezTo>
                  <a:pt x="483531" y="115846"/>
                  <a:pt x="482872" y="100133"/>
                  <a:pt x="481552" y="86044"/>
                </a:cubicBezTo>
                <a:cubicBezTo>
                  <a:pt x="480233" y="71955"/>
                  <a:pt x="476461" y="59518"/>
                  <a:pt x="470238" y="48734"/>
                </a:cubicBezTo>
                <a:cubicBezTo>
                  <a:pt x="464014" y="37950"/>
                  <a:pt x="456023" y="32347"/>
                  <a:pt x="446265" y="31924"/>
                </a:cubicBezTo>
                <a:close/>
                <a:moveTo>
                  <a:pt x="708495" y="1455"/>
                </a:moveTo>
                <a:lnTo>
                  <a:pt x="713378" y="1455"/>
                </a:lnTo>
                <a:cubicBezTo>
                  <a:pt x="729252" y="3577"/>
                  <a:pt x="738215" y="10797"/>
                  <a:pt x="740266" y="23115"/>
                </a:cubicBezTo>
                <a:lnTo>
                  <a:pt x="740266" y="34537"/>
                </a:lnTo>
                <a:cubicBezTo>
                  <a:pt x="733870" y="51272"/>
                  <a:pt x="722835" y="58737"/>
                  <a:pt x="707161" y="56930"/>
                </a:cubicBezTo>
                <a:cubicBezTo>
                  <a:pt x="693251" y="54793"/>
                  <a:pt x="685787" y="44991"/>
                  <a:pt x="684769" y="27525"/>
                </a:cubicBezTo>
                <a:cubicBezTo>
                  <a:pt x="684769" y="14375"/>
                  <a:pt x="692678" y="5685"/>
                  <a:pt x="708495" y="1455"/>
                </a:cubicBezTo>
                <a:close/>
                <a:moveTo>
                  <a:pt x="270291" y="1455"/>
                </a:moveTo>
                <a:lnTo>
                  <a:pt x="308127" y="1455"/>
                </a:lnTo>
                <a:lnTo>
                  <a:pt x="251426" y="89174"/>
                </a:lnTo>
                <a:cubicBezTo>
                  <a:pt x="273453" y="82878"/>
                  <a:pt x="292131" y="84216"/>
                  <a:pt x="307461" y="93185"/>
                </a:cubicBezTo>
                <a:cubicBezTo>
                  <a:pt x="322790" y="102155"/>
                  <a:pt x="333018" y="112000"/>
                  <a:pt x="338145" y="122719"/>
                </a:cubicBezTo>
                <a:cubicBezTo>
                  <a:pt x="343272" y="133438"/>
                  <a:pt x="346068" y="145061"/>
                  <a:pt x="346534" y="157587"/>
                </a:cubicBezTo>
                <a:cubicBezTo>
                  <a:pt x="347000" y="170113"/>
                  <a:pt x="345111" y="182507"/>
                  <a:pt x="340866" y="194768"/>
                </a:cubicBezTo>
                <a:cubicBezTo>
                  <a:pt x="336621" y="207029"/>
                  <a:pt x="329032" y="218157"/>
                  <a:pt x="318097" y="228152"/>
                </a:cubicBezTo>
                <a:cubicBezTo>
                  <a:pt x="307163" y="238147"/>
                  <a:pt x="291991" y="243603"/>
                  <a:pt x="272582" y="244521"/>
                </a:cubicBezTo>
                <a:cubicBezTo>
                  <a:pt x="253172" y="245439"/>
                  <a:pt x="236563" y="241865"/>
                  <a:pt x="222753" y="233798"/>
                </a:cubicBezTo>
                <a:cubicBezTo>
                  <a:pt x="208943" y="225732"/>
                  <a:pt x="199447" y="214360"/>
                  <a:pt x="194263" y="199683"/>
                </a:cubicBezTo>
                <a:cubicBezTo>
                  <a:pt x="189079" y="185006"/>
                  <a:pt x="186938" y="170956"/>
                  <a:pt x="187842" y="157533"/>
                </a:cubicBezTo>
                <a:cubicBezTo>
                  <a:pt x="188745" y="144111"/>
                  <a:pt x="191219" y="132915"/>
                  <a:pt x="195263" y="123945"/>
                </a:cubicBezTo>
                <a:cubicBezTo>
                  <a:pt x="199307" y="114975"/>
                  <a:pt x="205480" y="103543"/>
                  <a:pt x="213783" y="89647"/>
                </a:cubicBezTo>
                <a:close/>
                <a:moveTo>
                  <a:pt x="1002848" y="785"/>
                </a:moveTo>
                <a:cubicBezTo>
                  <a:pt x="1010449" y="1873"/>
                  <a:pt x="1017515" y="4093"/>
                  <a:pt x="1024047" y="7445"/>
                </a:cubicBezTo>
                <a:cubicBezTo>
                  <a:pt x="1037111" y="14149"/>
                  <a:pt x="1046206" y="23843"/>
                  <a:pt x="1051333" y="36527"/>
                </a:cubicBezTo>
                <a:cubicBezTo>
                  <a:pt x="1056459" y="49211"/>
                  <a:pt x="1057133" y="63189"/>
                  <a:pt x="1053355" y="78462"/>
                </a:cubicBezTo>
                <a:cubicBezTo>
                  <a:pt x="1049576" y="93734"/>
                  <a:pt x="1039319" y="105909"/>
                  <a:pt x="1022584" y="114986"/>
                </a:cubicBezTo>
                <a:cubicBezTo>
                  <a:pt x="1034587" y="119116"/>
                  <a:pt x="1044109" y="126831"/>
                  <a:pt x="1051150" y="138131"/>
                </a:cubicBezTo>
                <a:cubicBezTo>
                  <a:pt x="1058191" y="149431"/>
                  <a:pt x="1060543" y="164266"/>
                  <a:pt x="1058205" y="182636"/>
                </a:cubicBezTo>
                <a:cubicBezTo>
                  <a:pt x="1055868" y="201006"/>
                  <a:pt x="1047529" y="215920"/>
                  <a:pt x="1033189" y="227377"/>
                </a:cubicBezTo>
                <a:cubicBezTo>
                  <a:pt x="1018848" y="238835"/>
                  <a:pt x="1002644" y="244331"/>
                  <a:pt x="984575" y="243865"/>
                </a:cubicBezTo>
                <a:cubicBezTo>
                  <a:pt x="966507" y="243399"/>
                  <a:pt x="950808" y="237695"/>
                  <a:pt x="937479" y="226754"/>
                </a:cubicBezTo>
                <a:cubicBezTo>
                  <a:pt x="924149" y="215812"/>
                  <a:pt x="915570" y="198984"/>
                  <a:pt x="911741" y="176269"/>
                </a:cubicBezTo>
                <a:lnTo>
                  <a:pt x="943297" y="170160"/>
                </a:lnTo>
                <a:cubicBezTo>
                  <a:pt x="947398" y="183998"/>
                  <a:pt x="953170" y="194205"/>
                  <a:pt x="960613" y="200780"/>
                </a:cubicBezTo>
                <a:cubicBezTo>
                  <a:pt x="968056" y="207355"/>
                  <a:pt x="977108" y="210671"/>
                  <a:pt x="987770" y="210728"/>
                </a:cubicBezTo>
                <a:cubicBezTo>
                  <a:pt x="998432" y="210786"/>
                  <a:pt x="1007097" y="206452"/>
                  <a:pt x="1013765" y="197725"/>
                </a:cubicBezTo>
                <a:cubicBezTo>
                  <a:pt x="1020433" y="188999"/>
                  <a:pt x="1023337" y="179001"/>
                  <a:pt x="1022477" y="167729"/>
                </a:cubicBezTo>
                <a:cubicBezTo>
                  <a:pt x="1021616" y="156458"/>
                  <a:pt x="1017296" y="147746"/>
                  <a:pt x="1009517" y="141594"/>
                </a:cubicBezTo>
                <a:cubicBezTo>
                  <a:pt x="1001737" y="135442"/>
                  <a:pt x="987587" y="130904"/>
                  <a:pt x="967066" y="127978"/>
                </a:cubicBezTo>
                <a:lnTo>
                  <a:pt x="967066" y="104425"/>
                </a:lnTo>
                <a:cubicBezTo>
                  <a:pt x="987171" y="102517"/>
                  <a:pt x="1001196" y="97810"/>
                  <a:pt x="1009140" y="90303"/>
                </a:cubicBezTo>
                <a:cubicBezTo>
                  <a:pt x="1017085" y="82796"/>
                  <a:pt x="1020637" y="73080"/>
                  <a:pt x="1019798" y="61156"/>
                </a:cubicBezTo>
                <a:cubicBezTo>
                  <a:pt x="1018960" y="49233"/>
                  <a:pt x="1013747" y="40600"/>
                  <a:pt x="1004160" y="35258"/>
                </a:cubicBezTo>
                <a:cubicBezTo>
                  <a:pt x="994574" y="29916"/>
                  <a:pt x="984299" y="29350"/>
                  <a:pt x="973336" y="33559"/>
                </a:cubicBezTo>
                <a:cubicBezTo>
                  <a:pt x="962373" y="37768"/>
                  <a:pt x="953127" y="50512"/>
                  <a:pt x="945599" y="71793"/>
                </a:cubicBezTo>
                <a:lnTo>
                  <a:pt x="914430" y="66954"/>
                </a:lnTo>
                <a:cubicBezTo>
                  <a:pt x="919994" y="47881"/>
                  <a:pt x="927720" y="32695"/>
                  <a:pt x="937608" y="21395"/>
                </a:cubicBezTo>
                <a:cubicBezTo>
                  <a:pt x="947495" y="10095"/>
                  <a:pt x="961108" y="3269"/>
                  <a:pt x="978445" y="917"/>
                </a:cubicBezTo>
                <a:cubicBezTo>
                  <a:pt x="987114" y="-259"/>
                  <a:pt x="995248" y="-303"/>
                  <a:pt x="1002848" y="785"/>
                </a:cubicBezTo>
                <a:close/>
                <a:moveTo>
                  <a:pt x="446652" y="121"/>
                </a:moveTo>
                <a:cubicBezTo>
                  <a:pt x="463767" y="121"/>
                  <a:pt x="478462" y="6968"/>
                  <a:pt x="490737" y="20663"/>
                </a:cubicBezTo>
                <a:cubicBezTo>
                  <a:pt x="503012" y="34358"/>
                  <a:pt x="510975" y="51233"/>
                  <a:pt x="514624" y="71288"/>
                </a:cubicBezTo>
                <a:cubicBezTo>
                  <a:pt x="518274" y="91343"/>
                  <a:pt x="519414" y="114380"/>
                  <a:pt x="518044" y="140400"/>
                </a:cubicBezTo>
                <a:cubicBezTo>
                  <a:pt x="516675" y="166421"/>
                  <a:pt x="511993" y="187892"/>
                  <a:pt x="503998" y="204813"/>
                </a:cubicBezTo>
                <a:cubicBezTo>
                  <a:pt x="496004" y="221735"/>
                  <a:pt x="483832" y="233490"/>
                  <a:pt x="467484" y="240079"/>
                </a:cubicBezTo>
                <a:cubicBezTo>
                  <a:pt x="451137" y="246669"/>
                  <a:pt x="434821" y="245966"/>
                  <a:pt x="418538" y="237971"/>
                </a:cubicBezTo>
                <a:cubicBezTo>
                  <a:pt x="402254" y="229977"/>
                  <a:pt x="390829" y="219408"/>
                  <a:pt x="384261" y="206265"/>
                </a:cubicBezTo>
                <a:cubicBezTo>
                  <a:pt x="377693" y="193122"/>
                  <a:pt x="373026" y="179399"/>
                  <a:pt x="370258" y="165094"/>
                </a:cubicBezTo>
                <a:cubicBezTo>
                  <a:pt x="367490" y="150790"/>
                  <a:pt x="366558" y="131571"/>
                  <a:pt x="367462" y="107436"/>
                </a:cubicBezTo>
                <a:cubicBezTo>
                  <a:pt x="368379" y="83301"/>
                  <a:pt x="371807" y="64154"/>
                  <a:pt x="377743" y="49993"/>
                </a:cubicBezTo>
                <a:cubicBezTo>
                  <a:pt x="383680" y="35832"/>
                  <a:pt x="392370" y="23980"/>
                  <a:pt x="403814" y="14436"/>
                </a:cubicBezTo>
                <a:cubicBezTo>
                  <a:pt x="415257" y="4893"/>
                  <a:pt x="429537" y="121"/>
                  <a:pt x="446652" y="121"/>
                </a:cubicBezTo>
                <a:close/>
                <a:moveTo>
                  <a:pt x="80550" y="121"/>
                </a:moveTo>
                <a:cubicBezTo>
                  <a:pt x="89692" y="121"/>
                  <a:pt x="99078" y="2046"/>
                  <a:pt x="108707" y="5896"/>
                </a:cubicBezTo>
                <a:cubicBezTo>
                  <a:pt x="118337" y="9747"/>
                  <a:pt x="126916" y="15436"/>
                  <a:pt x="134444" y="22965"/>
                </a:cubicBezTo>
                <a:cubicBezTo>
                  <a:pt x="141973" y="30494"/>
                  <a:pt x="147139" y="38219"/>
                  <a:pt x="149943" y="46142"/>
                </a:cubicBezTo>
                <a:cubicBezTo>
                  <a:pt x="152746" y="54065"/>
                  <a:pt x="154148" y="64275"/>
                  <a:pt x="154148" y="76773"/>
                </a:cubicBezTo>
                <a:cubicBezTo>
                  <a:pt x="154148" y="89270"/>
                  <a:pt x="149534" y="105210"/>
                  <a:pt x="140306" y="124590"/>
                </a:cubicBezTo>
                <a:cubicBezTo>
                  <a:pt x="131078" y="143971"/>
                  <a:pt x="108560" y="183962"/>
                  <a:pt x="72753" y="244564"/>
                </a:cubicBezTo>
                <a:lnTo>
                  <a:pt x="36551" y="244564"/>
                </a:lnTo>
                <a:cubicBezTo>
                  <a:pt x="56412" y="208068"/>
                  <a:pt x="72609" y="177918"/>
                  <a:pt x="85143" y="154113"/>
                </a:cubicBezTo>
                <a:cubicBezTo>
                  <a:pt x="64823" y="157713"/>
                  <a:pt x="46765" y="154529"/>
                  <a:pt x="30969" y="144563"/>
                </a:cubicBezTo>
                <a:cubicBezTo>
                  <a:pt x="15173" y="134596"/>
                  <a:pt x="5630" y="121095"/>
                  <a:pt x="2339" y="104059"/>
                </a:cubicBezTo>
                <a:cubicBezTo>
                  <a:pt x="-952" y="87023"/>
                  <a:pt x="-769" y="71833"/>
                  <a:pt x="2887" y="58489"/>
                </a:cubicBezTo>
                <a:cubicBezTo>
                  <a:pt x="6544" y="45146"/>
                  <a:pt x="12381" y="33993"/>
                  <a:pt x="20397" y="25030"/>
                </a:cubicBezTo>
                <a:cubicBezTo>
                  <a:pt x="28413" y="16067"/>
                  <a:pt x="38157" y="9675"/>
                  <a:pt x="49629" y="5853"/>
                </a:cubicBezTo>
                <a:cubicBezTo>
                  <a:pt x="61101" y="2032"/>
                  <a:pt x="71408" y="121"/>
                  <a:pt x="80550" y="1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002890" y="4144672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24÷2=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015880" y="4144486"/>
            <a:ext cx="1476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84÷4=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396996" y="4123369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550÷5=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273719" y="2976855"/>
            <a:ext cx="927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451906" y="2970036"/>
            <a:ext cx="1081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690465" y="2970036"/>
            <a:ext cx="904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320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172880" y="4151490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201876" y="4132707"/>
            <a:ext cx="72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80163" y="4123369"/>
            <a:ext cx="115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" y="3657600"/>
            <a:ext cx="241740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683054" y="1594846"/>
            <a:ext cx="5833629" cy="330669"/>
          </a:xfrm>
          <a:custGeom>
            <a:avLst/>
            <a:gdLst/>
            <a:ahLst/>
            <a:cxnLst/>
            <a:rect l="l" t="t" r="r" b="b"/>
            <a:pathLst>
              <a:path w="5833629" h="330669">
                <a:moveTo>
                  <a:pt x="3274322" y="231989"/>
                </a:moveTo>
                <a:cubicBezTo>
                  <a:pt x="3278305" y="231346"/>
                  <a:pt x="3282707" y="231644"/>
                  <a:pt x="3287529" y="232884"/>
                </a:cubicBezTo>
                <a:cubicBezTo>
                  <a:pt x="3297173" y="235365"/>
                  <a:pt x="3303472" y="240582"/>
                  <a:pt x="3306426" y="248533"/>
                </a:cubicBezTo>
                <a:cubicBezTo>
                  <a:pt x="3309380" y="256485"/>
                  <a:pt x="3308964" y="266433"/>
                  <a:pt x="3305178" y="278379"/>
                </a:cubicBezTo>
                <a:cubicBezTo>
                  <a:pt x="3301392" y="290324"/>
                  <a:pt x="3294516" y="301750"/>
                  <a:pt x="3284550" y="312655"/>
                </a:cubicBezTo>
                <a:cubicBezTo>
                  <a:pt x="3274583" y="323561"/>
                  <a:pt x="3264975" y="329498"/>
                  <a:pt x="3255726" y="330466"/>
                </a:cubicBezTo>
                <a:cubicBezTo>
                  <a:pt x="3246477" y="331434"/>
                  <a:pt x="3244670" y="328949"/>
                  <a:pt x="3250305" y="323013"/>
                </a:cubicBezTo>
                <a:cubicBezTo>
                  <a:pt x="3255941" y="317076"/>
                  <a:pt x="3261136" y="311085"/>
                  <a:pt x="3265890" y="305041"/>
                </a:cubicBezTo>
                <a:cubicBezTo>
                  <a:pt x="3270643" y="298996"/>
                  <a:pt x="3274777" y="291758"/>
                  <a:pt x="3278290" y="283326"/>
                </a:cubicBezTo>
                <a:cubicBezTo>
                  <a:pt x="3271966" y="283326"/>
                  <a:pt x="3266650" y="281709"/>
                  <a:pt x="3262340" y="278475"/>
                </a:cubicBezTo>
                <a:cubicBezTo>
                  <a:pt x="3258031" y="275242"/>
                  <a:pt x="3255113" y="271011"/>
                  <a:pt x="3253586" y="265784"/>
                </a:cubicBezTo>
                <a:cubicBezTo>
                  <a:pt x="3252058" y="260557"/>
                  <a:pt x="3251779" y="255675"/>
                  <a:pt x="3252747" y="251136"/>
                </a:cubicBezTo>
                <a:cubicBezTo>
                  <a:pt x="3253715" y="246597"/>
                  <a:pt x="3257343" y="241800"/>
                  <a:pt x="3263631" y="236745"/>
                </a:cubicBezTo>
                <a:cubicBezTo>
                  <a:pt x="3266775" y="234218"/>
                  <a:pt x="3270339" y="232633"/>
                  <a:pt x="3274322" y="231989"/>
                </a:cubicBezTo>
                <a:close/>
                <a:moveTo>
                  <a:pt x="5788013" y="221807"/>
                </a:moveTo>
                <a:cubicBezTo>
                  <a:pt x="5784641" y="221997"/>
                  <a:pt x="5781362" y="223276"/>
                  <a:pt x="5778175" y="225646"/>
                </a:cubicBezTo>
                <a:cubicBezTo>
                  <a:pt x="5771801" y="230386"/>
                  <a:pt x="5768613" y="236702"/>
                  <a:pt x="5768613" y="244597"/>
                </a:cubicBezTo>
                <a:cubicBezTo>
                  <a:pt x="5768613" y="252491"/>
                  <a:pt x="5772162" y="258417"/>
                  <a:pt x="5779261" y="262375"/>
                </a:cubicBezTo>
                <a:cubicBezTo>
                  <a:pt x="5786359" y="266333"/>
                  <a:pt x="5793306" y="266132"/>
                  <a:pt x="5800104" y="261773"/>
                </a:cubicBezTo>
                <a:cubicBezTo>
                  <a:pt x="5806901" y="257399"/>
                  <a:pt x="5810096" y="251089"/>
                  <a:pt x="5809687" y="242844"/>
                </a:cubicBezTo>
                <a:cubicBezTo>
                  <a:pt x="5809278" y="234598"/>
                  <a:pt x="5805518" y="228486"/>
                  <a:pt x="5798404" y="224506"/>
                </a:cubicBezTo>
                <a:cubicBezTo>
                  <a:pt x="5794848" y="222516"/>
                  <a:pt x="5791384" y="221617"/>
                  <a:pt x="5788013" y="221807"/>
                </a:cubicBezTo>
                <a:close/>
                <a:moveTo>
                  <a:pt x="787388" y="221807"/>
                </a:moveTo>
                <a:cubicBezTo>
                  <a:pt x="784016" y="221997"/>
                  <a:pt x="780737" y="223276"/>
                  <a:pt x="777550" y="225646"/>
                </a:cubicBezTo>
                <a:cubicBezTo>
                  <a:pt x="771176" y="230386"/>
                  <a:pt x="767988" y="236702"/>
                  <a:pt x="767988" y="244597"/>
                </a:cubicBezTo>
                <a:cubicBezTo>
                  <a:pt x="767988" y="252491"/>
                  <a:pt x="771537" y="258417"/>
                  <a:pt x="778636" y="262375"/>
                </a:cubicBezTo>
                <a:cubicBezTo>
                  <a:pt x="785735" y="266333"/>
                  <a:pt x="792682" y="266132"/>
                  <a:pt x="799479" y="261773"/>
                </a:cubicBezTo>
                <a:cubicBezTo>
                  <a:pt x="806277" y="257399"/>
                  <a:pt x="809471" y="251089"/>
                  <a:pt x="809062" y="242844"/>
                </a:cubicBezTo>
                <a:cubicBezTo>
                  <a:pt x="808654" y="234598"/>
                  <a:pt x="804893" y="228486"/>
                  <a:pt x="797780" y="224506"/>
                </a:cubicBezTo>
                <a:cubicBezTo>
                  <a:pt x="794224" y="222516"/>
                  <a:pt x="790760" y="221617"/>
                  <a:pt x="787388" y="221807"/>
                </a:cubicBezTo>
                <a:close/>
                <a:moveTo>
                  <a:pt x="5790494" y="198887"/>
                </a:moveTo>
                <a:cubicBezTo>
                  <a:pt x="5796016" y="199009"/>
                  <a:pt x="5801660" y="200282"/>
                  <a:pt x="5807428" y="202705"/>
                </a:cubicBezTo>
                <a:cubicBezTo>
                  <a:pt x="5818965" y="207552"/>
                  <a:pt x="5826626" y="215232"/>
                  <a:pt x="5830412" y="225743"/>
                </a:cubicBezTo>
                <a:cubicBezTo>
                  <a:pt x="5834198" y="236254"/>
                  <a:pt x="5834642" y="246651"/>
                  <a:pt x="5831746" y="256933"/>
                </a:cubicBezTo>
                <a:cubicBezTo>
                  <a:pt x="5828850" y="267215"/>
                  <a:pt x="5823428" y="275084"/>
                  <a:pt x="5815484" y="280540"/>
                </a:cubicBezTo>
                <a:cubicBezTo>
                  <a:pt x="5807540" y="285997"/>
                  <a:pt x="5798100" y="288725"/>
                  <a:pt x="5787166" y="288725"/>
                </a:cubicBezTo>
                <a:cubicBezTo>
                  <a:pt x="5776232" y="288725"/>
                  <a:pt x="5766330" y="284287"/>
                  <a:pt x="5757460" y="275410"/>
                </a:cubicBezTo>
                <a:cubicBezTo>
                  <a:pt x="5748591" y="266534"/>
                  <a:pt x="5744156" y="256990"/>
                  <a:pt x="5744156" y="246780"/>
                </a:cubicBezTo>
                <a:cubicBezTo>
                  <a:pt x="5744156" y="236570"/>
                  <a:pt x="5746544" y="227639"/>
                  <a:pt x="5751319" y="219989"/>
                </a:cubicBezTo>
                <a:cubicBezTo>
                  <a:pt x="5756094" y="212338"/>
                  <a:pt x="5763756" y="206333"/>
                  <a:pt x="5774303" y="201974"/>
                </a:cubicBezTo>
                <a:cubicBezTo>
                  <a:pt x="5779576" y="199794"/>
                  <a:pt x="5784974" y="198765"/>
                  <a:pt x="5790494" y="198887"/>
                </a:cubicBezTo>
                <a:close/>
                <a:moveTo>
                  <a:pt x="789870" y="198887"/>
                </a:moveTo>
                <a:cubicBezTo>
                  <a:pt x="795391" y="199009"/>
                  <a:pt x="801035" y="200282"/>
                  <a:pt x="806804" y="202705"/>
                </a:cubicBezTo>
                <a:cubicBezTo>
                  <a:pt x="818341" y="207552"/>
                  <a:pt x="826002" y="215232"/>
                  <a:pt x="829787" y="225743"/>
                </a:cubicBezTo>
                <a:cubicBezTo>
                  <a:pt x="833573" y="236254"/>
                  <a:pt x="834018" y="246651"/>
                  <a:pt x="831121" y="256933"/>
                </a:cubicBezTo>
                <a:cubicBezTo>
                  <a:pt x="828224" y="267215"/>
                  <a:pt x="822804" y="275084"/>
                  <a:pt x="814859" y="280540"/>
                </a:cubicBezTo>
                <a:cubicBezTo>
                  <a:pt x="806915" y="285997"/>
                  <a:pt x="797475" y="288725"/>
                  <a:pt x="786541" y="288725"/>
                </a:cubicBezTo>
                <a:cubicBezTo>
                  <a:pt x="775606" y="288725"/>
                  <a:pt x="765705" y="284287"/>
                  <a:pt x="756835" y="275410"/>
                </a:cubicBezTo>
                <a:cubicBezTo>
                  <a:pt x="747966" y="266534"/>
                  <a:pt x="743531" y="256990"/>
                  <a:pt x="743531" y="246780"/>
                </a:cubicBezTo>
                <a:cubicBezTo>
                  <a:pt x="743531" y="236570"/>
                  <a:pt x="745919" y="227639"/>
                  <a:pt x="750694" y="219989"/>
                </a:cubicBezTo>
                <a:cubicBezTo>
                  <a:pt x="755469" y="212338"/>
                  <a:pt x="763131" y="206333"/>
                  <a:pt x="773678" y="201974"/>
                </a:cubicBezTo>
                <a:cubicBezTo>
                  <a:pt x="778952" y="199794"/>
                  <a:pt x="784349" y="198765"/>
                  <a:pt x="789870" y="198887"/>
                </a:cubicBezTo>
                <a:close/>
                <a:moveTo>
                  <a:pt x="3803970" y="186809"/>
                </a:moveTo>
                <a:cubicBezTo>
                  <a:pt x="3795545" y="188157"/>
                  <a:pt x="3781044" y="190846"/>
                  <a:pt x="3760465" y="194876"/>
                </a:cubicBezTo>
                <a:lnTo>
                  <a:pt x="3760465" y="217031"/>
                </a:lnTo>
                <a:cubicBezTo>
                  <a:pt x="3767607" y="216243"/>
                  <a:pt x="3775827" y="213794"/>
                  <a:pt x="3785127" y="209686"/>
                </a:cubicBezTo>
                <a:cubicBezTo>
                  <a:pt x="3794427" y="205577"/>
                  <a:pt x="3802540" y="207122"/>
                  <a:pt x="3809466" y="214321"/>
                </a:cubicBezTo>
                <a:cubicBezTo>
                  <a:pt x="3816392" y="221520"/>
                  <a:pt x="3812234" y="226722"/>
                  <a:pt x="3796990" y="229927"/>
                </a:cubicBezTo>
                <a:cubicBezTo>
                  <a:pt x="3781746" y="233132"/>
                  <a:pt x="3769572" y="234283"/>
                  <a:pt x="3760465" y="233379"/>
                </a:cubicBezTo>
                <a:lnTo>
                  <a:pt x="3760465" y="258869"/>
                </a:lnTo>
                <a:cubicBezTo>
                  <a:pt x="3773960" y="257191"/>
                  <a:pt x="3785593" y="254972"/>
                  <a:pt x="3795366" y="252211"/>
                </a:cubicBezTo>
                <a:cubicBezTo>
                  <a:pt x="3805139" y="249451"/>
                  <a:pt x="3812313" y="250318"/>
                  <a:pt x="3816887" y="254814"/>
                </a:cubicBezTo>
                <a:cubicBezTo>
                  <a:pt x="3821461" y="259310"/>
                  <a:pt x="3823526" y="252713"/>
                  <a:pt x="3823082" y="235025"/>
                </a:cubicBezTo>
                <a:cubicBezTo>
                  <a:pt x="3822638" y="217336"/>
                  <a:pt x="3821447" y="204541"/>
                  <a:pt x="3819511" y="196640"/>
                </a:cubicBezTo>
                <a:cubicBezTo>
                  <a:pt x="3817575" y="188738"/>
                  <a:pt x="3812395" y="185461"/>
                  <a:pt x="3803970" y="186809"/>
                </a:cubicBezTo>
                <a:close/>
                <a:moveTo>
                  <a:pt x="3818748" y="162304"/>
                </a:moveTo>
                <a:cubicBezTo>
                  <a:pt x="3821498" y="162210"/>
                  <a:pt x="3824617" y="162775"/>
                  <a:pt x="3828105" y="163998"/>
                </a:cubicBezTo>
                <a:cubicBezTo>
                  <a:pt x="3835081" y="166443"/>
                  <a:pt x="3841298" y="170261"/>
                  <a:pt x="3846754" y="175452"/>
                </a:cubicBezTo>
                <a:cubicBezTo>
                  <a:pt x="3852210" y="180643"/>
                  <a:pt x="3853591" y="185680"/>
                  <a:pt x="3850895" y="190563"/>
                </a:cubicBezTo>
                <a:cubicBezTo>
                  <a:pt x="3848199" y="195446"/>
                  <a:pt x="3846851" y="201594"/>
                  <a:pt x="3846851" y="209008"/>
                </a:cubicBezTo>
                <a:cubicBezTo>
                  <a:pt x="3846851" y="217211"/>
                  <a:pt x="3847977" y="229920"/>
                  <a:pt x="3850228" y="247135"/>
                </a:cubicBezTo>
                <a:cubicBezTo>
                  <a:pt x="3852479" y="264350"/>
                  <a:pt x="3850418" y="280085"/>
                  <a:pt x="3844044" y="294339"/>
                </a:cubicBezTo>
                <a:cubicBezTo>
                  <a:pt x="3837670" y="308594"/>
                  <a:pt x="3832299" y="311082"/>
                  <a:pt x="3827933" y="301803"/>
                </a:cubicBezTo>
                <a:cubicBezTo>
                  <a:pt x="3823566" y="292525"/>
                  <a:pt x="3819834" y="282315"/>
                  <a:pt x="3816736" y="271173"/>
                </a:cubicBezTo>
                <a:cubicBezTo>
                  <a:pt x="3790308" y="274772"/>
                  <a:pt x="3771192" y="276572"/>
                  <a:pt x="3759390" y="276572"/>
                </a:cubicBezTo>
                <a:cubicBezTo>
                  <a:pt x="3753238" y="290969"/>
                  <a:pt x="3747577" y="293318"/>
                  <a:pt x="3742408" y="283616"/>
                </a:cubicBezTo>
                <a:cubicBezTo>
                  <a:pt x="3737238" y="273915"/>
                  <a:pt x="3735105" y="264225"/>
                  <a:pt x="3736008" y="254545"/>
                </a:cubicBezTo>
                <a:cubicBezTo>
                  <a:pt x="3736912" y="244866"/>
                  <a:pt x="3736922" y="232827"/>
                  <a:pt x="3736041" y="218429"/>
                </a:cubicBezTo>
                <a:cubicBezTo>
                  <a:pt x="3735159" y="204032"/>
                  <a:pt x="3732907" y="193001"/>
                  <a:pt x="3729286" y="185336"/>
                </a:cubicBezTo>
                <a:cubicBezTo>
                  <a:pt x="3725665" y="177671"/>
                  <a:pt x="3727343" y="174742"/>
                  <a:pt x="3734320" y="176549"/>
                </a:cubicBezTo>
                <a:cubicBezTo>
                  <a:pt x="3741296" y="178356"/>
                  <a:pt x="3746384" y="179259"/>
                  <a:pt x="3749581" y="179259"/>
                </a:cubicBezTo>
                <a:cubicBezTo>
                  <a:pt x="3753883" y="179259"/>
                  <a:pt x="3760602" y="178427"/>
                  <a:pt x="3769736" y="176764"/>
                </a:cubicBezTo>
                <a:cubicBezTo>
                  <a:pt x="3793627" y="171444"/>
                  <a:pt x="3807584" y="167375"/>
                  <a:pt x="3811606" y="164557"/>
                </a:cubicBezTo>
                <a:cubicBezTo>
                  <a:pt x="3813617" y="163148"/>
                  <a:pt x="3815998" y="162397"/>
                  <a:pt x="3818748" y="162304"/>
                </a:cubicBezTo>
                <a:close/>
                <a:moveTo>
                  <a:pt x="4106580" y="150692"/>
                </a:moveTo>
                <a:cubicBezTo>
                  <a:pt x="4108898" y="151003"/>
                  <a:pt x="4111703" y="151638"/>
                  <a:pt x="4114995" y="152597"/>
                </a:cubicBezTo>
                <a:cubicBezTo>
                  <a:pt x="4128159" y="156433"/>
                  <a:pt x="4137634" y="162245"/>
                  <a:pt x="4143420" y="170031"/>
                </a:cubicBezTo>
                <a:cubicBezTo>
                  <a:pt x="4149207" y="177818"/>
                  <a:pt x="4150633" y="187397"/>
                  <a:pt x="4147701" y="198769"/>
                </a:cubicBezTo>
                <a:cubicBezTo>
                  <a:pt x="4144768" y="210141"/>
                  <a:pt x="4135522" y="207459"/>
                  <a:pt x="4119963" y="190724"/>
                </a:cubicBezTo>
                <a:cubicBezTo>
                  <a:pt x="4108276" y="174534"/>
                  <a:pt x="4101235" y="163173"/>
                  <a:pt x="4098840" y="156641"/>
                </a:cubicBezTo>
                <a:cubicBezTo>
                  <a:pt x="4097044" y="151742"/>
                  <a:pt x="4099624" y="149759"/>
                  <a:pt x="4106580" y="150692"/>
                </a:cubicBezTo>
                <a:close/>
                <a:moveTo>
                  <a:pt x="1601505" y="150692"/>
                </a:moveTo>
                <a:cubicBezTo>
                  <a:pt x="1603824" y="151003"/>
                  <a:pt x="1606628" y="151638"/>
                  <a:pt x="1609920" y="152597"/>
                </a:cubicBezTo>
                <a:cubicBezTo>
                  <a:pt x="1623084" y="156433"/>
                  <a:pt x="1632559" y="162245"/>
                  <a:pt x="1638345" y="170031"/>
                </a:cubicBezTo>
                <a:cubicBezTo>
                  <a:pt x="1644132" y="177818"/>
                  <a:pt x="1645558" y="187397"/>
                  <a:pt x="1642626" y="198769"/>
                </a:cubicBezTo>
                <a:cubicBezTo>
                  <a:pt x="1639693" y="210141"/>
                  <a:pt x="1630447" y="207459"/>
                  <a:pt x="1614888" y="190724"/>
                </a:cubicBezTo>
                <a:cubicBezTo>
                  <a:pt x="1603201" y="174534"/>
                  <a:pt x="1596160" y="163173"/>
                  <a:pt x="1593765" y="156641"/>
                </a:cubicBezTo>
                <a:cubicBezTo>
                  <a:pt x="1591969" y="151742"/>
                  <a:pt x="1594549" y="149759"/>
                  <a:pt x="1601505" y="150692"/>
                </a:cubicBezTo>
                <a:close/>
                <a:moveTo>
                  <a:pt x="465338" y="148349"/>
                </a:moveTo>
                <a:cubicBezTo>
                  <a:pt x="461323" y="161614"/>
                  <a:pt x="455816" y="172440"/>
                  <a:pt x="448818" y="180829"/>
                </a:cubicBezTo>
                <a:cubicBezTo>
                  <a:pt x="441820" y="189218"/>
                  <a:pt x="432700" y="196026"/>
                  <a:pt x="421457" y="201253"/>
                </a:cubicBezTo>
                <a:cubicBezTo>
                  <a:pt x="418647" y="202560"/>
                  <a:pt x="416401" y="203426"/>
                  <a:pt x="414721" y="203849"/>
                </a:cubicBezTo>
                <a:lnTo>
                  <a:pt x="412269" y="203811"/>
                </a:lnTo>
                <a:lnTo>
                  <a:pt x="411519" y="227829"/>
                </a:lnTo>
                <a:lnTo>
                  <a:pt x="469960" y="217056"/>
                </a:lnTo>
                <a:lnTo>
                  <a:pt x="466780" y="213364"/>
                </a:lnTo>
                <a:cubicBezTo>
                  <a:pt x="460427" y="203620"/>
                  <a:pt x="458372" y="195234"/>
                  <a:pt x="460617" y="188207"/>
                </a:cubicBezTo>
                <a:cubicBezTo>
                  <a:pt x="462861" y="181181"/>
                  <a:pt x="464435" y="167895"/>
                  <a:pt x="465338" y="148349"/>
                </a:cubicBezTo>
                <a:close/>
                <a:moveTo>
                  <a:pt x="4545376" y="145128"/>
                </a:moveTo>
                <a:cubicBezTo>
                  <a:pt x="4547027" y="145178"/>
                  <a:pt x="4549083" y="145621"/>
                  <a:pt x="4551546" y="146456"/>
                </a:cubicBezTo>
                <a:cubicBezTo>
                  <a:pt x="4561398" y="149797"/>
                  <a:pt x="4569522" y="154099"/>
                  <a:pt x="4575918" y="159362"/>
                </a:cubicBezTo>
                <a:cubicBezTo>
                  <a:pt x="4582313" y="164625"/>
                  <a:pt x="4583654" y="169583"/>
                  <a:pt x="4579940" y="174237"/>
                </a:cubicBezTo>
                <a:cubicBezTo>
                  <a:pt x="4576226" y="178890"/>
                  <a:pt x="4572831" y="189136"/>
                  <a:pt x="4569755" y="204975"/>
                </a:cubicBezTo>
                <a:cubicBezTo>
                  <a:pt x="4566679" y="220813"/>
                  <a:pt x="4563972" y="234573"/>
                  <a:pt x="4561635" y="246253"/>
                </a:cubicBezTo>
                <a:cubicBezTo>
                  <a:pt x="4559297" y="257933"/>
                  <a:pt x="4553827" y="267032"/>
                  <a:pt x="4545222" y="273550"/>
                </a:cubicBezTo>
                <a:cubicBezTo>
                  <a:pt x="4536618" y="280067"/>
                  <a:pt x="4531707" y="278902"/>
                  <a:pt x="4530488" y="270054"/>
                </a:cubicBezTo>
                <a:cubicBezTo>
                  <a:pt x="4529269" y="261206"/>
                  <a:pt x="4528659" y="254832"/>
                  <a:pt x="4528659" y="250932"/>
                </a:cubicBezTo>
                <a:cubicBezTo>
                  <a:pt x="4502876" y="250932"/>
                  <a:pt x="4477730" y="252265"/>
                  <a:pt x="4453223" y="254932"/>
                </a:cubicBezTo>
                <a:cubicBezTo>
                  <a:pt x="4428715" y="257600"/>
                  <a:pt x="4407531" y="260274"/>
                  <a:pt x="4389671" y="262956"/>
                </a:cubicBezTo>
                <a:cubicBezTo>
                  <a:pt x="4371810" y="265637"/>
                  <a:pt x="4358308" y="269703"/>
                  <a:pt x="4349167" y="275152"/>
                </a:cubicBezTo>
                <a:cubicBezTo>
                  <a:pt x="4340025" y="280601"/>
                  <a:pt x="4334156" y="281057"/>
                  <a:pt x="4331560" y="276518"/>
                </a:cubicBezTo>
                <a:cubicBezTo>
                  <a:pt x="4328965" y="271979"/>
                  <a:pt x="4327423" y="267667"/>
                  <a:pt x="4326936" y="263580"/>
                </a:cubicBezTo>
                <a:cubicBezTo>
                  <a:pt x="4326448" y="259493"/>
                  <a:pt x="4327104" y="254947"/>
                  <a:pt x="4328904" y="249942"/>
                </a:cubicBezTo>
                <a:cubicBezTo>
                  <a:pt x="4330703" y="244937"/>
                  <a:pt x="4331381" y="237678"/>
                  <a:pt x="4330937" y="228163"/>
                </a:cubicBezTo>
                <a:cubicBezTo>
                  <a:pt x="4330492" y="218648"/>
                  <a:pt x="4329624" y="209772"/>
                  <a:pt x="4328334" y="201533"/>
                </a:cubicBezTo>
                <a:cubicBezTo>
                  <a:pt x="4327043" y="193295"/>
                  <a:pt x="4323440" y="184594"/>
                  <a:pt x="4317525" y="175430"/>
                </a:cubicBezTo>
                <a:cubicBezTo>
                  <a:pt x="4311610" y="166267"/>
                  <a:pt x="4313915" y="162628"/>
                  <a:pt x="4324441" y="164514"/>
                </a:cubicBezTo>
                <a:cubicBezTo>
                  <a:pt x="4334966" y="166400"/>
                  <a:pt x="4343316" y="169185"/>
                  <a:pt x="4349489" y="172871"/>
                </a:cubicBezTo>
                <a:cubicBezTo>
                  <a:pt x="4355663" y="176556"/>
                  <a:pt x="4358068" y="180915"/>
                  <a:pt x="4356706" y="185949"/>
                </a:cubicBezTo>
                <a:cubicBezTo>
                  <a:pt x="4355344" y="190982"/>
                  <a:pt x="4354885" y="200533"/>
                  <a:pt x="4355329" y="214601"/>
                </a:cubicBezTo>
                <a:cubicBezTo>
                  <a:pt x="4355774" y="228668"/>
                  <a:pt x="4356168" y="237090"/>
                  <a:pt x="4356512" y="239864"/>
                </a:cubicBezTo>
                <a:cubicBezTo>
                  <a:pt x="4356857" y="242639"/>
                  <a:pt x="4365493" y="243145"/>
                  <a:pt x="4382422" y="241381"/>
                </a:cubicBezTo>
                <a:cubicBezTo>
                  <a:pt x="4399350" y="239617"/>
                  <a:pt x="4422764" y="237602"/>
                  <a:pt x="4452663" y="235337"/>
                </a:cubicBezTo>
                <a:cubicBezTo>
                  <a:pt x="4482563" y="233071"/>
                  <a:pt x="4509207" y="231522"/>
                  <a:pt x="4532596" y="230690"/>
                </a:cubicBezTo>
                <a:cubicBezTo>
                  <a:pt x="4536281" y="224080"/>
                  <a:pt x="4539472" y="212166"/>
                  <a:pt x="4542168" y="194951"/>
                </a:cubicBezTo>
                <a:cubicBezTo>
                  <a:pt x="4544864" y="177736"/>
                  <a:pt x="4544638" y="164514"/>
                  <a:pt x="4541490" y="155286"/>
                </a:cubicBezTo>
                <a:cubicBezTo>
                  <a:pt x="4539129" y="148365"/>
                  <a:pt x="4540425" y="144979"/>
                  <a:pt x="4545376" y="145128"/>
                </a:cubicBezTo>
                <a:close/>
                <a:moveTo>
                  <a:pt x="2049826" y="145128"/>
                </a:moveTo>
                <a:cubicBezTo>
                  <a:pt x="2051477" y="145178"/>
                  <a:pt x="2053533" y="145621"/>
                  <a:pt x="2055996" y="146456"/>
                </a:cubicBezTo>
                <a:cubicBezTo>
                  <a:pt x="2065848" y="149797"/>
                  <a:pt x="2073972" y="154099"/>
                  <a:pt x="2080367" y="159362"/>
                </a:cubicBezTo>
                <a:cubicBezTo>
                  <a:pt x="2086763" y="164625"/>
                  <a:pt x="2088104" y="169583"/>
                  <a:pt x="2084390" y="174237"/>
                </a:cubicBezTo>
                <a:cubicBezTo>
                  <a:pt x="2080676" y="178890"/>
                  <a:pt x="2077281" y="189136"/>
                  <a:pt x="2074205" y="204975"/>
                </a:cubicBezTo>
                <a:cubicBezTo>
                  <a:pt x="2071129" y="220813"/>
                  <a:pt x="2068422" y="234573"/>
                  <a:pt x="2066085" y="246253"/>
                </a:cubicBezTo>
                <a:cubicBezTo>
                  <a:pt x="2063747" y="257933"/>
                  <a:pt x="2058276" y="267032"/>
                  <a:pt x="2049672" y="273550"/>
                </a:cubicBezTo>
                <a:cubicBezTo>
                  <a:pt x="2041068" y="280067"/>
                  <a:pt x="2036157" y="278902"/>
                  <a:pt x="2034938" y="270054"/>
                </a:cubicBezTo>
                <a:cubicBezTo>
                  <a:pt x="2033719" y="261206"/>
                  <a:pt x="2033109" y="254832"/>
                  <a:pt x="2033109" y="250932"/>
                </a:cubicBezTo>
                <a:cubicBezTo>
                  <a:pt x="2007326" y="250932"/>
                  <a:pt x="1982180" y="252265"/>
                  <a:pt x="1957673" y="254932"/>
                </a:cubicBezTo>
                <a:cubicBezTo>
                  <a:pt x="1933165" y="257600"/>
                  <a:pt x="1911981" y="260274"/>
                  <a:pt x="1894120" y="262956"/>
                </a:cubicBezTo>
                <a:cubicBezTo>
                  <a:pt x="1876260" y="265637"/>
                  <a:pt x="1862758" y="269703"/>
                  <a:pt x="1853617" y="275152"/>
                </a:cubicBezTo>
                <a:cubicBezTo>
                  <a:pt x="1844475" y="280601"/>
                  <a:pt x="1838606" y="281057"/>
                  <a:pt x="1836010" y="276518"/>
                </a:cubicBezTo>
                <a:cubicBezTo>
                  <a:pt x="1833415" y="271979"/>
                  <a:pt x="1831873" y="267667"/>
                  <a:pt x="1831386" y="263580"/>
                </a:cubicBezTo>
                <a:cubicBezTo>
                  <a:pt x="1830898" y="259493"/>
                  <a:pt x="1831554" y="254947"/>
                  <a:pt x="1833354" y="249942"/>
                </a:cubicBezTo>
                <a:cubicBezTo>
                  <a:pt x="1835154" y="244937"/>
                  <a:pt x="1835831" y="237678"/>
                  <a:pt x="1835387" y="228163"/>
                </a:cubicBezTo>
                <a:cubicBezTo>
                  <a:pt x="1834942" y="218648"/>
                  <a:pt x="1834074" y="209772"/>
                  <a:pt x="1832784" y="201533"/>
                </a:cubicBezTo>
                <a:cubicBezTo>
                  <a:pt x="1831493" y="193295"/>
                  <a:pt x="1827890" y="184594"/>
                  <a:pt x="1821975" y="175430"/>
                </a:cubicBezTo>
                <a:cubicBezTo>
                  <a:pt x="1816060" y="166267"/>
                  <a:pt x="1818365" y="162628"/>
                  <a:pt x="1828890" y="164514"/>
                </a:cubicBezTo>
                <a:cubicBezTo>
                  <a:pt x="1839416" y="166400"/>
                  <a:pt x="1847766" y="169185"/>
                  <a:pt x="1853939" y="172871"/>
                </a:cubicBezTo>
                <a:cubicBezTo>
                  <a:pt x="1860113" y="176556"/>
                  <a:pt x="1862518" y="180915"/>
                  <a:pt x="1861156" y="185949"/>
                </a:cubicBezTo>
                <a:cubicBezTo>
                  <a:pt x="1859794" y="190982"/>
                  <a:pt x="1859335" y="200533"/>
                  <a:pt x="1859779" y="214601"/>
                </a:cubicBezTo>
                <a:cubicBezTo>
                  <a:pt x="1860224" y="228668"/>
                  <a:pt x="1860618" y="237090"/>
                  <a:pt x="1860962" y="239864"/>
                </a:cubicBezTo>
                <a:cubicBezTo>
                  <a:pt x="1861306" y="242639"/>
                  <a:pt x="1869943" y="243145"/>
                  <a:pt x="1886871" y="241381"/>
                </a:cubicBezTo>
                <a:cubicBezTo>
                  <a:pt x="1903800" y="239617"/>
                  <a:pt x="1927214" y="237602"/>
                  <a:pt x="1957113" y="235337"/>
                </a:cubicBezTo>
                <a:cubicBezTo>
                  <a:pt x="1987013" y="233071"/>
                  <a:pt x="2013657" y="231522"/>
                  <a:pt x="2037046" y="230690"/>
                </a:cubicBezTo>
                <a:cubicBezTo>
                  <a:pt x="2040731" y="224080"/>
                  <a:pt x="2043922" y="212166"/>
                  <a:pt x="2046618" y="194951"/>
                </a:cubicBezTo>
                <a:cubicBezTo>
                  <a:pt x="2049314" y="177736"/>
                  <a:pt x="2049088" y="164514"/>
                  <a:pt x="2045940" y="155286"/>
                </a:cubicBezTo>
                <a:cubicBezTo>
                  <a:pt x="2043579" y="148365"/>
                  <a:pt x="2044875" y="144979"/>
                  <a:pt x="2049826" y="145128"/>
                </a:cubicBezTo>
                <a:close/>
                <a:moveTo>
                  <a:pt x="1227430" y="142849"/>
                </a:moveTo>
                <a:cubicBezTo>
                  <a:pt x="1229155" y="142590"/>
                  <a:pt x="1231408" y="142874"/>
                  <a:pt x="1234188" y="143703"/>
                </a:cubicBezTo>
                <a:cubicBezTo>
                  <a:pt x="1245309" y="147015"/>
                  <a:pt x="1253633" y="150683"/>
                  <a:pt x="1259162" y="154705"/>
                </a:cubicBezTo>
                <a:cubicBezTo>
                  <a:pt x="1264690" y="158728"/>
                  <a:pt x="1267931" y="164198"/>
                  <a:pt x="1268884" y="171118"/>
                </a:cubicBezTo>
                <a:cubicBezTo>
                  <a:pt x="1269838" y="178037"/>
                  <a:pt x="1268372" y="184518"/>
                  <a:pt x="1264485" y="190563"/>
                </a:cubicBezTo>
                <a:cubicBezTo>
                  <a:pt x="1260599" y="196607"/>
                  <a:pt x="1254874" y="195338"/>
                  <a:pt x="1247309" y="186756"/>
                </a:cubicBezTo>
                <a:cubicBezTo>
                  <a:pt x="1239745" y="178173"/>
                  <a:pt x="1232693" y="169207"/>
                  <a:pt x="1226154" y="159857"/>
                </a:cubicBezTo>
                <a:cubicBezTo>
                  <a:pt x="1221831" y="149295"/>
                  <a:pt x="1222256" y="143626"/>
                  <a:pt x="1227430" y="142849"/>
                </a:cubicBezTo>
                <a:close/>
                <a:moveTo>
                  <a:pt x="3687188" y="127261"/>
                </a:moveTo>
                <a:cubicBezTo>
                  <a:pt x="3690269" y="128324"/>
                  <a:pt x="3693289" y="130510"/>
                  <a:pt x="3696246" y="133819"/>
                </a:cubicBezTo>
                <a:cubicBezTo>
                  <a:pt x="3702162" y="140437"/>
                  <a:pt x="3692070" y="147187"/>
                  <a:pt x="3665971" y="154071"/>
                </a:cubicBezTo>
                <a:cubicBezTo>
                  <a:pt x="3672280" y="155820"/>
                  <a:pt x="3674080" y="162409"/>
                  <a:pt x="3671370" y="173839"/>
                </a:cubicBezTo>
                <a:cubicBezTo>
                  <a:pt x="3678368" y="170383"/>
                  <a:pt x="3685147" y="167941"/>
                  <a:pt x="3691708" y="166514"/>
                </a:cubicBezTo>
                <a:cubicBezTo>
                  <a:pt x="3698268" y="165087"/>
                  <a:pt x="3703495" y="167149"/>
                  <a:pt x="3707389" y="172699"/>
                </a:cubicBezTo>
                <a:cubicBezTo>
                  <a:pt x="3711282" y="178248"/>
                  <a:pt x="3709844" y="182747"/>
                  <a:pt x="3703076" y="186196"/>
                </a:cubicBezTo>
                <a:cubicBezTo>
                  <a:pt x="3696307" y="189645"/>
                  <a:pt x="3685222" y="193793"/>
                  <a:pt x="3669821" y="198640"/>
                </a:cubicBezTo>
                <a:lnTo>
                  <a:pt x="3667326" y="244027"/>
                </a:lnTo>
                <a:cubicBezTo>
                  <a:pt x="3677981" y="239122"/>
                  <a:pt x="3689195" y="234519"/>
                  <a:pt x="3700968" y="230217"/>
                </a:cubicBezTo>
                <a:cubicBezTo>
                  <a:pt x="3712741" y="225915"/>
                  <a:pt x="3714512" y="228618"/>
                  <a:pt x="3706281" y="238326"/>
                </a:cubicBezTo>
                <a:cubicBezTo>
                  <a:pt x="3698050" y="248035"/>
                  <a:pt x="3688843" y="256876"/>
                  <a:pt x="3678662" y="264849"/>
                </a:cubicBezTo>
                <a:cubicBezTo>
                  <a:pt x="3668480" y="272822"/>
                  <a:pt x="3659026" y="281942"/>
                  <a:pt x="3650300" y="292210"/>
                </a:cubicBezTo>
                <a:cubicBezTo>
                  <a:pt x="3641575" y="302477"/>
                  <a:pt x="3635229" y="301226"/>
                  <a:pt x="3631264" y="288456"/>
                </a:cubicBezTo>
                <a:cubicBezTo>
                  <a:pt x="3627299" y="275686"/>
                  <a:pt x="3629142" y="265648"/>
                  <a:pt x="3636792" y="258342"/>
                </a:cubicBezTo>
                <a:cubicBezTo>
                  <a:pt x="3644442" y="251036"/>
                  <a:pt x="3648268" y="232368"/>
                  <a:pt x="3648268" y="202340"/>
                </a:cubicBezTo>
                <a:cubicBezTo>
                  <a:pt x="3641528" y="205021"/>
                  <a:pt x="3634390" y="206817"/>
                  <a:pt x="3626854" y="207728"/>
                </a:cubicBezTo>
                <a:cubicBezTo>
                  <a:pt x="3619318" y="208639"/>
                  <a:pt x="3611557" y="207269"/>
                  <a:pt x="3603569" y="203620"/>
                </a:cubicBezTo>
                <a:cubicBezTo>
                  <a:pt x="3595582" y="199970"/>
                  <a:pt x="3596288" y="196837"/>
                  <a:pt x="3605688" y="194220"/>
                </a:cubicBezTo>
                <a:cubicBezTo>
                  <a:pt x="3615088" y="191603"/>
                  <a:pt x="3629317" y="186974"/>
                  <a:pt x="3648375" y="180335"/>
                </a:cubicBezTo>
                <a:cubicBezTo>
                  <a:pt x="3649207" y="168863"/>
                  <a:pt x="3648877" y="162173"/>
                  <a:pt x="3647386" y="160266"/>
                </a:cubicBezTo>
                <a:cubicBezTo>
                  <a:pt x="3627281" y="156308"/>
                  <a:pt x="3620975" y="152468"/>
                  <a:pt x="3628467" y="148747"/>
                </a:cubicBezTo>
                <a:cubicBezTo>
                  <a:pt x="3635960" y="145026"/>
                  <a:pt x="3644446" y="141136"/>
                  <a:pt x="3653925" y="137077"/>
                </a:cubicBezTo>
                <a:cubicBezTo>
                  <a:pt x="3663404" y="133019"/>
                  <a:pt x="3671348" y="129807"/>
                  <a:pt x="3677758" y="127441"/>
                </a:cubicBezTo>
                <a:cubicBezTo>
                  <a:pt x="3680963" y="126258"/>
                  <a:pt x="3684106" y="126198"/>
                  <a:pt x="3687188" y="127261"/>
                </a:cubicBezTo>
                <a:close/>
                <a:moveTo>
                  <a:pt x="4030448" y="123365"/>
                </a:moveTo>
                <a:cubicBezTo>
                  <a:pt x="4025522" y="123802"/>
                  <a:pt x="4012985" y="126028"/>
                  <a:pt x="3992837" y="130044"/>
                </a:cubicBezTo>
                <a:lnTo>
                  <a:pt x="3994020" y="168439"/>
                </a:lnTo>
                <a:cubicBezTo>
                  <a:pt x="4001950" y="167694"/>
                  <a:pt x="4008551" y="165930"/>
                  <a:pt x="4013821" y="163148"/>
                </a:cubicBezTo>
                <a:cubicBezTo>
                  <a:pt x="4019091" y="160366"/>
                  <a:pt x="4024784" y="161983"/>
                  <a:pt x="4030900" y="167999"/>
                </a:cubicBezTo>
                <a:cubicBezTo>
                  <a:pt x="4037016" y="174014"/>
                  <a:pt x="4035259" y="178990"/>
                  <a:pt x="4025630" y="182927"/>
                </a:cubicBezTo>
                <a:cubicBezTo>
                  <a:pt x="4016000" y="186863"/>
                  <a:pt x="4005521" y="188831"/>
                  <a:pt x="3994193" y="188831"/>
                </a:cubicBezTo>
                <a:lnTo>
                  <a:pt x="3995354" y="223764"/>
                </a:lnTo>
                <a:cubicBezTo>
                  <a:pt x="3999885" y="223893"/>
                  <a:pt x="4006640" y="222126"/>
                  <a:pt x="4015617" y="218462"/>
                </a:cubicBezTo>
                <a:cubicBezTo>
                  <a:pt x="4024594" y="214798"/>
                  <a:pt x="4030613" y="214991"/>
                  <a:pt x="4033675" y="219042"/>
                </a:cubicBezTo>
                <a:cubicBezTo>
                  <a:pt x="4036736" y="223094"/>
                  <a:pt x="4038991" y="222835"/>
                  <a:pt x="4040440" y="218268"/>
                </a:cubicBezTo>
                <a:cubicBezTo>
                  <a:pt x="4041888" y="213701"/>
                  <a:pt x="4042838" y="198185"/>
                  <a:pt x="4043290" y="171720"/>
                </a:cubicBezTo>
                <a:cubicBezTo>
                  <a:pt x="4043742" y="145255"/>
                  <a:pt x="4042946" y="130470"/>
                  <a:pt x="4040902" y="127366"/>
                </a:cubicBezTo>
                <a:cubicBezTo>
                  <a:pt x="4038859" y="124261"/>
                  <a:pt x="4035374" y="122927"/>
                  <a:pt x="4030448" y="123365"/>
                </a:cubicBezTo>
                <a:close/>
                <a:moveTo>
                  <a:pt x="1525373" y="123365"/>
                </a:moveTo>
                <a:cubicBezTo>
                  <a:pt x="1520447" y="123802"/>
                  <a:pt x="1507910" y="126028"/>
                  <a:pt x="1487762" y="130044"/>
                </a:cubicBezTo>
                <a:lnTo>
                  <a:pt x="1488945" y="168439"/>
                </a:lnTo>
                <a:cubicBezTo>
                  <a:pt x="1496876" y="167694"/>
                  <a:pt x="1503476" y="165930"/>
                  <a:pt x="1508746" y="163148"/>
                </a:cubicBezTo>
                <a:cubicBezTo>
                  <a:pt x="1514016" y="160366"/>
                  <a:pt x="1519709" y="161983"/>
                  <a:pt x="1525825" y="167999"/>
                </a:cubicBezTo>
                <a:cubicBezTo>
                  <a:pt x="1531941" y="174014"/>
                  <a:pt x="1530184" y="178990"/>
                  <a:pt x="1520555" y="182927"/>
                </a:cubicBezTo>
                <a:cubicBezTo>
                  <a:pt x="1510925" y="186863"/>
                  <a:pt x="1500446" y="188831"/>
                  <a:pt x="1489118" y="188831"/>
                </a:cubicBezTo>
                <a:lnTo>
                  <a:pt x="1490279" y="223764"/>
                </a:lnTo>
                <a:cubicBezTo>
                  <a:pt x="1494811" y="223893"/>
                  <a:pt x="1501565" y="222126"/>
                  <a:pt x="1510542" y="218462"/>
                </a:cubicBezTo>
                <a:cubicBezTo>
                  <a:pt x="1519519" y="214798"/>
                  <a:pt x="1525538" y="214991"/>
                  <a:pt x="1528600" y="219042"/>
                </a:cubicBezTo>
                <a:cubicBezTo>
                  <a:pt x="1531661" y="223094"/>
                  <a:pt x="1533916" y="222835"/>
                  <a:pt x="1535365" y="218268"/>
                </a:cubicBezTo>
                <a:cubicBezTo>
                  <a:pt x="1536813" y="213701"/>
                  <a:pt x="1537763" y="198185"/>
                  <a:pt x="1538215" y="171720"/>
                </a:cubicBezTo>
                <a:cubicBezTo>
                  <a:pt x="1538667" y="145255"/>
                  <a:pt x="1537871" y="130470"/>
                  <a:pt x="1535827" y="127366"/>
                </a:cubicBezTo>
                <a:cubicBezTo>
                  <a:pt x="1533784" y="124261"/>
                  <a:pt x="1530299" y="122927"/>
                  <a:pt x="1525373" y="123365"/>
                </a:cubicBezTo>
                <a:close/>
                <a:moveTo>
                  <a:pt x="4425819" y="114599"/>
                </a:moveTo>
                <a:cubicBezTo>
                  <a:pt x="4412869" y="116406"/>
                  <a:pt x="4400867" y="118026"/>
                  <a:pt x="4389810" y="119460"/>
                </a:cubicBezTo>
                <a:cubicBezTo>
                  <a:pt x="4394256" y="155526"/>
                  <a:pt x="4397238" y="179051"/>
                  <a:pt x="4398759" y="190036"/>
                </a:cubicBezTo>
                <a:cubicBezTo>
                  <a:pt x="4405398" y="188229"/>
                  <a:pt x="4414956" y="186644"/>
                  <a:pt x="4427432" y="185282"/>
                </a:cubicBezTo>
                <a:lnTo>
                  <a:pt x="4427432" y="161836"/>
                </a:lnTo>
                <a:lnTo>
                  <a:pt x="4416720" y="161836"/>
                </a:lnTo>
                <a:cubicBezTo>
                  <a:pt x="4413264" y="161836"/>
                  <a:pt x="4409012" y="159972"/>
                  <a:pt x="4403964" y="156243"/>
                </a:cubicBezTo>
                <a:cubicBezTo>
                  <a:pt x="4398916" y="152515"/>
                  <a:pt x="4400020" y="149374"/>
                  <a:pt x="4407277" y="146822"/>
                </a:cubicBezTo>
                <a:cubicBezTo>
                  <a:pt x="4414533" y="144269"/>
                  <a:pt x="4421251" y="142297"/>
                  <a:pt x="4427432" y="140906"/>
                </a:cubicBezTo>
                <a:cubicBezTo>
                  <a:pt x="4427432" y="127383"/>
                  <a:pt x="4426894" y="118614"/>
                  <a:pt x="4425819" y="114599"/>
                </a:cubicBezTo>
                <a:close/>
                <a:moveTo>
                  <a:pt x="1930269" y="114599"/>
                </a:moveTo>
                <a:cubicBezTo>
                  <a:pt x="1917319" y="116406"/>
                  <a:pt x="1905317" y="118026"/>
                  <a:pt x="1894260" y="119460"/>
                </a:cubicBezTo>
                <a:cubicBezTo>
                  <a:pt x="1898706" y="155526"/>
                  <a:pt x="1901688" y="179051"/>
                  <a:pt x="1903209" y="190036"/>
                </a:cubicBezTo>
                <a:cubicBezTo>
                  <a:pt x="1909848" y="188229"/>
                  <a:pt x="1919406" y="186644"/>
                  <a:pt x="1931882" y="185282"/>
                </a:cubicBezTo>
                <a:lnTo>
                  <a:pt x="1931882" y="161836"/>
                </a:lnTo>
                <a:lnTo>
                  <a:pt x="1921170" y="161836"/>
                </a:lnTo>
                <a:cubicBezTo>
                  <a:pt x="1917714" y="161836"/>
                  <a:pt x="1913462" y="159972"/>
                  <a:pt x="1908414" y="156243"/>
                </a:cubicBezTo>
                <a:cubicBezTo>
                  <a:pt x="1903366" y="152515"/>
                  <a:pt x="1904471" y="149374"/>
                  <a:pt x="1911727" y="146822"/>
                </a:cubicBezTo>
                <a:cubicBezTo>
                  <a:pt x="1918983" y="144269"/>
                  <a:pt x="1925701" y="142297"/>
                  <a:pt x="1931882" y="140906"/>
                </a:cubicBezTo>
                <a:cubicBezTo>
                  <a:pt x="1931882" y="127383"/>
                  <a:pt x="1931344" y="118614"/>
                  <a:pt x="1930269" y="114599"/>
                </a:cubicBezTo>
                <a:close/>
                <a:moveTo>
                  <a:pt x="4483641" y="106326"/>
                </a:moveTo>
                <a:cubicBezTo>
                  <a:pt x="4476089" y="107023"/>
                  <a:pt x="4465505" y="108562"/>
                  <a:pt x="4451889" y="110942"/>
                </a:cubicBezTo>
                <a:cubicBezTo>
                  <a:pt x="4454585" y="113208"/>
                  <a:pt x="4455700" y="115836"/>
                  <a:pt x="4455234" y="118826"/>
                </a:cubicBezTo>
                <a:cubicBezTo>
                  <a:pt x="4454768" y="121816"/>
                  <a:pt x="4453653" y="127556"/>
                  <a:pt x="4451889" y="136045"/>
                </a:cubicBezTo>
                <a:cubicBezTo>
                  <a:pt x="4466315" y="132446"/>
                  <a:pt x="4474873" y="134833"/>
                  <a:pt x="4477562" y="143208"/>
                </a:cubicBezTo>
                <a:cubicBezTo>
                  <a:pt x="4480250" y="151583"/>
                  <a:pt x="4471119" y="157204"/>
                  <a:pt x="4450168" y="160072"/>
                </a:cubicBezTo>
                <a:cubicBezTo>
                  <a:pt x="4449523" y="167342"/>
                  <a:pt x="4449200" y="174627"/>
                  <a:pt x="4449200" y="181926"/>
                </a:cubicBezTo>
                <a:cubicBezTo>
                  <a:pt x="4457532" y="181109"/>
                  <a:pt x="4464064" y="180005"/>
                  <a:pt x="4468796" y="178614"/>
                </a:cubicBezTo>
                <a:cubicBezTo>
                  <a:pt x="4473528" y="177223"/>
                  <a:pt x="4476880" y="177653"/>
                  <a:pt x="4478852" y="179904"/>
                </a:cubicBezTo>
                <a:cubicBezTo>
                  <a:pt x="4480824" y="182156"/>
                  <a:pt x="4483545" y="177682"/>
                  <a:pt x="4487015" y="166482"/>
                </a:cubicBezTo>
                <a:cubicBezTo>
                  <a:pt x="4490486" y="155282"/>
                  <a:pt x="4493795" y="143021"/>
                  <a:pt x="4496942" y="129699"/>
                </a:cubicBezTo>
                <a:cubicBezTo>
                  <a:pt x="4500090" y="116377"/>
                  <a:pt x="4500176" y="108730"/>
                  <a:pt x="4497201" y="106759"/>
                </a:cubicBezTo>
                <a:cubicBezTo>
                  <a:pt x="4495713" y="105773"/>
                  <a:pt x="4491193" y="105628"/>
                  <a:pt x="4483641" y="106326"/>
                </a:cubicBezTo>
                <a:close/>
                <a:moveTo>
                  <a:pt x="1988091" y="106326"/>
                </a:moveTo>
                <a:cubicBezTo>
                  <a:pt x="1980539" y="107023"/>
                  <a:pt x="1969955" y="108562"/>
                  <a:pt x="1956339" y="110942"/>
                </a:cubicBezTo>
                <a:cubicBezTo>
                  <a:pt x="1959035" y="113208"/>
                  <a:pt x="1960150" y="115836"/>
                  <a:pt x="1959684" y="118826"/>
                </a:cubicBezTo>
                <a:cubicBezTo>
                  <a:pt x="1959218" y="121816"/>
                  <a:pt x="1958103" y="127556"/>
                  <a:pt x="1956339" y="136045"/>
                </a:cubicBezTo>
                <a:cubicBezTo>
                  <a:pt x="1970765" y="132446"/>
                  <a:pt x="1979323" y="134833"/>
                  <a:pt x="1982012" y="143208"/>
                </a:cubicBezTo>
                <a:cubicBezTo>
                  <a:pt x="1984700" y="151583"/>
                  <a:pt x="1975569" y="157204"/>
                  <a:pt x="1954618" y="160072"/>
                </a:cubicBezTo>
                <a:cubicBezTo>
                  <a:pt x="1953973" y="167342"/>
                  <a:pt x="1953650" y="174627"/>
                  <a:pt x="1953650" y="181926"/>
                </a:cubicBezTo>
                <a:cubicBezTo>
                  <a:pt x="1961982" y="181109"/>
                  <a:pt x="1968514" y="180005"/>
                  <a:pt x="1973246" y="178614"/>
                </a:cubicBezTo>
                <a:cubicBezTo>
                  <a:pt x="1977978" y="177223"/>
                  <a:pt x="1981330" y="177653"/>
                  <a:pt x="1983302" y="179904"/>
                </a:cubicBezTo>
                <a:cubicBezTo>
                  <a:pt x="1985274" y="182156"/>
                  <a:pt x="1987995" y="177682"/>
                  <a:pt x="1991465" y="166482"/>
                </a:cubicBezTo>
                <a:cubicBezTo>
                  <a:pt x="1994936" y="155282"/>
                  <a:pt x="1998245" y="143021"/>
                  <a:pt x="2001392" y="129699"/>
                </a:cubicBezTo>
                <a:cubicBezTo>
                  <a:pt x="2004540" y="116377"/>
                  <a:pt x="2004626" y="108730"/>
                  <a:pt x="2001650" y="106759"/>
                </a:cubicBezTo>
                <a:cubicBezTo>
                  <a:pt x="2000163" y="105773"/>
                  <a:pt x="1995643" y="105628"/>
                  <a:pt x="1988091" y="106326"/>
                </a:cubicBezTo>
                <a:close/>
                <a:moveTo>
                  <a:pt x="3799442" y="103801"/>
                </a:moveTo>
                <a:cubicBezTo>
                  <a:pt x="3789906" y="106311"/>
                  <a:pt x="3780513" y="108713"/>
                  <a:pt x="3771264" y="111007"/>
                </a:cubicBezTo>
                <a:cubicBezTo>
                  <a:pt x="3772124" y="119525"/>
                  <a:pt x="3772906" y="128316"/>
                  <a:pt x="3773608" y="137379"/>
                </a:cubicBezTo>
                <a:cubicBezTo>
                  <a:pt x="3778584" y="136561"/>
                  <a:pt x="3786350" y="135027"/>
                  <a:pt x="3796904" y="132775"/>
                </a:cubicBezTo>
                <a:close/>
                <a:moveTo>
                  <a:pt x="4500018" y="80632"/>
                </a:moveTo>
                <a:cubicBezTo>
                  <a:pt x="4503636" y="80777"/>
                  <a:pt x="4507708" y="81803"/>
                  <a:pt x="4512236" y="83710"/>
                </a:cubicBezTo>
                <a:cubicBezTo>
                  <a:pt x="4521292" y="87525"/>
                  <a:pt x="4529470" y="92565"/>
                  <a:pt x="4536769" y="98832"/>
                </a:cubicBezTo>
                <a:cubicBezTo>
                  <a:pt x="4544068" y="105099"/>
                  <a:pt x="4545140" y="110810"/>
                  <a:pt x="4539985" y="115965"/>
                </a:cubicBezTo>
                <a:cubicBezTo>
                  <a:pt x="4534829" y="121120"/>
                  <a:pt x="4530043" y="130334"/>
                  <a:pt x="4525626" y="143606"/>
                </a:cubicBezTo>
                <a:cubicBezTo>
                  <a:pt x="4521210" y="156878"/>
                  <a:pt x="4513921" y="172458"/>
                  <a:pt x="4503761" y="190348"/>
                </a:cubicBezTo>
                <a:cubicBezTo>
                  <a:pt x="4493601" y="208237"/>
                  <a:pt x="4485990" y="210772"/>
                  <a:pt x="4480928" y="197952"/>
                </a:cubicBezTo>
                <a:cubicBezTo>
                  <a:pt x="4475866" y="197278"/>
                  <a:pt x="4448720" y="199981"/>
                  <a:pt x="4399490" y="206061"/>
                </a:cubicBezTo>
                <a:cubicBezTo>
                  <a:pt x="4392879" y="218881"/>
                  <a:pt x="4387344" y="220025"/>
                  <a:pt x="4382884" y="209492"/>
                </a:cubicBezTo>
                <a:cubicBezTo>
                  <a:pt x="4378424" y="198959"/>
                  <a:pt x="4375509" y="189165"/>
                  <a:pt x="4374140" y="180109"/>
                </a:cubicBezTo>
                <a:cubicBezTo>
                  <a:pt x="4372770" y="171053"/>
                  <a:pt x="4370110" y="158165"/>
                  <a:pt x="4366160" y="141444"/>
                </a:cubicBezTo>
                <a:cubicBezTo>
                  <a:pt x="4362209" y="124723"/>
                  <a:pt x="4358161" y="112896"/>
                  <a:pt x="4354017" y="105963"/>
                </a:cubicBezTo>
                <a:cubicBezTo>
                  <a:pt x="4349873" y="99029"/>
                  <a:pt x="4351873" y="95563"/>
                  <a:pt x="4360019" y="95563"/>
                </a:cubicBezTo>
                <a:cubicBezTo>
                  <a:pt x="4366171" y="95563"/>
                  <a:pt x="4372100" y="96685"/>
                  <a:pt x="4377808" y="98929"/>
                </a:cubicBezTo>
                <a:cubicBezTo>
                  <a:pt x="4383515" y="101173"/>
                  <a:pt x="4395582" y="100958"/>
                  <a:pt x="4414009" y="98284"/>
                </a:cubicBezTo>
                <a:cubicBezTo>
                  <a:pt x="4432437" y="95609"/>
                  <a:pt x="4448444" y="93175"/>
                  <a:pt x="4462031" y="90981"/>
                </a:cubicBezTo>
                <a:cubicBezTo>
                  <a:pt x="4475618" y="88787"/>
                  <a:pt x="4485119" y="86073"/>
                  <a:pt x="4490532" y="82839"/>
                </a:cubicBezTo>
                <a:cubicBezTo>
                  <a:pt x="4493239" y="81222"/>
                  <a:pt x="4496401" y="80487"/>
                  <a:pt x="4500018" y="80632"/>
                </a:cubicBezTo>
                <a:close/>
                <a:moveTo>
                  <a:pt x="2004468" y="80632"/>
                </a:moveTo>
                <a:cubicBezTo>
                  <a:pt x="2008086" y="80777"/>
                  <a:pt x="2012158" y="81803"/>
                  <a:pt x="2016686" y="83710"/>
                </a:cubicBezTo>
                <a:cubicBezTo>
                  <a:pt x="2025742" y="87525"/>
                  <a:pt x="2033920" y="92565"/>
                  <a:pt x="2041219" y="98832"/>
                </a:cubicBezTo>
                <a:cubicBezTo>
                  <a:pt x="2048518" y="105099"/>
                  <a:pt x="2049590" y="110810"/>
                  <a:pt x="2044434" y="115965"/>
                </a:cubicBezTo>
                <a:cubicBezTo>
                  <a:pt x="2039279" y="121120"/>
                  <a:pt x="2034493" y="130334"/>
                  <a:pt x="2030076" y="143606"/>
                </a:cubicBezTo>
                <a:cubicBezTo>
                  <a:pt x="2025660" y="156878"/>
                  <a:pt x="2018371" y="172458"/>
                  <a:pt x="2008211" y="190348"/>
                </a:cubicBezTo>
                <a:cubicBezTo>
                  <a:pt x="1998051" y="208237"/>
                  <a:pt x="1990440" y="210772"/>
                  <a:pt x="1985378" y="197952"/>
                </a:cubicBezTo>
                <a:cubicBezTo>
                  <a:pt x="1980316" y="197278"/>
                  <a:pt x="1953170" y="199981"/>
                  <a:pt x="1903940" y="206061"/>
                </a:cubicBezTo>
                <a:cubicBezTo>
                  <a:pt x="1897329" y="218881"/>
                  <a:pt x="1891794" y="220025"/>
                  <a:pt x="1887334" y="209492"/>
                </a:cubicBezTo>
                <a:cubicBezTo>
                  <a:pt x="1882874" y="198959"/>
                  <a:pt x="1879960" y="189165"/>
                  <a:pt x="1878590" y="180109"/>
                </a:cubicBezTo>
                <a:cubicBezTo>
                  <a:pt x="1877220" y="171053"/>
                  <a:pt x="1874560" y="158165"/>
                  <a:pt x="1870610" y="141444"/>
                </a:cubicBezTo>
                <a:cubicBezTo>
                  <a:pt x="1866659" y="124723"/>
                  <a:pt x="1862611" y="112896"/>
                  <a:pt x="1858467" y="105963"/>
                </a:cubicBezTo>
                <a:cubicBezTo>
                  <a:pt x="1854323" y="99029"/>
                  <a:pt x="1856323" y="95563"/>
                  <a:pt x="1864469" y="95563"/>
                </a:cubicBezTo>
                <a:cubicBezTo>
                  <a:pt x="1870620" y="95563"/>
                  <a:pt x="1876550" y="96685"/>
                  <a:pt x="1882258" y="98929"/>
                </a:cubicBezTo>
                <a:cubicBezTo>
                  <a:pt x="1887965" y="101173"/>
                  <a:pt x="1900032" y="100958"/>
                  <a:pt x="1918459" y="98284"/>
                </a:cubicBezTo>
                <a:cubicBezTo>
                  <a:pt x="1936887" y="95609"/>
                  <a:pt x="1952894" y="93175"/>
                  <a:pt x="1966481" y="90981"/>
                </a:cubicBezTo>
                <a:cubicBezTo>
                  <a:pt x="1980069" y="88787"/>
                  <a:pt x="1989569" y="86073"/>
                  <a:pt x="1994982" y="82839"/>
                </a:cubicBezTo>
                <a:cubicBezTo>
                  <a:pt x="1997689" y="81222"/>
                  <a:pt x="2000851" y="80487"/>
                  <a:pt x="2004468" y="80632"/>
                </a:cubicBezTo>
                <a:close/>
                <a:moveTo>
                  <a:pt x="202474" y="77277"/>
                </a:moveTo>
                <a:cubicBezTo>
                  <a:pt x="204059" y="77164"/>
                  <a:pt x="206079" y="77458"/>
                  <a:pt x="208531" y="78161"/>
                </a:cubicBezTo>
                <a:cubicBezTo>
                  <a:pt x="216088" y="79093"/>
                  <a:pt x="223426" y="81667"/>
                  <a:pt x="230546" y="85883"/>
                </a:cubicBezTo>
                <a:cubicBezTo>
                  <a:pt x="237666" y="90099"/>
                  <a:pt x="239653" y="95864"/>
                  <a:pt x="236505" y="103177"/>
                </a:cubicBezTo>
                <a:cubicBezTo>
                  <a:pt x="233357" y="110491"/>
                  <a:pt x="232450" y="125318"/>
                  <a:pt x="233784" y="147661"/>
                </a:cubicBezTo>
                <a:cubicBezTo>
                  <a:pt x="235117" y="170003"/>
                  <a:pt x="234020" y="186727"/>
                  <a:pt x="230493" y="197833"/>
                </a:cubicBezTo>
                <a:cubicBezTo>
                  <a:pt x="226965" y="208940"/>
                  <a:pt x="221322" y="209696"/>
                  <a:pt x="213564" y="200103"/>
                </a:cubicBezTo>
                <a:cubicBezTo>
                  <a:pt x="205806" y="190509"/>
                  <a:pt x="202382" y="182722"/>
                  <a:pt x="203293" y="176742"/>
                </a:cubicBezTo>
                <a:cubicBezTo>
                  <a:pt x="204204" y="170763"/>
                  <a:pt x="204877" y="165152"/>
                  <a:pt x="205315" y="159911"/>
                </a:cubicBezTo>
                <a:cubicBezTo>
                  <a:pt x="205752" y="154669"/>
                  <a:pt x="205971" y="144040"/>
                  <a:pt x="205971" y="128022"/>
                </a:cubicBezTo>
                <a:cubicBezTo>
                  <a:pt x="205971" y="112477"/>
                  <a:pt x="203945" y="99578"/>
                  <a:pt x="199894" y="89325"/>
                </a:cubicBezTo>
                <a:cubicBezTo>
                  <a:pt x="196856" y="81635"/>
                  <a:pt x="197716" y="77619"/>
                  <a:pt x="202474" y="77277"/>
                </a:cubicBezTo>
                <a:close/>
                <a:moveTo>
                  <a:pt x="59062" y="66326"/>
                </a:moveTo>
                <a:cubicBezTo>
                  <a:pt x="61565" y="66175"/>
                  <a:pt x="64757" y="66577"/>
                  <a:pt x="68638" y="67535"/>
                </a:cubicBezTo>
                <a:cubicBezTo>
                  <a:pt x="84162" y="71363"/>
                  <a:pt x="93411" y="76605"/>
                  <a:pt x="96387" y="83259"/>
                </a:cubicBezTo>
                <a:cubicBezTo>
                  <a:pt x="99362" y="89912"/>
                  <a:pt x="99058" y="96799"/>
                  <a:pt x="95473" y="103919"/>
                </a:cubicBezTo>
                <a:cubicBezTo>
                  <a:pt x="91887" y="111039"/>
                  <a:pt x="86216" y="111710"/>
                  <a:pt x="78458" y="105930"/>
                </a:cubicBezTo>
                <a:cubicBezTo>
                  <a:pt x="70700" y="100151"/>
                  <a:pt x="62920" y="92393"/>
                  <a:pt x="55119" y="82656"/>
                </a:cubicBezTo>
                <a:cubicBezTo>
                  <a:pt x="50236" y="72224"/>
                  <a:pt x="51551" y="66780"/>
                  <a:pt x="59062" y="66326"/>
                </a:cubicBezTo>
                <a:close/>
                <a:moveTo>
                  <a:pt x="424598" y="65327"/>
                </a:moveTo>
                <a:cubicBezTo>
                  <a:pt x="426888" y="64938"/>
                  <a:pt x="430448" y="65728"/>
                  <a:pt x="435278" y="67696"/>
                </a:cubicBezTo>
                <a:cubicBezTo>
                  <a:pt x="444936" y="71632"/>
                  <a:pt x="451711" y="76702"/>
                  <a:pt x="455605" y="82904"/>
                </a:cubicBezTo>
                <a:cubicBezTo>
                  <a:pt x="459498" y="89106"/>
                  <a:pt x="458358" y="95491"/>
                  <a:pt x="452185" y="102059"/>
                </a:cubicBezTo>
                <a:cubicBezTo>
                  <a:pt x="446011" y="108626"/>
                  <a:pt x="438859" y="104920"/>
                  <a:pt x="430729" y="90938"/>
                </a:cubicBezTo>
                <a:cubicBezTo>
                  <a:pt x="425092" y="82491"/>
                  <a:pt x="422027" y="75522"/>
                  <a:pt x="421532" y="70030"/>
                </a:cubicBezTo>
                <a:cubicBezTo>
                  <a:pt x="421285" y="67284"/>
                  <a:pt x="422307" y="65716"/>
                  <a:pt x="424598" y="65327"/>
                </a:cubicBezTo>
                <a:close/>
                <a:moveTo>
                  <a:pt x="1183779" y="53663"/>
                </a:moveTo>
                <a:cubicBezTo>
                  <a:pt x="1186876" y="53324"/>
                  <a:pt x="1190275" y="53876"/>
                  <a:pt x="1193975" y="55317"/>
                </a:cubicBezTo>
                <a:cubicBezTo>
                  <a:pt x="1201374" y="58199"/>
                  <a:pt x="1207849" y="61935"/>
                  <a:pt x="1213398" y="66524"/>
                </a:cubicBezTo>
                <a:cubicBezTo>
                  <a:pt x="1218948" y="71112"/>
                  <a:pt x="1219597" y="75078"/>
                  <a:pt x="1215345" y="78419"/>
                </a:cubicBezTo>
                <a:cubicBezTo>
                  <a:pt x="1211093" y="81760"/>
                  <a:pt x="1207910" y="87231"/>
                  <a:pt x="1205794" y="94831"/>
                </a:cubicBezTo>
                <a:cubicBezTo>
                  <a:pt x="1203679" y="102431"/>
                  <a:pt x="1200589" y="113463"/>
                  <a:pt x="1196524" y="127925"/>
                </a:cubicBezTo>
                <a:cubicBezTo>
                  <a:pt x="1192458" y="142387"/>
                  <a:pt x="1188712" y="154486"/>
                  <a:pt x="1185285" y="164223"/>
                </a:cubicBezTo>
                <a:cubicBezTo>
                  <a:pt x="1199481" y="180887"/>
                  <a:pt x="1208652" y="193442"/>
                  <a:pt x="1212796" y="201888"/>
                </a:cubicBezTo>
                <a:cubicBezTo>
                  <a:pt x="1216940" y="210334"/>
                  <a:pt x="1216898" y="219268"/>
                  <a:pt x="1212667" y="228690"/>
                </a:cubicBezTo>
                <a:cubicBezTo>
                  <a:pt x="1208437" y="238111"/>
                  <a:pt x="1201747" y="236523"/>
                  <a:pt x="1192598" y="223925"/>
                </a:cubicBezTo>
                <a:cubicBezTo>
                  <a:pt x="1183449" y="211327"/>
                  <a:pt x="1175992" y="199629"/>
                  <a:pt x="1170227" y="188831"/>
                </a:cubicBezTo>
                <a:cubicBezTo>
                  <a:pt x="1159702" y="206011"/>
                  <a:pt x="1147738" y="219917"/>
                  <a:pt x="1134337" y="230551"/>
                </a:cubicBezTo>
                <a:cubicBezTo>
                  <a:pt x="1120936" y="241184"/>
                  <a:pt x="1107152" y="248813"/>
                  <a:pt x="1092984" y="253437"/>
                </a:cubicBezTo>
                <a:cubicBezTo>
                  <a:pt x="1078816" y="258062"/>
                  <a:pt x="1077256" y="255158"/>
                  <a:pt x="1088305" y="244726"/>
                </a:cubicBezTo>
                <a:cubicBezTo>
                  <a:pt x="1099354" y="234293"/>
                  <a:pt x="1110439" y="223517"/>
                  <a:pt x="1121560" y="212396"/>
                </a:cubicBezTo>
                <a:cubicBezTo>
                  <a:pt x="1132681" y="201275"/>
                  <a:pt x="1143067" y="187376"/>
                  <a:pt x="1152718" y="170698"/>
                </a:cubicBezTo>
                <a:cubicBezTo>
                  <a:pt x="1142063" y="158495"/>
                  <a:pt x="1133922" y="149216"/>
                  <a:pt x="1128293" y="142864"/>
                </a:cubicBezTo>
                <a:cubicBezTo>
                  <a:pt x="1122664" y="136511"/>
                  <a:pt x="1115881" y="128161"/>
                  <a:pt x="1107944" y="117815"/>
                </a:cubicBezTo>
                <a:cubicBezTo>
                  <a:pt x="1100007" y="107468"/>
                  <a:pt x="1103509" y="106275"/>
                  <a:pt x="1118452" y="114233"/>
                </a:cubicBezTo>
                <a:cubicBezTo>
                  <a:pt x="1133394" y="122192"/>
                  <a:pt x="1148344" y="133507"/>
                  <a:pt x="1163301" y="148177"/>
                </a:cubicBezTo>
                <a:cubicBezTo>
                  <a:pt x="1165251" y="142555"/>
                  <a:pt x="1168474" y="130986"/>
                  <a:pt x="1172970" y="113470"/>
                </a:cubicBezTo>
                <a:cubicBezTo>
                  <a:pt x="1177466" y="95953"/>
                  <a:pt x="1179172" y="86589"/>
                  <a:pt x="1178089" y="85377"/>
                </a:cubicBezTo>
                <a:cubicBezTo>
                  <a:pt x="1177007" y="84166"/>
                  <a:pt x="1175777" y="83560"/>
                  <a:pt x="1174400" y="83560"/>
                </a:cubicBezTo>
                <a:cubicBezTo>
                  <a:pt x="1173023" y="83560"/>
                  <a:pt x="1167689" y="84886"/>
                  <a:pt x="1158396" y="87539"/>
                </a:cubicBezTo>
                <a:cubicBezTo>
                  <a:pt x="1149104" y="90192"/>
                  <a:pt x="1140116" y="92666"/>
                  <a:pt x="1131433" y="94960"/>
                </a:cubicBezTo>
                <a:cubicBezTo>
                  <a:pt x="1122750" y="97255"/>
                  <a:pt x="1114003" y="95093"/>
                  <a:pt x="1105191" y="88475"/>
                </a:cubicBezTo>
                <a:cubicBezTo>
                  <a:pt x="1096379" y="81857"/>
                  <a:pt x="1098110" y="78247"/>
                  <a:pt x="1110385" y="77644"/>
                </a:cubicBezTo>
                <a:cubicBezTo>
                  <a:pt x="1122661" y="77042"/>
                  <a:pt x="1135316" y="74568"/>
                  <a:pt x="1148351" y="70223"/>
                </a:cubicBezTo>
                <a:cubicBezTo>
                  <a:pt x="1161387" y="65878"/>
                  <a:pt x="1170399" y="61587"/>
                  <a:pt x="1175390" y="57349"/>
                </a:cubicBezTo>
                <a:cubicBezTo>
                  <a:pt x="1177885" y="55231"/>
                  <a:pt x="1180681" y="54002"/>
                  <a:pt x="1183779" y="53663"/>
                </a:cubicBezTo>
                <a:close/>
                <a:moveTo>
                  <a:pt x="5067338" y="38861"/>
                </a:moveTo>
                <a:lnTo>
                  <a:pt x="5159424" y="133335"/>
                </a:lnTo>
                <a:lnTo>
                  <a:pt x="5252972" y="38861"/>
                </a:lnTo>
                <a:lnTo>
                  <a:pt x="5270202" y="61211"/>
                </a:lnTo>
                <a:lnTo>
                  <a:pt x="5179772" y="154178"/>
                </a:lnTo>
                <a:lnTo>
                  <a:pt x="5270202" y="247146"/>
                </a:lnTo>
                <a:lnTo>
                  <a:pt x="5252800" y="267129"/>
                </a:lnTo>
                <a:lnTo>
                  <a:pt x="5159488" y="172634"/>
                </a:lnTo>
                <a:lnTo>
                  <a:pt x="5070780" y="267129"/>
                </a:lnTo>
                <a:lnTo>
                  <a:pt x="5065682" y="267129"/>
                </a:lnTo>
                <a:lnTo>
                  <a:pt x="5050022" y="247146"/>
                </a:lnTo>
                <a:lnTo>
                  <a:pt x="5141807" y="152823"/>
                </a:lnTo>
                <a:lnTo>
                  <a:pt x="5050022" y="59834"/>
                </a:lnTo>
                <a:close/>
                <a:moveTo>
                  <a:pt x="4494716" y="29418"/>
                </a:moveTo>
                <a:cubicBezTo>
                  <a:pt x="4498925" y="30049"/>
                  <a:pt x="4502768" y="31584"/>
                  <a:pt x="4506246" y="34022"/>
                </a:cubicBezTo>
                <a:cubicBezTo>
                  <a:pt x="4513200" y="38897"/>
                  <a:pt x="4512394" y="43389"/>
                  <a:pt x="4503826" y="47498"/>
                </a:cubicBezTo>
                <a:cubicBezTo>
                  <a:pt x="4495257" y="51606"/>
                  <a:pt x="4483918" y="55044"/>
                  <a:pt x="4469807" y="57812"/>
                </a:cubicBezTo>
                <a:cubicBezTo>
                  <a:pt x="4455696" y="60580"/>
                  <a:pt x="4440281" y="63311"/>
                  <a:pt x="4423560" y="66007"/>
                </a:cubicBezTo>
                <a:cubicBezTo>
                  <a:pt x="4406839" y="68703"/>
                  <a:pt x="4393632" y="66864"/>
                  <a:pt x="4383938" y="60490"/>
                </a:cubicBezTo>
                <a:cubicBezTo>
                  <a:pt x="4374244" y="54116"/>
                  <a:pt x="4376244" y="50061"/>
                  <a:pt x="4389939" y="48326"/>
                </a:cubicBezTo>
                <a:cubicBezTo>
                  <a:pt x="4403634" y="46591"/>
                  <a:pt x="4415935" y="44633"/>
                  <a:pt x="4426840" y="42454"/>
                </a:cubicBezTo>
                <a:cubicBezTo>
                  <a:pt x="4437746" y="40274"/>
                  <a:pt x="4446648" y="38316"/>
                  <a:pt x="4453545" y="36581"/>
                </a:cubicBezTo>
                <a:cubicBezTo>
                  <a:pt x="4461963" y="34703"/>
                  <a:pt x="4471112" y="32587"/>
                  <a:pt x="4480993" y="30236"/>
                </a:cubicBezTo>
                <a:cubicBezTo>
                  <a:pt x="4485933" y="29060"/>
                  <a:pt x="4490507" y="28787"/>
                  <a:pt x="4494716" y="29418"/>
                </a:cubicBezTo>
                <a:close/>
                <a:moveTo>
                  <a:pt x="1999166" y="29418"/>
                </a:moveTo>
                <a:cubicBezTo>
                  <a:pt x="2003375" y="30049"/>
                  <a:pt x="2007218" y="31584"/>
                  <a:pt x="2010696" y="34022"/>
                </a:cubicBezTo>
                <a:cubicBezTo>
                  <a:pt x="2017651" y="38897"/>
                  <a:pt x="2016844" y="43389"/>
                  <a:pt x="2008276" y="47498"/>
                </a:cubicBezTo>
                <a:cubicBezTo>
                  <a:pt x="1999707" y="51606"/>
                  <a:pt x="1988368" y="55044"/>
                  <a:pt x="1974257" y="57812"/>
                </a:cubicBezTo>
                <a:cubicBezTo>
                  <a:pt x="1960146" y="60580"/>
                  <a:pt x="1944731" y="63311"/>
                  <a:pt x="1928010" y="66007"/>
                </a:cubicBezTo>
                <a:cubicBezTo>
                  <a:pt x="1911289" y="68703"/>
                  <a:pt x="1898082" y="66864"/>
                  <a:pt x="1888388" y="60490"/>
                </a:cubicBezTo>
                <a:cubicBezTo>
                  <a:pt x="1878694" y="54116"/>
                  <a:pt x="1880694" y="50061"/>
                  <a:pt x="1894389" y="48326"/>
                </a:cubicBezTo>
                <a:cubicBezTo>
                  <a:pt x="1908084" y="46591"/>
                  <a:pt x="1920385" y="44633"/>
                  <a:pt x="1931290" y="42454"/>
                </a:cubicBezTo>
                <a:cubicBezTo>
                  <a:pt x="1942196" y="40274"/>
                  <a:pt x="1951098" y="38316"/>
                  <a:pt x="1957995" y="36581"/>
                </a:cubicBezTo>
                <a:cubicBezTo>
                  <a:pt x="1966413" y="34703"/>
                  <a:pt x="1975562" y="32587"/>
                  <a:pt x="1985443" y="30236"/>
                </a:cubicBezTo>
                <a:cubicBezTo>
                  <a:pt x="1990383" y="29060"/>
                  <a:pt x="1994957" y="28787"/>
                  <a:pt x="1999166" y="29418"/>
                </a:cubicBezTo>
                <a:close/>
                <a:moveTo>
                  <a:pt x="609568" y="22847"/>
                </a:moveTo>
                <a:cubicBezTo>
                  <a:pt x="612169" y="22413"/>
                  <a:pt x="615782" y="23395"/>
                  <a:pt x="620406" y="25794"/>
                </a:cubicBezTo>
                <a:cubicBezTo>
                  <a:pt x="629655" y="30591"/>
                  <a:pt x="636969" y="35674"/>
                  <a:pt x="642347" y="41045"/>
                </a:cubicBezTo>
                <a:cubicBezTo>
                  <a:pt x="647724" y="46415"/>
                  <a:pt x="643913" y="51205"/>
                  <a:pt x="630914" y="55414"/>
                </a:cubicBezTo>
                <a:cubicBezTo>
                  <a:pt x="617915" y="59622"/>
                  <a:pt x="597419" y="70611"/>
                  <a:pt x="569427" y="88378"/>
                </a:cubicBezTo>
                <a:cubicBezTo>
                  <a:pt x="570287" y="100467"/>
                  <a:pt x="570287" y="112756"/>
                  <a:pt x="569427" y="125247"/>
                </a:cubicBezTo>
                <a:cubicBezTo>
                  <a:pt x="596716" y="121719"/>
                  <a:pt x="617613" y="117912"/>
                  <a:pt x="632118" y="113825"/>
                </a:cubicBezTo>
                <a:cubicBezTo>
                  <a:pt x="646624" y="109738"/>
                  <a:pt x="657350" y="110082"/>
                  <a:pt x="664298" y="114857"/>
                </a:cubicBezTo>
                <a:cubicBezTo>
                  <a:pt x="671246" y="119633"/>
                  <a:pt x="674031" y="123648"/>
                  <a:pt x="672655" y="126903"/>
                </a:cubicBezTo>
                <a:cubicBezTo>
                  <a:pt x="671278" y="130158"/>
                  <a:pt x="665147" y="132732"/>
                  <a:pt x="654263" y="134625"/>
                </a:cubicBezTo>
                <a:cubicBezTo>
                  <a:pt x="643379" y="136518"/>
                  <a:pt x="629053" y="138174"/>
                  <a:pt x="611286" y="139594"/>
                </a:cubicBezTo>
                <a:cubicBezTo>
                  <a:pt x="615674" y="138562"/>
                  <a:pt x="619919" y="139906"/>
                  <a:pt x="624020" y="143627"/>
                </a:cubicBezTo>
                <a:cubicBezTo>
                  <a:pt x="628121" y="147349"/>
                  <a:pt x="628809" y="152805"/>
                  <a:pt x="626085" y="159997"/>
                </a:cubicBezTo>
                <a:cubicBezTo>
                  <a:pt x="623360" y="167188"/>
                  <a:pt x="621535" y="193954"/>
                  <a:pt x="620610" y="240295"/>
                </a:cubicBezTo>
                <a:cubicBezTo>
                  <a:pt x="619685" y="286635"/>
                  <a:pt x="614946" y="310339"/>
                  <a:pt x="606392" y="311408"/>
                </a:cubicBezTo>
                <a:cubicBezTo>
                  <a:pt x="597838" y="312476"/>
                  <a:pt x="593561" y="300391"/>
                  <a:pt x="593561" y="275152"/>
                </a:cubicBezTo>
                <a:cubicBezTo>
                  <a:pt x="593561" y="251692"/>
                  <a:pt x="594239" y="225098"/>
                  <a:pt x="595594" y="195370"/>
                </a:cubicBezTo>
                <a:cubicBezTo>
                  <a:pt x="596949" y="165643"/>
                  <a:pt x="596128" y="148170"/>
                  <a:pt x="593131" y="142950"/>
                </a:cubicBezTo>
                <a:cubicBezTo>
                  <a:pt x="588542" y="144742"/>
                  <a:pt x="580483" y="145639"/>
                  <a:pt x="568954" y="145639"/>
                </a:cubicBezTo>
                <a:cubicBezTo>
                  <a:pt x="564680" y="182450"/>
                  <a:pt x="556062" y="212428"/>
                  <a:pt x="543098" y="235573"/>
                </a:cubicBezTo>
                <a:cubicBezTo>
                  <a:pt x="530135" y="258718"/>
                  <a:pt x="514159" y="274037"/>
                  <a:pt x="495173" y="281530"/>
                </a:cubicBezTo>
                <a:cubicBezTo>
                  <a:pt x="476187" y="289023"/>
                  <a:pt x="475290" y="284918"/>
                  <a:pt x="492484" y="269215"/>
                </a:cubicBezTo>
                <a:cubicBezTo>
                  <a:pt x="509678" y="253513"/>
                  <a:pt x="522724" y="231870"/>
                  <a:pt x="531622" y="204286"/>
                </a:cubicBezTo>
                <a:cubicBezTo>
                  <a:pt x="540520" y="176703"/>
                  <a:pt x="544751" y="151228"/>
                  <a:pt x="544313" y="127860"/>
                </a:cubicBezTo>
                <a:cubicBezTo>
                  <a:pt x="543876" y="104493"/>
                  <a:pt x="542076" y="88991"/>
                  <a:pt x="538914" y="81355"/>
                </a:cubicBezTo>
                <a:cubicBezTo>
                  <a:pt x="535752" y="73719"/>
                  <a:pt x="536867" y="70381"/>
                  <a:pt x="542259" y="71342"/>
                </a:cubicBezTo>
                <a:cubicBezTo>
                  <a:pt x="547651" y="72303"/>
                  <a:pt x="553265" y="73622"/>
                  <a:pt x="559102" y="75300"/>
                </a:cubicBezTo>
                <a:cubicBezTo>
                  <a:pt x="575492" y="64344"/>
                  <a:pt x="586918" y="55421"/>
                  <a:pt x="593379" y="48530"/>
                </a:cubicBezTo>
                <a:cubicBezTo>
                  <a:pt x="599839" y="41640"/>
                  <a:pt x="603646" y="34929"/>
                  <a:pt x="604800" y="28397"/>
                </a:cubicBezTo>
                <a:cubicBezTo>
                  <a:pt x="605378" y="25131"/>
                  <a:pt x="606967" y="23281"/>
                  <a:pt x="609568" y="22847"/>
                </a:cubicBezTo>
                <a:close/>
                <a:moveTo>
                  <a:pt x="5499974" y="21629"/>
                </a:moveTo>
                <a:cubicBezTo>
                  <a:pt x="5503862" y="21093"/>
                  <a:pt x="5508217" y="21567"/>
                  <a:pt x="5513039" y="23051"/>
                </a:cubicBezTo>
                <a:cubicBezTo>
                  <a:pt x="5522682" y="26020"/>
                  <a:pt x="5528974" y="31483"/>
                  <a:pt x="5531914" y="39442"/>
                </a:cubicBezTo>
                <a:cubicBezTo>
                  <a:pt x="5534854" y="47401"/>
                  <a:pt x="5534667" y="56166"/>
                  <a:pt x="5531354" y="65738"/>
                </a:cubicBezTo>
                <a:cubicBezTo>
                  <a:pt x="5528042" y="75311"/>
                  <a:pt x="5523130" y="84291"/>
                  <a:pt x="5516620" y="92680"/>
                </a:cubicBezTo>
                <a:cubicBezTo>
                  <a:pt x="5510110" y="101069"/>
                  <a:pt x="5501265" y="109745"/>
                  <a:pt x="5490087" y="118708"/>
                </a:cubicBezTo>
                <a:cubicBezTo>
                  <a:pt x="5478909" y="127670"/>
                  <a:pt x="5471646" y="131255"/>
                  <a:pt x="5468297" y="129463"/>
                </a:cubicBezTo>
                <a:cubicBezTo>
                  <a:pt x="5464949" y="127670"/>
                  <a:pt x="5467401" y="122275"/>
                  <a:pt x="5475654" y="113276"/>
                </a:cubicBezTo>
                <a:cubicBezTo>
                  <a:pt x="5483907" y="104278"/>
                  <a:pt x="5489771" y="96954"/>
                  <a:pt x="5493249" y="91303"/>
                </a:cubicBezTo>
                <a:cubicBezTo>
                  <a:pt x="5496727" y="85653"/>
                  <a:pt x="5500681" y="79925"/>
                  <a:pt x="5505112" y="74117"/>
                </a:cubicBezTo>
                <a:cubicBezTo>
                  <a:pt x="5496551" y="74117"/>
                  <a:pt x="5490137" y="71163"/>
                  <a:pt x="5485871" y="65254"/>
                </a:cubicBezTo>
                <a:cubicBezTo>
                  <a:pt x="5481605" y="59346"/>
                  <a:pt x="5479701" y="52649"/>
                  <a:pt x="5480160" y="45164"/>
                </a:cubicBezTo>
                <a:cubicBezTo>
                  <a:pt x="5480619" y="37678"/>
                  <a:pt x="5483803" y="31379"/>
                  <a:pt x="5489710" y="26267"/>
                </a:cubicBezTo>
                <a:cubicBezTo>
                  <a:pt x="5492665" y="23711"/>
                  <a:pt x="5496086" y="22165"/>
                  <a:pt x="5499974" y="21629"/>
                </a:cubicBezTo>
                <a:close/>
                <a:moveTo>
                  <a:pt x="5429786" y="21629"/>
                </a:moveTo>
                <a:cubicBezTo>
                  <a:pt x="5433674" y="21093"/>
                  <a:pt x="5438029" y="21567"/>
                  <a:pt x="5442850" y="23051"/>
                </a:cubicBezTo>
                <a:cubicBezTo>
                  <a:pt x="5452494" y="26020"/>
                  <a:pt x="5458786" y="31483"/>
                  <a:pt x="5461725" y="39442"/>
                </a:cubicBezTo>
                <a:cubicBezTo>
                  <a:pt x="5464665" y="47401"/>
                  <a:pt x="5464479" y="56166"/>
                  <a:pt x="5461166" y="65738"/>
                </a:cubicBezTo>
                <a:cubicBezTo>
                  <a:pt x="5457854" y="75311"/>
                  <a:pt x="5452942" y="84291"/>
                  <a:pt x="5446432" y="92680"/>
                </a:cubicBezTo>
                <a:cubicBezTo>
                  <a:pt x="5439922" y="101069"/>
                  <a:pt x="5431077" y="109745"/>
                  <a:pt x="5419899" y="118708"/>
                </a:cubicBezTo>
                <a:cubicBezTo>
                  <a:pt x="5408721" y="127670"/>
                  <a:pt x="5401458" y="131255"/>
                  <a:pt x="5398109" y="129463"/>
                </a:cubicBezTo>
                <a:cubicBezTo>
                  <a:pt x="5394760" y="127670"/>
                  <a:pt x="5397213" y="122275"/>
                  <a:pt x="5405466" y="113276"/>
                </a:cubicBezTo>
                <a:cubicBezTo>
                  <a:pt x="5413718" y="104278"/>
                  <a:pt x="5419583" y="96954"/>
                  <a:pt x="5423061" y="91303"/>
                </a:cubicBezTo>
                <a:cubicBezTo>
                  <a:pt x="5426539" y="85653"/>
                  <a:pt x="5430492" y="79925"/>
                  <a:pt x="5434924" y="74117"/>
                </a:cubicBezTo>
                <a:cubicBezTo>
                  <a:pt x="5426362" y="74117"/>
                  <a:pt x="5419949" y="71163"/>
                  <a:pt x="5415683" y="65254"/>
                </a:cubicBezTo>
                <a:cubicBezTo>
                  <a:pt x="5411417" y="59346"/>
                  <a:pt x="5409513" y="52649"/>
                  <a:pt x="5409972" y="45164"/>
                </a:cubicBezTo>
                <a:cubicBezTo>
                  <a:pt x="5410431" y="37678"/>
                  <a:pt x="5413614" y="31379"/>
                  <a:pt x="5419522" y="26267"/>
                </a:cubicBezTo>
                <a:cubicBezTo>
                  <a:pt x="5422477" y="23711"/>
                  <a:pt x="5425897" y="22165"/>
                  <a:pt x="5429786" y="21629"/>
                </a:cubicBezTo>
                <a:close/>
                <a:moveTo>
                  <a:pt x="2994899" y="21629"/>
                </a:moveTo>
                <a:cubicBezTo>
                  <a:pt x="2998787" y="21093"/>
                  <a:pt x="3003142" y="21567"/>
                  <a:pt x="3007963" y="23051"/>
                </a:cubicBezTo>
                <a:cubicBezTo>
                  <a:pt x="3017607" y="26020"/>
                  <a:pt x="3023899" y="31483"/>
                  <a:pt x="3026839" y="39442"/>
                </a:cubicBezTo>
                <a:cubicBezTo>
                  <a:pt x="3029778" y="47401"/>
                  <a:pt x="3029592" y="56166"/>
                  <a:pt x="3026279" y="65738"/>
                </a:cubicBezTo>
                <a:cubicBezTo>
                  <a:pt x="3022967" y="75311"/>
                  <a:pt x="3018055" y="84291"/>
                  <a:pt x="3011545" y="92680"/>
                </a:cubicBezTo>
                <a:cubicBezTo>
                  <a:pt x="3005035" y="101069"/>
                  <a:pt x="2996190" y="109745"/>
                  <a:pt x="2985012" y="118708"/>
                </a:cubicBezTo>
                <a:cubicBezTo>
                  <a:pt x="2973834" y="127670"/>
                  <a:pt x="2966570" y="131255"/>
                  <a:pt x="2963222" y="129463"/>
                </a:cubicBezTo>
                <a:cubicBezTo>
                  <a:pt x="2959874" y="127670"/>
                  <a:pt x="2962326" y="122275"/>
                  <a:pt x="2970579" y="113276"/>
                </a:cubicBezTo>
                <a:cubicBezTo>
                  <a:pt x="2978831" y="104278"/>
                  <a:pt x="2984697" y="96954"/>
                  <a:pt x="2988174" y="91303"/>
                </a:cubicBezTo>
                <a:cubicBezTo>
                  <a:pt x="2991651" y="85653"/>
                  <a:pt x="2995606" y="79925"/>
                  <a:pt x="3000037" y="74117"/>
                </a:cubicBezTo>
                <a:cubicBezTo>
                  <a:pt x="2991476" y="74117"/>
                  <a:pt x="2985062" y="71163"/>
                  <a:pt x="2980796" y="65254"/>
                </a:cubicBezTo>
                <a:cubicBezTo>
                  <a:pt x="2976530" y="59346"/>
                  <a:pt x="2974626" y="52649"/>
                  <a:pt x="2975085" y="45164"/>
                </a:cubicBezTo>
                <a:cubicBezTo>
                  <a:pt x="2975544" y="37678"/>
                  <a:pt x="2978727" y="31379"/>
                  <a:pt x="2984636" y="26267"/>
                </a:cubicBezTo>
                <a:cubicBezTo>
                  <a:pt x="2987590" y="23711"/>
                  <a:pt x="2991011" y="22165"/>
                  <a:pt x="2994899" y="21629"/>
                </a:cubicBezTo>
                <a:close/>
                <a:moveTo>
                  <a:pt x="2924710" y="21629"/>
                </a:moveTo>
                <a:cubicBezTo>
                  <a:pt x="2928599" y="21093"/>
                  <a:pt x="2932954" y="21567"/>
                  <a:pt x="2937775" y="23051"/>
                </a:cubicBezTo>
                <a:cubicBezTo>
                  <a:pt x="2947419" y="26020"/>
                  <a:pt x="2953711" y="31483"/>
                  <a:pt x="2956651" y="39442"/>
                </a:cubicBezTo>
                <a:cubicBezTo>
                  <a:pt x="2959590" y="47401"/>
                  <a:pt x="2959404" y="56166"/>
                  <a:pt x="2956091" y="65738"/>
                </a:cubicBezTo>
                <a:cubicBezTo>
                  <a:pt x="2952779" y="75311"/>
                  <a:pt x="2947867" y="84291"/>
                  <a:pt x="2941357" y="92680"/>
                </a:cubicBezTo>
                <a:cubicBezTo>
                  <a:pt x="2934846" y="101069"/>
                  <a:pt x="2926002" y="109745"/>
                  <a:pt x="2914824" y="118708"/>
                </a:cubicBezTo>
                <a:cubicBezTo>
                  <a:pt x="2903646" y="127670"/>
                  <a:pt x="2896382" y="131255"/>
                  <a:pt x="2893034" y="129463"/>
                </a:cubicBezTo>
                <a:cubicBezTo>
                  <a:pt x="2889686" y="127670"/>
                  <a:pt x="2892138" y="122275"/>
                  <a:pt x="2900390" y="113276"/>
                </a:cubicBezTo>
                <a:cubicBezTo>
                  <a:pt x="2908643" y="104278"/>
                  <a:pt x="2914508" y="96954"/>
                  <a:pt x="2917986" y="91303"/>
                </a:cubicBezTo>
                <a:cubicBezTo>
                  <a:pt x="2921463" y="85653"/>
                  <a:pt x="2925418" y="79925"/>
                  <a:pt x="2929849" y="74117"/>
                </a:cubicBezTo>
                <a:cubicBezTo>
                  <a:pt x="2921288" y="74117"/>
                  <a:pt x="2914874" y="71163"/>
                  <a:pt x="2910608" y="65254"/>
                </a:cubicBezTo>
                <a:cubicBezTo>
                  <a:pt x="2906341" y="59346"/>
                  <a:pt x="2904438" y="52649"/>
                  <a:pt x="2904897" y="45164"/>
                </a:cubicBezTo>
                <a:cubicBezTo>
                  <a:pt x="2905356" y="37678"/>
                  <a:pt x="2908539" y="31379"/>
                  <a:pt x="2914447" y="26267"/>
                </a:cubicBezTo>
                <a:cubicBezTo>
                  <a:pt x="2917402" y="23711"/>
                  <a:pt x="2920823" y="22165"/>
                  <a:pt x="2924710" y="21629"/>
                </a:cubicBezTo>
                <a:close/>
                <a:moveTo>
                  <a:pt x="2748925" y="21309"/>
                </a:moveTo>
                <a:lnTo>
                  <a:pt x="2774652" y="33849"/>
                </a:lnTo>
                <a:lnTo>
                  <a:pt x="2689600" y="286015"/>
                </a:lnTo>
                <a:lnTo>
                  <a:pt x="2617454" y="194230"/>
                </a:lnTo>
                <a:lnTo>
                  <a:pt x="2598934" y="211783"/>
                </a:lnTo>
                <a:lnTo>
                  <a:pt x="2585512" y="198769"/>
                </a:lnTo>
                <a:lnTo>
                  <a:pt x="2623606" y="158975"/>
                </a:lnTo>
                <a:lnTo>
                  <a:pt x="2681060" y="230518"/>
                </a:lnTo>
                <a:close/>
                <a:moveTo>
                  <a:pt x="3635545" y="20513"/>
                </a:moveTo>
                <a:cubicBezTo>
                  <a:pt x="3637255" y="20472"/>
                  <a:pt x="3639380" y="20805"/>
                  <a:pt x="3641922" y="21513"/>
                </a:cubicBezTo>
                <a:cubicBezTo>
                  <a:pt x="3652089" y="24345"/>
                  <a:pt x="3659991" y="27683"/>
                  <a:pt x="3665627" y="31526"/>
                </a:cubicBezTo>
                <a:cubicBezTo>
                  <a:pt x="3671262" y="35370"/>
                  <a:pt x="3671743" y="40833"/>
                  <a:pt x="3667068" y="47917"/>
                </a:cubicBezTo>
                <a:cubicBezTo>
                  <a:pt x="3662393" y="55001"/>
                  <a:pt x="3653932" y="69980"/>
                  <a:pt x="3641686" y="92852"/>
                </a:cubicBezTo>
                <a:cubicBezTo>
                  <a:pt x="3658507" y="89439"/>
                  <a:pt x="3672058" y="85435"/>
                  <a:pt x="3682340" y="80839"/>
                </a:cubicBezTo>
                <a:cubicBezTo>
                  <a:pt x="3692622" y="76243"/>
                  <a:pt x="3701014" y="77236"/>
                  <a:pt x="3707518" y="83818"/>
                </a:cubicBezTo>
                <a:cubicBezTo>
                  <a:pt x="3714021" y="90400"/>
                  <a:pt x="3706571" y="96950"/>
                  <a:pt x="3685169" y="103468"/>
                </a:cubicBezTo>
                <a:cubicBezTo>
                  <a:pt x="3663766" y="109985"/>
                  <a:pt x="3646948" y="113244"/>
                  <a:pt x="3634716" y="113244"/>
                </a:cubicBezTo>
                <a:cubicBezTo>
                  <a:pt x="3621753" y="139171"/>
                  <a:pt x="3606373" y="159151"/>
                  <a:pt x="3588577" y="173183"/>
                </a:cubicBezTo>
                <a:cubicBezTo>
                  <a:pt x="3570780" y="187214"/>
                  <a:pt x="3566883" y="186397"/>
                  <a:pt x="3576886" y="170730"/>
                </a:cubicBezTo>
                <a:cubicBezTo>
                  <a:pt x="3586888" y="155064"/>
                  <a:pt x="3595912" y="139852"/>
                  <a:pt x="3603956" y="125096"/>
                </a:cubicBezTo>
                <a:cubicBezTo>
                  <a:pt x="3612001" y="110340"/>
                  <a:pt x="3619372" y="93257"/>
                  <a:pt x="3626069" y="73848"/>
                </a:cubicBezTo>
                <a:cubicBezTo>
                  <a:pt x="3632766" y="54438"/>
                  <a:pt x="3634541" y="40156"/>
                  <a:pt x="3631393" y="30999"/>
                </a:cubicBezTo>
                <a:cubicBezTo>
                  <a:pt x="3629032" y="24132"/>
                  <a:pt x="3630416" y="20637"/>
                  <a:pt x="3635545" y="20513"/>
                </a:cubicBezTo>
                <a:close/>
                <a:moveTo>
                  <a:pt x="4932573" y="18541"/>
                </a:moveTo>
                <a:cubicBezTo>
                  <a:pt x="4934033" y="18379"/>
                  <a:pt x="4935249" y="18563"/>
                  <a:pt x="4936222" y="19093"/>
                </a:cubicBezTo>
                <a:cubicBezTo>
                  <a:pt x="4940115" y="21216"/>
                  <a:pt x="4937638" y="26615"/>
                  <a:pt x="4928790" y="35291"/>
                </a:cubicBezTo>
                <a:cubicBezTo>
                  <a:pt x="4919942" y="43966"/>
                  <a:pt x="4913339" y="51359"/>
                  <a:pt x="4908979" y="57468"/>
                </a:cubicBezTo>
                <a:cubicBezTo>
                  <a:pt x="4904620" y="63577"/>
                  <a:pt x="4900805" y="69972"/>
                  <a:pt x="4897535" y="76655"/>
                </a:cubicBezTo>
                <a:cubicBezTo>
                  <a:pt x="4907129" y="75752"/>
                  <a:pt x="4914249" y="78623"/>
                  <a:pt x="4918895" y="85270"/>
                </a:cubicBezTo>
                <a:cubicBezTo>
                  <a:pt x="4923541" y="91917"/>
                  <a:pt x="4925366" y="98832"/>
                  <a:pt x="4924370" y="106017"/>
                </a:cubicBezTo>
                <a:cubicBezTo>
                  <a:pt x="4923373" y="113201"/>
                  <a:pt x="4919447" y="119353"/>
                  <a:pt x="4912593" y="124472"/>
                </a:cubicBezTo>
                <a:cubicBezTo>
                  <a:pt x="4905738" y="129592"/>
                  <a:pt x="4897848" y="130918"/>
                  <a:pt x="4888921" y="128452"/>
                </a:cubicBezTo>
                <a:cubicBezTo>
                  <a:pt x="4879994" y="125985"/>
                  <a:pt x="4873771" y="120651"/>
                  <a:pt x="4870250" y="112448"/>
                </a:cubicBezTo>
                <a:cubicBezTo>
                  <a:pt x="4866729" y="104246"/>
                  <a:pt x="4866582" y="94967"/>
                  <a:pt x="4869809" y="84614"/>
                </a:cubicBezTo>
                <a:cubicBezTo>
                  <a:pt x="4873035" y="74260"/>
                  <a:pt x="4878105" y="64702"/>
                  <a:pt x="4885016" y="55941"/>
                </a:cubicBezTo>
                <a:cubicBezTo>
                  <a:pt x="4891929" y="47179"/>
                  <a:pt x="4901218" y="38316"/>
                  <a:pt x="4912883" y="29354"/>
                </a:cubicBezTo>
                <a:cubicBezTo>
                  <a:pt x="4921633" y="22632"/>
                  <a:pt x="4928196" y="19027"/>
                  <a:pt x="4932573" y="18541"/>
                </a:cubicBezTo>
                <a:close/>
                <a:moveTo>
                  <a:pt x="4859681" y="18541"/>
                </a:moveTo>
                <a:cubicBezTo>
                  <a:pt x="4861141" y="18379"/>
                  <a:pt x="4862359" y="18563"/>
                  <a:pt x="4863334" y="19093"/>
                </a:cubicBezTo>
                <a:cubicBezTo>
                  <a:pt x="4867235" y="21216"/>
                  <a:pt x="4864761" y="26615"/>
                  <a:pt x="4855913" y="35291"/>
                </a:cubicBezTo>
                <a:cubicBezTo>
                  <a:pt x="4847065" y="43966"/>
                  <a:pt x="4840462" y="51355"/>
                  <a:pt x="4836102" y="57457"/>
                </a:cubicBezTo>
                <a:cubicBezTo>
                  <a:pt x="4831743" y="63559"/>
                  <a:pt x="4827921" y="69958"/>
                  <a:pt x="4824637" y="76655"/>
                </a:cubicBezTo>
                <a:cubicBezTo>
                  <a:pt x="4834231" y="75752"/>
                  <a:pt x="4841355" y="78620"/>
                  <a:pt x="4846008" y="85259"/>
                </a:cubicBezTo>
                <a:cubicBezTo>
                  <a:pt x="4850661" y="91899"/>
                  <a:pt x="4852486" y="98814"/>
                  <a:pt x="4851482" y="106006"/>
                </a:cubicBezTo>
                <a:cubicBezTo>
                  <a:pt x="4850478" y="113197"/>
                  <a:pt x="4846553" y="119353"/>
                  <a:pt x="4839705" y="124472"/>
                </a:cubicBezTo>
                <a:cubicBezTo>
                  <a:pt x="4832858" y="129592"/>
                  <a:pt x="4824971" y="130918"/>
                  <a:pt x="4816044" y="128452"/>
                </a:cubicBezTo>
                <a:cubicBezTo>
                  <a:pt x="4807117" y="125985"/>
                  <a:pt x="4800894" y="120651"/>
                  <a:pt x="4797373" y="112448"/>
                </a:cubicBezTo>
                <a:cubicBezTo>
                  <a:pt x="4793852" y="104246"/>
                  <a:pt x="4793702" y="94967"/>
                  <a:pt x="4796921" y="84614"/>
                </a:cubicBezTo>
                <a:cubicBezTo>
                  <a:pt x="4800141" y="74260"/>
                  <a:pt x="4805206" y="64702"/>
                  <a:pt x="4812118" y="55941"/>
                </a:cubicBezTo>
                <a:cubicBezTo>
                  <a:pt x="4819030" y="47179"/>
                  <a:pt x="4828319" y="38316"/>
                  <a:pt x="4839985" y="29354"/>
                </a:cubicBezTo>
                <a:cubicBezTo>
                  <a:pt x="4848734" y="22632"/>
                  <a:pt x="4855300" y="19027"/>
                  <a:pt x="4859681" y="18541"/>
                </a:cubicBezTo>
                <a:close/>
                <a:moveTo>
                  <a:pt x="2427498" y="18541"/>
                </a:moveTo>
                <a:cubicBezTo>
                  <a:pt x="2428957" y="18379"/>
                  <a:pt x="2430174" y="18563"/>
                  <a:pt x="2431147" y="19093"/>
                </a:cubicBezTo>
                <a:cubicBezTo>
                  <a:pt x="2435040" y="21216"/>
                  <a:pt x="2432563" y="26615"/>
                  <a:pt x="2423715" y="35291"/>
                </a:cubicBezTo>
                <a:cubicBezTo>
                  <a:pt x="2414867" y="43966"/>
                  <a:pt x="2408263" y="51359"/>
                  <a:pt x="2403904" y="57468"/>
                </a:cubicBezTo>
                <a:cubicBezTo>
                  <a:pt x="2399544" y="63577"/>
                  <a:pt x="2395730" y="69972"/>
                  <a:pt x="2392461" y="76655"/>
                </a:cubicBezTo>
                <a:cubicBezTo>
                  <a:pt x="2402054" y="75752"/>
                  <a:pt x="2409174" y="78623"/>
                  <a:pt x="2413820" y="85270"/>
                </a:cubicBezTo>
                <a:cubicBezTo>
                  <a:pt x="2418467" y="91917"/>
                  <a:pt x="2420291" y="98832"/>
                  <a:pt x="2419295" y="106017"/>
                </a:cubicBezTo>
                <a:cubicBezTo>
                  <a:pt x="2418298" y="113201"/>
                  <a:pt x="2414372" y="119353"/>
                  <a:pt x="2407518" y="124472"/>
                </a:cubicBezTo>
                <a:cubicBezTo>
                  <a:pt x="2400663" y="129592"/>
                  <a:pt x="2392773" y="130918"/>
                  <a:pt x="2383846" y="128452"/>
                </a:cubicBezTo>
                <a:cubicBezTo>
                  <a:pt x="2374919" y="125985"/>
                  <a:pt x="2368695" y="120651"/>
                  <a:pt x="2365175" y="112448"/>
                </a:cubicBezTo>
                <a:cubicBezTo>
                  <a:pt x="2361654" y="104246"/>
                  <a:pt x="2361507" y="94967"/>
                  <a:pt x="2364734" y="84614"/>
                </a:cubicBezTo>
                <a:cubicBezTo>
                  <a:pt x="2367960" y="74260"/>
                  <a:pt x="2373030" y="64702"/>
                  <a:pt x="2379942" y="55941"/>
                </a:cubicBezTo>
                <a:cubicBezTo>
                  <a:pt x="2386853" y="47179"/>
                  <a:pt x="2396142" y="38316"/>
                  <a:pt x="2407808" y="29354"/>
                </a:cubicBezTo>
                <a:cubicBezTo>
                  <a:pt x="2416557" y="22632"/>
                  <a:pt x="2423121" y="19027"/>
                  <a:pt x="2427498" y="18541"/>
                </a:cubicBezTo>
                <a:close/>
                <a:moveTo>
                  <a:pt x="2354606" y="18541"/>
                </a:moveTo>
                <a:cubicBezTo>
                  <a:pt x="2356066" y="18379"/>
                  <a:pt x="2357284" y="18563"/>
                  <a:pt x="2358259" y="19093"/>
                </a:cubicBezTo>
                <a:cubicBezTo>
                  <a:pt x="2362160" y="21216"/>
                  <a:pt x="2359686" y="26615"/>
                  <a:pt x="2350838" y="35291"/>
                </a:cubicBezTo>
                <a:cubicBezTo>
                  <a:pt x="2341990" y="43966"/>
                  <a:pt x="2335386" y="51355"/>
                  <a:pt x="2331027" y="57457"/>
                </a:cubicBezTo>
                <a:cubicBezTo>
                  <a:pt x="2326668" y="63559"/>
                  <a:pt x="2322846" y="69958"/>
                  <a:pt x="2319562" y="76655"/>
                </a:cubicBezTo>
                <a:cubicBezTo>
                  <a:pt x="2329156" y="75752"/>
                  <a:pt x="2336279" y="78620"/>
                  <a:pt x="2340933" y="85259"/>
                </a:cubicBezTo>
                <a:cubicBezTo>
                  <a:pt x="2345586" y="91899"/>
                  <a:pt x="2347411" y="98814"/>
                  <a:pt x="2346407" y="106006"/>
                </a:cubicBezTo>
                <a:cubicBezTo>
                  <a:pt x="2345403" y="113197"/>
                  <a:pt x="2341477" y="119353"/>
                  <a:pt x="2334630" y="124472"/>
                </a:cubicBezTo>
                <a:cubicBezTo>
                  <a:pt x="2327783" y="129592"/>
                  <a:pt x="2319896" y="130918"/>
                  <a:pt x="2310969" y="128452"/>
                </a:cubicBezTo>
                <a:cubicBezTo>
                  <a:pt x="2302042" y="125985"/>
                  <a:pt x="2295818" y="120651"/>
                  <a:pt x="2292298" y="112448"/>
                </a:cubicBezTo>
                <a:cubicBezTo>
                  <a:pt x="2288777" y="104246"/>
                  <a:pt x="2288627" y="94967"/>
                  <a:pt x="2291846" y="84614"/>
                </a:cubicBezTo>
                <a:cubicBezTo>
                  <a:pt x="2295066" y="74260"/>
                  <a:pt x="2300131" y="64702"/>
                  <a:pt x="2307043" y="55941"/>
                </a:cubicBezTo>
                <a:cubicBezTo>
                  <a:pt x="2313955" y="47179"/>
                  <a:pt x="2323244" y="38316"/>
                  <a:pt x="2334910" y="29354"/>
                </a:cubicBezTo>
                <a:cubicBezTo>
                  <a:pt x="2343659" y="22632"/>
                  <a:pt x="2350224" y="19027"/>
                  <a:pt x="2354606" y="18541"/>
                </a:cubicBezTo>
                <a:close/>
                <a:moveTo>
                  <a:pt x="260676" y="12602"/>
                </a:moveTo>
                <a:cubicBezTo>
                  <a:pt x="262444" y="12391"/>
                  <a:pt x="264752" y="12633"/>
                  <a:pt x="267598" y="13329"/>
                </a:cubicBezTo>
                <a:cubicBezTo>
                  <a:pt x="277278" y="15250"/>
                  <a:pt x="286100" y="18502"/>
                  <a:pt x="294066" y="23084"/>
                </a:cubicBezTo>
                <a:cubicBezTo>
                  <a:pt x="302032" y="27665"/>
                  <a:pt x="304872" y="33627"/>
                  <a:pt x="302585" y="40969"/>
                </a:cubicBezTo>
                <a:cubicBezTo>
                  <a:pt x="300297" y="48312"/>
                  <a:pt x="298713" y="55740"/>
                  <a:pt x="297831" y="63254"/>
                </a:cubicBezTo>
                <a:cubicBezTo>
                  <a:pt x="296949" y="70768"/>
                  <a:pt x="296734" y="91511"/>
                  <a:pt x="297186" y="125483"/>
                </a:cubicBezTo>
                <a:cubicBezTo>
                  <a:pt x="297637" y="159455"/>
                  <a:pt x="298770" y="189143"/>
                  <a:pt x="300584" y="214547"/>
                </a:cubicBezTo>
                <a:cubicBezTo>
                  <a:pt x="302398" y="239951"/>
                  <a:pt x="301656" y="259002"/>
                  <a:pt x="298358" y="271700"/>
                </a:cubicBezTo>
                <a:cubicBezTo>
                  <a:pt x="295059" y="284398"/>
                  <a:pt x="289108" y="294909"/>
                  <a:pt x="280504" y="303234"/>
                </a:cubicBezTo>
                <a:cubicBezTo>
                  <a:pt x="271900" y="311558"/>
                  <a:pt x="265726" y="310006"/>
                  <a:pt x="261984" y="298577"/>
                </a:cubicBezTo>
                <a:cubicBezTo>
                  <a:pt x="258241" y="287148"/>
                  <a:pt x="250669" y="274521"/>
                  <a:pt x="239269" y="260697"/>
                </a:cubicBezTo>
                <a:cubicBezTo>
                  <a:pt x="227869" y="246873"/>
                  <a:pt x="228854" y="241987"/>
                  <a:pt x="242226" y="246038"/>
                </a:cubicBezTo>
                <a:cubicBezTo>
                  <a:pt x="255599" y="250089"/>
                  <a:pt x="263049" y="251896"/>
                  <a:pt x="264576" y="251459"/>
                </a:cubicBezTo>
                <a:cubicBezTo>
                  <a:pt x="266103" y="251021"/>
                  <a:pt x="267516" y="246235"/>
                  <a:pt x="268813" y="237100"/>
                </a:cubicBezTo>
                <a:cubicBezTo>
                  <a:pt x="270111" y="227966"/>
                  <a:pt x="270760" y="210055"/>
                  <a:pt x="270760" y="183368"/>
                </a:cubicBezTo>
                <a:cubicBezTo>
                  <a:pt x="270760" y="155548"/>
                  <a:pt x="270319" y="125419"/>
                  <a:pt x="269437" y="92981"/>
                </a:cubicBezTo>
                <a:cubicBezTo>
                  <a:pt x="268555" y="60544"/>
                  <a:pt x="265182" y="38463"/>
                  <a:pt x="259316" y="26740"/>
                </a:cubicBezTo>
                <a:cubicBezTo>
                  <a:pt x="254918" y="17948"/>
                  <a:pt x="255371" y="13235"/>
                  <a:pt x="260676" y="12602"/>
                </a:cubicBezTo>
                <a:close/>
                <a:moveTo>
                  <a:pt x="4138676" y="10272"/>
                </a:moveTo>
                <a:cubicBezTo>
                  <a:pt x="4140565" y="10214"/>
                  <a:pt x="4142899" y="10599"/>
                  <a:pt x="4145679" y="11425"/>
                </a:cubicBezTo>
                <a:cubicBezTo>
                  <a:pt x="4156800" y="14730"/>
                  <a:pt x="4165149" y="18577"/>
                  <a:pt x="4170728" y="22965"/>
                </a:cubicBezTo>
                <a:cubicBezTo>
                  <a:pt x="4176306" y="27353"/>
                  <a:pt x="4176962" y="32172"/>
                  <a:pt x="4172696" y="37420"/>
                </a:cubicBezTo>
                <a:cubicBezTo>
                  <a:pt x="4168430" y="42669"/>
                  <a:pt x="4163389" y="51101"/>
                  <a:pt x="4157574" y="62716"/>
                </a:cubicBezTo>
                <a:cubicBezTo>
                  <a:pt x="4151759" y="74332"/>
                  <a:pt x="4143187" y="86177"/>
                  <a:pt x="4131859" y="98251"/>
                </a:cubicBezTo>
                <a:cubicBezTo>
                  <a:pt x="4160209" y="97463"/>
                  <a:pt x="4177736" y="94566"/>
                  <a:pt x="4184441" y="89561"/>
                </a:cubicBezTo>
                <a:cubicBezTo>
                  <a:pt x="4191145" y="84556"/>
                  <a:pt x="4198913" y="83983"/>
                  <a:pt x="4207747" y="87840"/>
                </a:cubicBezTo>
                <a:cubicBezTo>
                  <a:pt x="4216581" y="91698"/>
                  <a:pt x="4223690" y="96520"/>
                  <a:pt x="4229075" y="102306"/>
                </a:cubicBezTo>
                <a:cubicBezTo>
                  <a:pt x="4234459" y="108092"/>
                  <a:pt x="4234864" y="113477"/>
                  <a:pt x="4230290" y="118460"/>
                </a:cubicBezTo>
                <a:cubicBezTo>
                  <a:pt x="4225715" y="123443"/>
                  <a:pt x="4222542" y="135260"/>
                  <a:pt x="4220772" y="153909"/>
                </a:cubicBezTo>
                <a:cubicBezTo>
                  <a:pt x="4219000" y="172559"/>
                  <a:pt x="4217441" y="191316"/>
                  <a:pt x="4216093" y="210180"/>
                </a:cubicBezTo>
                <a:cubicBezTo>
                  <a:pt x="4214745" y="229045"/>
                  <a:pt x="4210765" y="245317"/>
                  <a:pt x="4204155" y="258998"/>
                </a:cubicBezTo>
                <a:cubicBezTo>
                  <a:pt x="4197544" y="272678"/>
                  <a:pt x="4187287" y="283079"/>
                  <a:pt x="4173384" y="290199"/>
                </a:cubicBezTo>
                <a:cubicBezTo>
                  <a:pt x="4159481" y="297319"/>
                  <a:pt x="4152003" y="295530"/>
                  <a:pt x="4150949" y="284832"/>
                </a:cubicBezTo>
                <a:cubicBezTo>
                  <a:pt x="4149895" y="274134"/>
                  <a:pt x="4144173" y="261959"/>
                  <a:pt x="4133784" y="248307"/>
                </a:cubicBezTo>
                <a:cubicBezTo>
                  <a:pt x="4123394" y="234655"/>
                  <a:pt x="4124799" y="231027"/>
                  <a:pt x="4138000" y="237423"/>
                </a:cubicBezTo>
                <a:cubicBezTo>
                  <a:pt x="4151200" y="243819"/>
                  <a:pt x="4160417" y="247418"/>
                  <a:pt x="4165651" y="248221"/>
                </a:cubicBezTo>
                <a:cubicBezTo>
                  <a:pt x="4170885" y="249024"/>
                  <a:pt x="4175757" y="244217"/>
                  <a:pt x="4180268" y="233799"/>
                </a:cubicBezTo>
                <a:cubicBezTo>
                  <a:pt x="4184778" y="223380"/>
                  <a:pt x="4187932" y="207603"/>
                  <a:pt x="4189732" y="186465"/>
                </a:cubicBezTo>
                <a:cubicBezTo>
                  <a:pt x="4191532" y="165328"/>
                  <a:pt x="4192432" y="147646"/>
                  <a:pt x="4192432" y="133421"/>
                </a:cubicBezTo>
                <a:cubicBezTo>
                  <a:pt x="4192432" y="120586"/>
                  <a:pt x="4191195" y="113341"/>
                  <a:pt x="4188721" y="111685"/>
                </a:cubicBezTo>
                <a:cubicBezTo>
                  <a:pt x="4186247" y="110028"/>
                  <a:pt x="4180099" y="110433"/>
                  <a:pt x="4170276" y="112900"/>
                </a:cubicBezTo>
                <a:lnTo>
                  <a:pt x="4142141" y="119955"/>
                </a:lnTo>
                <a:cubicBezTo>
                  <a:pt x="4135315" y="120887"/>
                  <a:pt x="4129249" y="118650"/>
                  <a:pt x="4123943" y="113244"/>
                </a:cubicBezTo>
                <a:cubicBezTo>
                  <a:pt x="4110219" y="128832"/>
                  <a:pt x="4095933" y="140827"/>
                  <a:pt x="4081083" y="149231"/>
                </a:cubicBezTo>
                <a:cubicBezTo>
                  <a:pt x="4077371" y="151332"/>
                  <a:pt x="4074576" y="152610"/>
                  <a:pt x="4072698" y="153066"/>
                </a:cubicBezTo>
                <a:lnTo>
                  <a:pt x="4071036" y="152433"/>
                </a:lnTo>
                <a:lnTo>
                  <a:pt x="4070718" y="157996"/>
                </a:lnTo>
                <a:cubicBezTo>
                  <a:pt x="4070512" y="165328"/>
                  <a:pt x="4070633" y="174391"/>
                  <a:pt x="4071081" y="185185"/>
                </a:cubicBezTo>
                <a:cubicBezTo>
                  <a:pt x="4071977" y="206774"/>
                  <a:pt x="4071267" y="223122"/>
                  <a:pt x="4068952" y="234229"/>
                </a:cubicBezTo>
                <a:cubicBezTo>
                  <a:pt x="4066636" y="245335"/>
                  <a:pt x="4063524" y="254269"/>
                  <a:pt x="4059616" y="261031"/>
                </a:cubicBezTo>
                <a:cubicBezTo>
                  <a:pt x="4055709" y="267792"/>
                  <a:pt x="4051525" y="267892"/>
                  <a:pt x="4047065" y="261332"/>
                </a:cubicBezTo>
                <a:cubicBezTo>
                  <a:pt x="4042605" y="254771"/>
                  <a:pt x="4039192" y="249322"/>
                  <a:pt x="4036826" y="244984"/>
                </a:cubicBezTo>
                <a:cubicBezTo>
                  <a:pt x="4034460" y="240646"/>
                  <a:pt x="4032147" y="238301"/>
                  <a:pt x="4029889" y="237950"/>
                </a:cubicBezTo>
                <a:cubicBezTo>
                  <a:pt x="4027630" y="237599"/>
                  <a:pt x="4016405" y="239072"/>
                  <a:pt x="3996214" y="242370"/>
                </a:cubicBezTo>
                <a:cubicBezTo>
                  <a:pt x="3991511" y="262475"/>
                  <a:pt x="3986144" y="267975"/>
                  <a:pt x="3980114" y="258869"/>
                </a:cubicBezTo>
                <a:cubicBezTo>
                  <a:pt x="3974084" y="249763"/>
                  <a:pt x="3971069" y="237638"/>
                  <a:pt x="3971069" y="222495"/>
                </a:cubicBezTo>
                <a:cubicBezTo>
                  <a:pt x="3971069" y="208226"/>
                  <a:pt x="3970628" y="190498"/>
                  <a:pt x="3969746" y="169311"/>
                </a:cubicBezTo>
                <a:cubicBezTo>
                  <a:pt x="3968864" y="148123"/>
                  <a:pt x="3965716" y="132786"/>
                  <a:pt x="3960303" y="123300"/>
                </a:cubicBezTo>
                <a:cubicBezTo>
                  <a:pt x="3954889" y="113814"/>
                  <a:pt x="3955811" y="109071"/>
                  <a:pt x="3963067" y="109071"/>
                </a:cubicBezTo>
                <a:cubicBezTo>
                  <a:pt x="3967857" y="109071"/>
                  <a:pt x="3973457" y="109508"/>
                  <a:pt x="3979867" y="110383"/>
                </a:cubicBezTo>
                <a:cubicBezTo>
                  <a:pt x="3986750" y="101736"/>
                  <a:pt x="3994429" y="88364"/>
                  <a:pt x="4002904" y="70266"/>
                </a:cubicBezTo>
                <a:cubicBezTo>
                  <a:pt x="4011379" y="52169"/>
                  <a:pt x="4014043" y="37911"/>
                  <a:pt x="4010895" y="27493"/>
                </a:cubicBezTo>
                <a:cubicBezTo>
                  <a:pt x="4007747" y="17075"/>
                  <a:pt x="4015674" y="15989"/>
                  <a:pt x="4034675" y="24234"/>
                </a:cubicBezTo>
                <a:cubicBezTo>
                  <a:pt x="4050879" y="32064"/>
                  <a:pt x="4055888" y="38958"/>
                  <a:pt x="4049700" y="44916"/>
                </a:cubicBezTo>
                <a:cubicBezTo>
                  <a:pt x="4043512" y="50875"/>
                  <a:pt x="4036847" y="59210"/>
                  <a:pt x="4029706" y="69922"/>
                </a:cubicBezTo>
                <a:cubicBezTo>
                  <a:pt x="4022565" y="80634"/>
                  <a:pt x="4011623" y="94121"/>
                  <a:pt x="3996881" y="110383"/>
                </a:cubicBezTo>
                <a:cubicBezTo>
                  <a:pt x="4014233" y="107888"/>
                  <a:pt x="4026293" y="103665"/>
                  <a:pt x="4033062" y="97714"/>
                </a:cubicBezTo>
                <a:cubicBezTo>
                  <a:pt x="4039830" y="91762"/>
                  <a:pt x="4047158" y="90708"/>
                  <a:pt x="4055045" y="94552"/>
                </a:cubicBezTo>
                <a:cubicBezTo>
                  <a:pt x="4062932" y="98395"/>
                  <a:pt x="4069834" y="102396"/>
                  <a:pt x="4075749" y="106554"/>
                </a:cubicBezTo>
                <a:cubicBezTo>
                  <a:pt x="4081664" y="110713"/>
                  <a:pt x="4083001" y="115592"/>
                  <a:pt x="4079761" y="121192"/>
                </a:cubicBezTo>
                <a:cubicBezTo>
                  <a:pt x="4076520" y="126792"/>
                  <a:pt x="4074039" y="133460"/>
                  <a:pt x="4072318" y="141197"/>
                </a:cubicBezTo>
                <a:cubicBezTo>
                  <a:pt x="4071888" y="143131"/>
                  <a:pt x="4071539" y="145498"/>
                  <a:pt x="4071273" y="148298"/>
                </a:cubicBezTo>
                <a:lnTo>
                  <a:pt x="4071251" y="148670"/>
                </a:lnTo>
                <a:lnTo>
                  <a:pt x="4072440" y="145936"/>
                </a:lnTo>
                <a:cubicBezTo>
                  <a:pt x="4074232" y="143103"/>
                  <a:pt x="4076941" y="139447"/>
                  <a:pt x="4080567" y="134969"/>
                </a:cubicBezTo>
                <a:cubicBezTo>
                  <a:pt x="4095072" y="117059"/>
                  <a:pt x="4108344" y="96584"/>
                  <a:pt x="4120383" y="73547"/>
                </a:cubicBezTo>
                <a:cubicBezTo>
                  <a:pt x="4132421" y="50509"/>
                  <a:pt x="4136867" y="33570"/>
                  <a:pt x="4133719" y="22729"/>
                </a:cubicBezTo>
                <a:cubicBezTo>
                  <a:pt x="4131358" y="14598"/>
                  <a:pt x="4133011" y="10446"/>
                  <a:pt x="4138676" y="10272"/>
                </a:cubicBezTo>
                <a:close/>
                <a:moveTo>
                  <a:pt x="1633601" y="10272"/>
                </a:moveTo>
                <a:cubicBezTo>
                  <a:pt x="1635489" y="10214"/>
                  <a:pt x="1637824" y="10599"/>
                  <a:pt x="1640604" y="11425"/>
                </a:cubicBezTo>
                <a:cubicBezTo>
                  <a:pt x="1651725" y="14730"/>
                  <a:pt x="1660074" y="18577"/>
                  <a:pt x="1665653" y="22965"/>
                </a:cubicBezTo>
                <a:cubicBezTo>
                  <a:pt x="1671231" y="27353"/>
                  <a:pt x="1671887" y="32172"/>
                  <a:pt x="1667621" y="37420"/>
                </a:cubicBezTo>
                <a:cubicBezTo>
                  <a:pt x="1663355" y="42669"/>
                  <a:pt x="1658314" y="51101"/>
                  <a:pt x="1652499" y="62716"/>
                </a:cubicBezTo>
                <a:cubicBezTo>
                  <a:pt x="1646684" y="74332"/>
                  <a:pt x="1638112" y="86177"/>
                  <a:pt x="1626784" y="98251"/>
                </a:cubicBezTo>
                <a:cubicBezTo>
                  <a:pt x="1655134" y="97463"/>
                  <a:pt x="1672661" y="94566"/>
                  <a:pt x="1679366" y="89561"/>
                </a:cubicBezTo>
                <a:cubicBezTo>
                  <a:pt x="1686070" y="84556"/>
                  <a:pt x="1693838" y="83983"/>
                  <a:pt x="1702672" y="87840"/>
                </a:cubicBezTo>
                <a:cubicBezTo>
                  <a:pt x="1711506" y="91698"/>
                  <a:pt x="1718615" y="96520"/>
                  <a:pt x="1723999" y="102306"/>
                </a:cubicBezTo>
                <a:cubicBezTo>
                  <a:pt x="1729384" y="108092"/>
                  <a:pt x="1729789" y="113477"/>
                  <a:pt x="1725215" y="118460"/>
                </a:cubicBezTo>
                <a:cubicBezTo>
                  <a:pt x="1720640" y="123443"/>
                  <a:pt x="1717467" y="135260"/>
                  <a:pt x="1715696" y="153909"/>
                </a:cubicBezTo>
                <a:cubicBezTo>
                  <a:pt x="1713926" y="172559"/>
                  <a:pt x="1712366" y="191316"/>
                  <a:pt x="1711018" y="210180"/>
                </a:cubicBezTo>
                <a:cubicBezTo>
                  <a:pt x="1709670" y="229045"/>
                  <a:pt x="1705691" y="245317"/>
                  <a:pt x="1699080" y="258998"/>
                </a:cubicBezTo>
                <a:cubicBezTo>
                  <a:pt x="1692469" y="272678"/>
                  <a:pt x="1682212" y="283079"/>
                  <a:pt x="1668309" y="290199"/>
                </a:cubicBezTo>
                <a:cubicBezTo>
                  <a:pt x="1654406" y="297319"/>
                  <a:pt x="1646928" y="295530"/>
                  <a:pt x="1645874" y="284832"/>
                </a:cubicBezTo>
                <a:cubicBezTo>
                  <a:pt x="1644820" y="274134"/>
                  <a:pt x="1639098" y="261959"/>
                  <a:pt x="1628709" y="248307"/>
                </a:cubicBezTo>
                <a:cubicBezTo>
                  <a:pt x="1618319" y="234655"/>
                  <a:pt x="1619725" y="231027"/>
                  <a:pt x="1632925" y="237423"/>
                </a:cubicBezTo>
                <a:cubicBezTo>
                  <a:pt x="1646125" y="243819"/>
                  <a:pt x="1655342" y="247418"/>
                  <a:pt x="1660576" y="248221"/>
                </a:cubicBezTo>
                <a:cubicBezTo>
                  <a:pt x="1665810" y="249024"/>
                  <a:pt x="1670683" y="244217"/>
                  <a:pt x="1675193" y="233799"/>
                </a:cubicBezTo>
                <a:cubicBezTo>
                  <a:pt x="1679703" y="223380"/>
                  <a:pt x="1682857" y="207603"/>
                  <a:pt x="1684657" y="186465"/>
                </a:cubicBezTo>
                <a:cubicBezTo>
                  <a:pt x="1686457" y="165328"/>
                  <a:pt x="1687357" y="147646"/>
                  <a:pt x="1687357" y="133421"/>
                </a:cubicBezTo>
                <a:cubicBezTo>
                  <a:pt x="1687357" y="120586"/>
                  <a:pt x="1686120" y="113341"/>
                  <a:pt x="1683646" y="111685"/>
                </a:cubicBezTo>
                <a:cubicBezTo>
                  <a:pt x="1681172" y="110028"/>
                  <a:pt x="1675024" y="110433"/>
                  <a:pt x="1665201" y="112900"/>
                </a:cubicBezTo>
                <a:lnTo>
                  <a:pt x="1637066" y="119955"/>
                </a:lnTo>
                <a:cubicBezTo>
                  <a:pt x="1630240" y="120887"/>
                  <a:pt x="1624174" y="118650"/>
                  <a:pt x="1618868" y="113244"/>
                </a:cubicBezTo>
                <a:cubicBezTo>
                  <a:pt x="1605144" y="128832"/>
                  <a:pt x="1590858" y="140827"/>
                  <a:pt x="1576008" y="149231"/>
                </a:cubicBezTo>
                <a:cubicBezTo>
                  <a:pt x="1572296" y="151332"/>
                  <a:pt x="1569501" y="152610"/>
                  <a:pt x="1567624" y="153066"/>
                </a:cubicBezTo>
                <a:lnTo>
                  <a:pt x="1565961" y="152433"/>
                </a:lnTo>
                <a:lnTo>
                  <a:pt x="1565643" y="157996"/>
                </a:lnTo>
                <a:cubicBezTo>
                  <a:pt x="1565437" y="165328"/>
                  <a:pt x="1565558" y="174391"/>
                  <a:pt x="1566006" y="185185"/>
                </a:cubicBezTo>
                <a:cubicBezTo>
                  <a:pt x="1566903" y="206774"/>
                  <a:pt x="1566193" y="223122"/>
                  <a:pt x="1563877" y="234229"/>
                </a:cubicBezTo>
                <a:cubicBezTo>
                  <a:pt x="1561561" y="245335"/>
                  <a:pt x="1558449" y="254269"/>
                  <a:pt x="1554541" y="261031"/>
                </a:cubicBezTo>
                <a:cubicBezTo>
                  <a:pt x="1550634" y="267792"/>
                  <a:pt x="1546450" y="267892"/>
                  <a:pt x="1541990" y="261332"/>
                </a:cubicBezTo>
                <a:cubicBezTo>
                  <a:pt x="1537530" y="254771"/>
                  <a:pt x="1534117" y="249322"/>
                  <a:pt x="1531751" y="244984"/>
                </a:cubicBezTo>
                <a:cubicBezTo>
                  <a:pt x="1529385" y="240646"/>
                  <a:pt x="1527073" y="238301"/>
                  <a:pt x="1524814" y="237950"/>
                </a:cubicBezTo>
                <a:cubicBezTo>
                  <a:pt x="1522555" y="237599"/>
                  <a:pt x="1511331" y="239072"/>
                  <a:pt x="1491140" y="242370"/>
                </a:cubicBezTo>
                <a:cubicBezTo>
                  <a:pt x="1486436" y="262475"/>
                  <a:pt x="1481069" y="267975"/>
                  <a:pt x="1475039" y="258869"/>
                </a:cubicBezTo>
                <a:cubicBezTo>
                  <a:pt x="1469009" y="249763"/>
                  <a:pt x="1465994" y="237638"/>
                  <a:pt x="1465994" y="222495"/>
                </a:cubicBezTo>
                <a:cubicBezTo>
                  <a:pt x="1465994" y="208226"/>
                  <a:pt x="1465553" y="190498"/>
                  <a:pt x="1464671" y="169311"/>
                </a:cubicBezTo>
                <a:cubicBezTo>
                  <a:pt x="1463789" y="148123"/>
                  <a:pt x="1460642" y="132786"/>
                  <a:pt x="1455228" y="123300"/>
                </a:cubicBezTo>
                <a:cubicBezTo>
                  <a:pt x="1449815" y="113814"/>
                  <a:pt x="1450736" y="109071"/>
                  <a:pt x="1457992" y="109071"/>
                </a:cubicBezTo>
                <a:cubicBezTo>
                  <a:pt x="1462782" y="109071"/>
                  <a:pt x="1468382" y="109508"/>
                  <a:pt x="1474792" y="110383"/>
                </a:cubicBezTo>
                <a:cubicBezTo>
                  <a:pt x="1481675" y="101736"/>
                  <a:pt x="1489354" y="88364"/>
                  <a:pt x="1497829" y="70266"/>
                </a:cubicBezTo>
                <a:cubicBezTo>
                  <a:pt x="1506304" y="52169"/>
                  <a:pt x="1508968" y="37911"/>
                  <a:pt x="1505820" y="27493"/>
                </a:cubicBezTo>
                <a:cubicBezTo>
                  <a:pt x="1502673" y="17075"/>
                  <a:pt x="1510599" y="15989"/>
                  <a:pt x="1529600" y="24234"/>
                </a:cubicBezTo>
                <a:cubicBezTo>
                  <a:pt x="1545804" y="32064"/>
                  <a:pt x="1550813" y="38958"/>
                  <a:pt x="1544625" y="44916"/>
                </a:cubicBezTo>
                <a:cubicBezTo>
                  <a:pt x="1538437" y="50875"/>
                  <a:pt x="1531773" y="59210"/>
                  <a:pt x="1524631" y="69922"/>
                </a:cubicBezTo>
                <a:cubicBezTo>
                  <a:pt x="1517490" y="80634"/>
                  <a:pt x="1506548" y="94121"/>
                  <a:pt x="1491806" y="110383"/>
                </a:cubicBezTo>
                <a:cubicBezTo>
                  <a:pt x="1509158" y="107888"/>
                  <a:pt x="1521218" y="103665"/>
                  <a:pt x="1527987" y="97714"/>
                </a:cubicBezTo>
                <a:cubicBezTo>
                  <a:pt x="1534755" y="91762"/>
                  <a:pt x="1542083" y="90708"/>
                  <a:pt x="1549970" y="94552"/>
                </a:cubicBezTo>
                <a:cubicBezTo>
                  <a:pt x="1557858" y="98395"/>
                  <a:pt x="1564759" y="102396"/>
                  <a:pt x="1570674" y="106554"/>
                </a:cubicBezTo>
                <a:cubicBezTo>
                  <a:pt x="1576589" y="110713"/>
                  <a:pt x="1577927" y="115592"/>
                  <a:pt x="1574686" y="121192"/>
                </a:cubicBezTo>
                <a:cubicBezTo>
                  <a:pt x="1571445" y="126792"/>
                  <a:pt x="1568964" y="133460"/>
                  <a:pt x="1567243" y="141197"/>
                </a:cubicBezTo>
                <a:cubicBezTo>
                  <a:pt x="1566813" y="143131"/>
                  <a:pt x="1566464" y="145498"/>
                  <a:pt x="1566198" y="148298"/>
                </a:cubicBezTo>
                <a:lnTo>
                  <a:pt x="1566177" y="148670"/>
                </a:lnTo>
                <a:lnTo>
                  <a:pt x="1567365" y="145936"/>
                </a:lnTo>
                <a:cubicBezTo>
                  <a:pt x="1569157" y="143103"/>
                  <a:pt x="1571866" y="139447"/>
                  <a:pt x="1575492" y="134969"/>
                </a:cubicBezTo>
                <a:cubicBezTo>
                  <a:pt x="1589997" y="117059"/>
                  <a:pt x="1603269" y="96584"/>
                  <a:pt x="1615308" y="73547"/>
                </a:cubicBezTo>
                <a:cubicBezTo>
                  <a:pt x="1627346" y="50509"/>
                  <a:pt x="1631792" y="33570"/>
                  <a:pt x="1628644" y="22729"/>
                </a:cubicBezTo>
                <a:cubicBezTo>
                  <a:pt x="1626283" y="14598"/>
                  <a:pt x="1627936" y="10446"/>
                  <a:pt x="1633601" y="10272"/>
                </a:cubicBezTo>
                <a:close/>
                <a:moveTo>
                  <a:pt x="3802536" y="9726"/>
                </a:moveTo>
                <a:cubicBezTo>
                  <a:pt x="3804161" y="9677"/>
                  <a:pt x="3806187" y="10007"/>
                  <a:pt x="3808616" y="10715"/>
                </a:cubicBezTo>
                <a:cubicBezTo>
                  <a:pt x="3818332" y="13547"/>
                  <a:pt x="3826007" y="16835"/>
                  <a:pt x="3831643" y="20578"/>
                </a:cubicBezTo>
                <a:cubicBezTo>
                  <a:pt x="3837279" y="24320"/>
                  <a:pt x="3838724" y="29418"/>
                  <a:pt x="3835977" y="35871"/>
                </a:cubicBezTo>
                <a:cubicBezTo>
                  <a:pt x="3833231" y="42324"/>
                  <a:pt x="3829657" y="56364"/>
                  <a:pt x="3825255" y="77989"/>
                </a:cubicBezTo>
                <a:cubicBezTo>
                  <a:pt x="3830245" y="77315"/>
                  <a:pt x="3835034" y="76246"/>
                  <a:pt x="3839623" y="74784"/>
                </a:cubicBezTo>
                <a:cubicBezTo>
                  <a:pt x="3844212" y="73321"/>
                  <a:pt x="3849712" y="75673"/>
                  <a:pt x="3856122" y="81839"/>
                </a:cubicBezTo>
                <a:cubicBezTo>
                  <a:pt x="3862532" y="88005"/>
                  <a:pt x="3861596" y="92300"/>
                  <a:pt x="3853315" y="94724"/>
                </a:cubicBezTo>
                <a:cubicBezTo>
                  <a:pt x="3845033" y="97147"/>
                  <a:pt x="3835049" y="99140"/>
                  <a:pt x="3823362" y="100703"/>
                </a:cubicBezTo>
                <a:lnTo>
                  <a:pt x="3818500" y="127936"/>
                </a:lnTo>
                <a:cubicBezTo>
                  <a:pt x="3840269" y="125326"/>
                  <a:pt x="3855885" y="123325"/>
                  <a:pt x="3865350" y="121934"/>
                </a:cubicBezTo>
                <a:cubicBezTo>
                  <a:pt x="3874814" y="120543"/>
                  <a:pt x="3883996" y="125046"/>
                  <a:pt x="3892894" y="135443"/>
                </a:cubicBezTo>
                <a:cubicBezTo>
                  <a:pt x="3901792" y="145839"/>
                  <a:pt x="3895715" y="150364"/>
                  <a:pt x="3874664" y="149016"/>
                </a:cubicBezTo>
                <a:cubicBezTo>
                  <a:pt x="3853612" y="147668"/>
                  <a:pt x="3827581" y="149467"/>
                  <a:pt x="3796571" y="154415"/>
                </a:cubicBezTo>
                <a:cubicBezTo>
                  <a:pt x="3765560" y="159362"/>
                  <a:pt x="3744942" y="163187"/>
                  <a:pt x="3734718" y="165891"/>
                </a:cubicBezTo>
                <a:cubicBezTo>
                  <a:pt x="3724493" y="168594"/>
                  <a:pt x="3714501" y="166651"/>
                  <a:pt x="3704743" y="160061"/>
                </a:cubicBezTo>
                <a:cubicBezTo>
                  <a:pt x="3694985" y="153472"/>
                  <a:pt x="3695626" y="149862"/>
                  <a:pt x="3706668" y="149231"/>
                </a:cubicBezTo>
                <a:cubicBezTo>
                  <a:pt x="3717710" y="148600"/>
                  <a:pt x="3733341" y="146284"/>
                  <a:pt x="3753561" y="142283"/>
                </a:cubicBezTo>
                <a:lnTo>
                  <a:pt x="3750011" y="114599"/>
                </a:lnTo>
                <a:cubicBezTo>
                  <a:pt x="3747674" y="115460"/>
                  <a:pt x="3743254" y="116126"/>
                  <a:pt x="3736750" y="116600"/>
                </a:cubicBezTo>
                <a:cubicBezTo>
                  <a:pt x="3730247" y="117073"/>
                  <a:pt x="3723547" y="114900"/>
                  <a:pt x="3716649" y="110082"/>
                </a:cubicBezTo>
                <a:cubicBezTo>
                  <a:pt x="3709751" y="105264"/>
                  <a:pt x="3710260" y="101919"/>
                  <a:pt x="3718176" y="100047"/>
                </a:cubicBezTo>
                <a:cubicBezTo>
                  <a:pt x="3726092" y="98176"/>
                  <a:pt x="3735184" y="96086"/>
                  <a:pt x="3745451" y="93777"/>
                </a:cubicBezTo>
                <a:cubicBezTo>
                  <a:pt x="3742010" y="76354"/>
                  <a:pt x="3737550" y="62845"/>
                  <a:pt x="3732072" y="53252"/>
                </a:cubicBezTo>
                <a:cubicBezTo>
                  <a:pt x="3726594" y="43658"/>
                  <a:pt x="3728806" y="39560"/>
                  <a:pt x="3738708" y="40959"/>
                </a:cubicBezTo>
                <a:cubicBezTo>
                  <a:pt x="3748610" y="42357"/>
                  <a:pt x="3756285" y="44153"/>
                  <a:pt x="3761735" y="46347"/>
                </a:cubicBezTo>
                <a:cubicBezTo>
                  <a:pt x="3767184" y="48541"/>
                  <a:pt x="3769675" y="52610"/>
                  <a:pt x="3769209" y="58554"/>
                </a:cubicBezTo>
                <a:cubicBezTo>
                  <a:pt x="3768743" y="64498"/>
                  <a:pt x="3768898" y="74576"/>
                  <a:pt x="3769672" y="88787"/>
                </a:cubicBezTo>
                <a:cubicBezTo>
                  <a:pt x="3779983" y="87066"/>
                  <a:pt x="3790358" y="85087"/>
                  <a:pt x="3800797" y="82850"/>
                </a:cubicBezTo>
                <a:cubicBezTo>
                  <a:pt x="3800797" y="72324"/>
                  <a:pt x="3801246" y="61601"/>
                  <a:pt x="3802142" y="50681"/>
                </a:cubicBezTo>
                <a:cubicBezTo>
                  <a:pt x="3803038" y="39761"/>
                  <a:pt x="3801912" y="29662"/>
                  <a:pt x="3798765" y="20384"/>
                </a:cubicBezTo>
                <a:cubicBezTo>
                  <a:pt x="3796404" y="13425"/>
                  <a:pt x="3797661" y="9873"/>
                  <a:pt x="3802536" y="9726"/>
                </a:cubicBezTo>
                <a:close/>
                <a:moveTo>
                  <a:pt x="98264" y="8989"/>
                </a:moveTo>
                <a:cubicBezTo>
                  <a:pt x="99970" y="8716"/>
                  <a:pt x="102187" y="8815"/>
                  <a:pt x="104915" y="9285"/>
                </a:cubicBezTo>
                <a:cubicBezTo>
                  <a:pt x="115828" y="11163"/>
                  <a:pt x="124852" y="13931"/>
                  <a:pt x="131986" y="17588"/>
                </a:cubicBezTo>
                <a:cubicBezTo>
                  <a:pt x="139121" y="21244"/>
                  <a:pt x="141547" y="27009"/>
                  <a:pt x="139268" y="34882"/>
                </a:cubicBezTo>
                <a:cubicBezTo>
                  <a:pt x="136987" y="42755"/>
                  <a:pt x="135403" y="53528"/>
                  <a:pt x="134514" y="67201"/>
                </a:cubicBezTo>
                <a:cubicBezTo>
                  <a:pt x="134069" y="74038"/>
                  <a:pt x="133628" y="81843"/>
                  <a:pt x="133191" y="90618"/>
                </a:cubicBezTo>
                <a:lnTo>
                  <a:pt x="133140" y="91756"/>
                </a:lnTo>
                <a:lnTo>
                  <a:pt x="136030" y="88292"/>
                </a:lnTo>
                <a:cubicBezTo>
                  <a:pt x="145187" y="78856"/>
                  <a:pt x="152389" y="70198"/>
                  <a:pt x="157637" y="62318"/>
                </a:cubicBezTo>
                <a:cubicBezTo>
                  <a:pt x="162886" y="54438"/>
                  <a:pt x="165797" y="46981"/>
                  <a:pt x="166370" y="39948"/>
                </a:cubicBezTo>
                <a:cubicBezTo>
                  <a:pt x="166944" y="32914"/>
                  <a:pt x="172293" y="31784"/>
                  <a:pt x="182417" y="36560"/>
                </a:cubicBezTo>
                <a:cubicBezTo>
                  <a:pt x="189516" y="40618"/>
                  <a:pt x="195467" y="46218"/>
                  <a:pt x="200271" y="53359"/>
                </a:cubicBezTo>
                <a:cubicBezTo>
                  <a:pt x="205075" y="60501"/>
                  <a:pt x="204580" y="65247"/>
                  <a:pt x="198786" y="67599"/>
                </a:cubicBezTo>
                <a:cubicBezTo>
                  <a:pt x="192993" y="69951"/>
                  <a:pt x="185403" y="73808"/>
                  <a:pt x="176018" y="79172"/>
                </a:cubicBezTo>
                <a:cubicBezTo>
                  <a:pt x="166633" y="84535"/>
                  <a:pt x="155332" y="89755"/>
                  <a:pt x="142118" y="94831"/>
                </a:cubicBezTo>
                <a:cubicBezTo>
                  <a:pt x="138814" y="96100"/>
                  <a:pt x="136210" y="96916"/>
                  <a:pt x="134304" y="97278"/>
                </a:cubicBezTo>
                <a:lnTo>
                  <a:pt x="132899" y="97172"/>
                </a:lnTo>
                <a:lnTo>
                  <a:pt x="131889" y="119848"/>
                </a:lnTo>
                <a:cubicBezTo>
                  <a:pt x="141297" y="117166"/>
                  <a:pt x="148474" y="115825"/>
                  <a:pt x="153421" y="115825"/>
                </a:cubicBezTo>
                <a:cubicBezTo>
                  <a:pt x="160448" y="115825"/>
                  <a:pt x="165592" y="118485"/>
                  <a:pt x="168855" y="123806"/>
                </a:cubicBezTo>
                <a:cubicBezTo>
                  <a:pt x="172117" y="129126"/>
                  <a:pt x="169339" y="133195"/>
                  <a:pt x="160520" y="136013"/>
                </a:cubicBezTo>
                <a:cubicBezTo>
                  <a:pt x="151701" y="138831"/>
                  <a:pt x="142157" y="142111"/>
                  <a:pt x="131889" y="145854"/>
                </a:cubicBezTo>
                <a:cubicBezTo>
                  <a:pt x="131889" y="152651"/>
                  <a:pt x="131445" y="159728"/>
                  <a:pt x="130556" y="167084"/>
                </a:cubicBezTo>
                <a:cubicBezTo>
                  <a:pt x="141053" y="165478"/>
                  <a:pt x="151367" y="163277"/>
                  <a:pt x="161498" y="160481"/>
                </a:cubicBezTo>
                <a:cubicBezTo>
                  <a:pt x="171630" y="157684"/>
                  <a:pt x="179352" y="159975"/>
                  <a:pt x="184665" y="167353"/>
                </a:cubicBezTo>
                <a:cubicBezTo>
                  <a:pt x="189978" y="174731"/>
                  <a:pt x="185518" y="179481"/>
                  <a:pt x="171286" y="181604"/>
                </a:cubicBezTo>
                <a:cubicBezTo>
                  <a:pt x="157053" y="183726"/>
                  <a:pt x="142845" y="186365"/>
                  <a:pt x="128663" y="189520"/>
                </a:cubicBezTo>
                <a:cubicBezTo>
                  <a:pt x="124389" y="214285"/>
                  <a:pt x="116470" y="236154"/>
                  <a:pt x="104905" y="255126"/>
                </a:cubicBezTo>
                <a:cubicBezTo>
                  <a:pt x="93339" y="274098"/>
                  <a:pt x="78949" y="288266"/>
                  <a:pt x="61734" y="297630"/>
                </a:cubicBezTo>
                <a:cubicBezTo>
                  <a:pt x="44518" y="306995"/>
                  <a:pt x="41589" y="304951"/>
                  <a:pt x="52947" y="291500"/>
                </a:cubicBezTo>
                <a:cubicBezTo>
                  <a:pt x="64304" y="278049"/>
                  <a:pt x="74424" y="262440"/>
                  <a:pt x="83308" y="244672"/>
                </a:cubicBezTo>
                <a:cubicBezTo>
                  <a:pt x="92192" y="226905"/>
                  <a:pt x="97989" y="210994"/>
                  <a:pt x="100699" y="196941"/>
                </a:cubicBezTo>
                <a:cubicBezTo>
                  <a:pt x="90676" y="199551"/>
                  <a:pt x="79436" y="202634"/>
                  <a:pt x="66982" y="206190"/>
                </a:cubicBezTo>
                <a:cubicBezTo>
                  <a:pt x="54527" y="209746"/>
                  <a:pt x="44343" y="213593"/>
                  <a:pt x="36427" y="217730"/>
                </a:cubicBezTo>
                <a:cubicBezTo>
                  <a:pt x="28511" y="221868"/>
                  <a:pt x="19021" y="218060"/>
                  <a:pt x="7958" y="206308"/>
                </a:cubicBezTo>
                <a:cubicBezTo>
                  <a:pt x="-3106" y="194557"/>
                  <a:pt x="-2633" y="189129"/>
                  <a:pt x="9378" y="190025"/>
                </a:cubicBezTo>
                <a:cubicBezTo>
                  <a:pt x="21387" y="190921"/>
                  <a:pt x="53219" y="185798"/>
                  <a:pt x="104872" y="174656"/>
                </a:cubicBezTo>
                <a:cubicBezTo>
                  <a:pt x="105690" y="162252"/>
                  <a:pt x="106098" y="154379"/>
                  <a:pt x="106098" y="151038"/>
                </a:cubicBezTo>
                <a:cubicBezTo>
                  <a:pt x="94469" y="152845"/>
                  <a:pt x="86399" y="153504"/>
                  <a:pt x="81889" y="153017"/>
                </a:cubicBezTo>
                <a:cubicBezTo>
                  <a:pt x="77379" y="152529"/>
                  <a:pt x="72187" y="150159"/>
                  <a:pt x="66315" y="145907"/>
                </a:cubicBezTo>
                <a:cubicBezTo>
                  <a:pt x="60443" y="141656"/>
                  <a:pt x="61985" y="138318"/>
                  <a:pt x="70940" y="135894"/>
                </a:cubicBezTo>
                <a:cubicBezTo>
                  <a:pt x="79896" y="133471"/>
                  <a:pt x="91644" y="130237"/>
                  <a:pt x="106184" y="126193"/>
                </a:cubicBezTo>
                <a:cubicBezTo>
                  <a:pt x="107920" y="86313"/>
                  <a:pt x="108135" y="61386"/>
                  <a:pt x="106830" y="51413"/>
                </a:cubicBezTo>
                <a:cubicBezTo>
                  <a:pt x="105525" y="41439"/>
                  <a:pt x="102151" y="31455"/>
                  <a:pt x="96709" y="21459"/>
                </a:cubicBezTo>
                <a:cubicBezTo>
                  <a:pt x="92628" y="13963"/>
                  <a:pt x="93146" y="9806"/>
                  <a:pt x="98264" y="8989"/>
                </a:cubicBezTo>
                <a:close/>
                <a:moveTo>
                  <a:pt x="461351" y="7919"/>
                </a:moveTo>
                <a:cubicBezTo>
                  <a:pt x="462866" y="7833"/>
                  <a:pt x="464782" y="8087"/>
                  <a:pt x="467102" y="8682"/>
                </a:cubicBezTo>
                <a:cubicBezTo>
                  <a:pt x="476380" y="11063"/>
                  <a:pt x="483382" y="13884"/>
                  <a:pt x="488107" y="17147"/>
                </a:cubicBezTo>
                <a:cubicBezTo>
                  <a:pt x="492832" y="20409"/>
                  <a:pt x="494054" y="25224"/>
                  <a:pt x="491775" y="31591"/>
                </a:cubicBezTo>
                <a:cubicBezTo>
                  <a:pt x="489494" y="37958"/>
                  <a:pt x="487938" y="54327"/>
                  <a:pt x="487107" y="80699"/>
                </a:cubicBezTo>
                <a:cubicBezTo>
                  <a:pt x="496069" y="66732"/>
                  <a:pt x="501393" y="55815"/>
                  <a:pt x="503078" y="47949"/>
                </a:cubicBezTo>
                <a:cubicBezTo>
                  <a:pt x="504763" y="40084"/>
                  <a:pt x="509377" y="38388"/>
                  <a:pt x="516920" y="42862"/>
                </a:cubicBezTo>
                <a:cubicBezTo>
                  <a:pt x="524463" y="47336"/>
                  <a:pt x="529701" y="52309"/>
                  <a:pt x="532633" y="57780"/>
                </a:cubicBezTo>
                <a:cubicBezTo>
                  <a:pt x="535566" y="63250"/>
                  <a:pt x="533049" y="67069"/>
                  <a:pt x="525083" y="69234"/>
                </a:cubicBezTo>
                <a:cubicBezTo>
                  <a:pt x="517117" y="71399"/>
                  <a:pt x="504458" y="79925"/>
                  <a:pt x="487107" y="94810"/>
                </a:cubicBezTo>
                <a:lnTo>
                  <a:pt x="487107" y="103650"/>
                </a:lnTo>
                <a:cubicBezTo>
                  <a:pt x="491438" y="102919"/>
                  <a:pt x="497270" y="101385"/>
                  <a:pt x="504605" y="99047"/>
                </a:cubicBezTo>
                <a:cubicBezTo>
                  <a:pt x="511940" y="96710"/>
                  <a:pt x="518056" y="98929"/>
                  <a:pt x="522954" y="105705"/>
                </a:cubicBezTo>
                <a:cubicBezTo>
                  <a:pt x="527851" y="112480"/>
                  <a:pt x="525657" y="117008"/>
                  <a:pt x="516371" y="119288"/>
                </a:cubicBezTo>
                <a:cubicBezTo>
                  <a:pt x="507086" y="121569"/>
                  <a:pt x="497245" y="123447"/>
                  <a:pt x="486849" y="124924"/>
                </a:cubicBezTo>
                <a:lnTo>
                  <a:pt x="485752" y="142821"/>
                </a:lnTo>
                <a:cubicBezTo>
                  <a:pt x="497367" y="142821"/>
                  <a:pt x="506796" y="144911"/>
                  <a:pt x="514038" y="149091"/>
                </a:cubicBezTo>
                <a:cubicBezTo>
                  <a:pt x="521279" y="153271"/>
                  <a:pt x="524291" y="158918"/>
                  <a:pt x="523072" y="166030"/>
                </a:cubicBezTo>
                <a:cubicBezTo>
                  <a:pt x="521853" y="173143"/>
                  <a:pt x="515844" y="174584"/>
                  <a:pt x="505046" y="170354"/>
                </a:cubicBezTo>
                <a:cubicBezTo>
                  <a:pt x="494248" y="166124"/>
                  <a:pt x="487817" y="161936"/>
                  <a:pt x="485752" y="157792"/>
                </a:cubicBezTo>
                <a:cubicBezTo>
                  <a:pt x="486626" y="179718"/>
                  <a:pt x="485271" y="196898"/>
                  <a:pt x="481686" y="209331"/>
                </a:cubicBezTo>
                <a:lnTo>
                  <a:pt x="479239" y="215345"/>
                </a:lnTo>
                <a:lnTo>
                  <a:pt x="480944" y="215031"/>
                </a:lnTo>
                <a:cubicBezTo>
                  <a:pt x="498919" y="211862"/>
                  <a:pt x="510962" y="215027"/>
                  <a:pt x="517071" y="224528"/>
                </a:cubicBezTo>
                <a:cubicBezTo>
                  <a:pt x="523179" y="234028"/>
                  <a:pt x="517737" y="238552"/>
                  <a:pt x="500744" y="238101"/>
                </a:cubicBezTo>
                <a:cubicBezTo>
                  <a:pt x="483751" y="237649"/>
                  <a:pt x="465145" y="239406"/>
                  <a:pt x="444925" y="243371"/>
                </a:cubicBezTo>
                <a:cubicBezTo>
                  <a:pt x="424705" y="247336"/>
                  <a:pt x="411379" y="251613"/>
                  <a:pt x="404948" y="256202"/>
                </a:cubicBezTo>
                <a:cubicBezTo>
                  <a:pt x="398517" y="260790"/>
                  <a:pt x="393028" y="259098"/>
                  <a:pt x="388482" y="251125"/>
                </a:cubicBezTo>
                <a:cubicBezTo>
                  <a:pt x="383936" y="243152"/>
                  <a:pt x="382789" y="236315"/>
                  <a:pt x="385040" y="230615"/>
                </a:cubicBezTo>
                <a:cubicBezTo>
                  <a:pt x="387292" y="224915"/>
                  <a:pt x="388865" y="214264"/>
                  <a:pt x="389762" y="198661"/>
                </a:cubicBezTo>
                <a:cubicBezTo>
                  <a:pt x="390658" y="183059"/>
                  <a:pt x="391332" y="159208"/>
                  <a:pt x="391784" y="127107"/>
                </a:cubicBezTo>
                <a:cubicBezTo>
                  <a:pt x="392236" y="95007"/>
                  <a:pt x="390662" y="73622"/>
                  <a:pt x="387062" y="62953"/>
                </a:cubicBezTo>
                <a:cubicBezTo>
                  <a:pt x="383463" y="52284"/>
                  <a:pt x="385406" y="47917"/>
                  <a:pt x="392892" y="49853"/>
                </a:cubicBezTo>
                <a:cubicBezTo>
                  <a:pt x="400377" y="51789"/>
                  <a:pt x="407375" y="55098"/>
                  <a:pt x="413886" y="59780"/>
                </a:cubicBezTo>
                <a:cubicBezTo>
                  <a:pt x="420396" y="64462"/>
                  <a:pt x="422289" y="69772"/>
                  <a:pt x="419564" y="75709"/>
                </a:cubicBezTo>
                <a:cubicBezTo>
                  <a:pt x="416840" y="81645"/>
                  <a:pt x="415255" y="91870"/>
                  <a:pt x="414810" y="106382"/>
                </a:cubicBezTo>
                <a:cubicBezTo>
                  <a:pt x="414366" y="120895"/>
                  <a:pt x="413918" y="138508"/>
                  <a:pt x="413466" y="159222"/>
                </a:cubicBezTo>
                <a:cubicBezTo>
                  <a:pt x="413240" y="169580"/>
                  <a:pt x="412965" y="180475"/>
                  <a:pt x="412641" y="191910"/>
                </a:cubicBezTo>
                <a:lnTo>
                  <a:pt x="412401" y="199577"/>
                </a:lnTo>
                <a:lnTo>
                  <a:pt x="414864" y="195747"/>
                </a:lnTo>
                <a:cubicBezTo>
                  <a:pt x="421712" y="186849"/>
                  <a:pt x="428957" y="176323"/>
                  <a:pt x="436601" y="164170"/>
                </a:cubicBezTo>
                <a:cubicBezTo>
                  <a:pt x="444244" y="152016"/>
                  <a:pt x="451127" y="140440"/>
                  <a:pt x="457250" y="129441"/>
                </a:cubicBezTo>
                <a:cubicBezTo>
                  <a:pt x="451643" y="130302"/>
                  <a:pt x="445807" y="131417"/>
                  <a:pt x="439741" y="132786"/>
                </a:cubicBezTo>
                <a:cubicBezTo>
                  <a:pt x="433675" y="134156"/>
                  <a:pt x="427426" y="131521"/>
                  <a:pt x="420995" y="124881"/>
                </a:cubicBezTo>
                <a:cubicBezTo>
                  <a:pt x="414563" y="118242"/>
                  <a:pt x="416836" y="114635"/>
                  <a:pt x="427814" y="114061"/>
                </a:cubicBezTo>
                <a:cubicBezTo>
                  <a:pt x="438791" y="113488"/>
                  <a:pt x="451299" y="111638"/>
                  <a:pt x="465338" y="108512"/>
                </a:cubicBezTo>
                <a:cubicBezTo>
                  <a:pt x="465338" y="97312"/>
                  <a:pt x="465116" y="81541"/>
                  <a:pt x="464672" y="61200"/>
                </a:cubicBezTo>
                <a:cubicBezTo>
                  <a:pt x="464227" y="40858"/>
                  <a:pt x="462201" y="26425"/>
                  <a:pt x="458595" y="17900"/>
                </a:cubicBezTo>
                <a:cubicBezTo>
                  <a:pt x="455890" y="11506"/>
                  <a:pt x="456809" y="8179"/>
                  <a:pt x="461351" y="7919"/>
                </a:cubicBezTo>
                <a:close/>
                <a:moveTo>
                  <a:pt x="1288029" y="70"/>
                </a:moveTo>
                <a:cubicBezTo>
                  <a:pt x="1292288" y="-398"/>
                  <a:pt x="1300257" y="1505"/>
                  <a:pt x="1311937" y="5778"/>
                </a:cubicBezTo>
                <a:cubicBezTo>
                  <a:pt x="1326478" y="11830"/>
                  <a:pt x="1332601" y="17935"/>
                  <a:pt x="1330307" y="24095"/>
                </a:cubicBezTo>
                <a:cubicBezTo>
                  <a:pt x="1328013" y="30254"/>
                  <a:pt x="1326439" y="38897"/>
                  <a:pt x="1325585" y="50025"/>
                </a:cubicBezTo>
                <a:cubicBezTo>
                  <a:pt x="1324732" y="61153"/>
                  <a:pt x="1324306" y="75873"/>
                  <a:pt x="1324306" y="94186"/>
                </a:cubicBezTo>
                <a:cubicBezTo>
                  <a:pt x="1339836" y="92465"/>
                  <a:pt x="1352262" y="90235"/>
                  <a:pt x="1361583" y="87496"/>
                </a:cubicBezTo>
                <a:cubicBezTo>
                  <a:pt x="1370904" y="84757"/>
                  <a:pt x="1379619" y="88045"/>
                  <a:pt x="1387729" y="97359"/>
                </a:cubicBezTo>
                <a:cubicBezTo>
                  <a:pt x="1395838" y="106673"/>
                  <a:pt x="1392841" y="111864"/>
                  <a:pt x="1378738" y="112932"/>
                </a:cubicBezTo>
                <a:cubicBezTo>
                  <a:pt x="1364634" y="114000"/>
                  <a:pt x="1346490" y="115768"/>
                  <a:pt x="1324306" y="118234"/>
                </a:cubicBezTo>
                <a:cubicBezTo>
                  <a:pt x="1325166" y="174133"/>
                  <a:pt x="1326281" y="211675"/>
                  <a:pt x="1327650" y="230862"/>
                </a:cubicBezTo>
                <a:cubicBezTo>
                  <a:pt x="1329020" y="250050"/>
                  <a:pt x="1327779" y="264214"/>
                  <a:pt x="1323929" y="273356"/>
                </a:cubicBezTo>
                <a:cubicBezTo>
                  <a:pt x="1320079" y="282498"/>
                  <a:pt x="1314077" y="290270"/>
                  <a:pt x="1305925" y="296673"/>
                </a:cubicBezTo>
                <a:cubicBezTo>
                  <a:pt x="1297773" y="303076"/>
                  <a:pt x="1292101" y="301255"/>
                  <a:pt x="1288910" y="291210"/>
                </a:cubicBezTo>
                <a:cubicBezTo>
                  <a:pt x="1285720" y="281164"/>
                  <a:pt x="1278420" y="269889"/>
                  <a:pt x="1267013" y="257385"/>
                </a:cubicBezTo>
                <a:cubicBezTo>
                  <a:pt x="1255605" y="244880"/>
                  <a:pt x="1256118" y="240657"/>
                  <a:pt x="1268551" y="244715"/>
                </a:cubicBezTo>
                <a:cubicBezTo>
                  <a:pt x="1280984" y="248773"/>
                  <a:pt x="1289645" y="250802"/>
                  <a:pt x="1294535" y="250802"/>
                </a:cubicBezTo>
                <a:cubicBezTo>
                  <a:pt x="1297174" y="250802"/>
                  <a:pt x="1298493" y="241818"/>
                  <a:pt x="1298493" y="223850"/>
                </a:cubicBezTo>
                <a:lnTo>
                  <a:pt x="1298493" y="121353"/>
                </a:lnTo>
                <a:cubicBezTo>
                  <a:pt x="1290162" y="122228"/>
                  <a:pt x="1280783" y="123343"/>
                  <a:pt x="1270358" y="124698"/>
                </a:cubicBezTo>
                <a:cubicBezTo>
                  <a:pt x="1259932" y="126053"/>
                  <a:pt x="1250640" y="127634"/>
                  <a:pt x="1242480" y="129441"/>
                </a:cubicBezTo>
                <a:cubicBezTo>
                  <a:pt x="1234321" y="131248"/>
                  <a:pt x="1225419" y="128165"/>
                  <a:pt x="1215775" y="120192"/>
                </a:cubicBezTo>
                <a:cubicBezTo>
                  <a:pt x="1206132" y="112219"/>
                  <a:pt x="1206816" y="107935"/>
                  <a:pt x="1217829" y="107339"/>
                </a:cubicBezTo>
                <a:cubicBezTo>
                  <a:pt x="1228843" y="106744"/>
                  <a:pt x="1240559" y="105784"/>
                  <a:pt x="1252977" y="104457"/>
                </a:cubicBezTo>
                <a:cubicBezTo>
                  <a:pt x="1265396" y="103131"/>
                  <a:pt x="1280568" y="101241"/>
                  <a:pt x="1298493" y="98789"/>
                </a:cubicBezTo>
                <a:cubicBezTo>
                  <a:pt x="1298493" y="86055"/>
                  <a:pt x="1298056" y="70442"/>
                  <a:pt x="1297181" y="51950"/>
                </a:cubicBezTo>
                <a:cubicBezTo>
                  <a:pt x="1296306" y="33459"/>
                  <a:pt x="1292707" y="19004"/>
                  <a:pt x="1286383" y="8586"/>
                </a:cubicBezTo>
                <a:cubicBezTo>
                  <a:pt x="1283221" y="3376"/>
                  <a:pt x="1283769" y="538"/>
                  <a:pt x="1288029" y="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360199" y="2479910"/>
            <a:ext cx="8439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除以任何数，都得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）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395314" y="3315431"/>
            <a:ext cx="836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2.704÷5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的商中间有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                    （    ）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395312" y="4074668"/>
            <a:ext cx="8439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3.135÷7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的商接近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                     （    ）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249874" y="4043740"/>
            <a:ext cx="527149" cy="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8177866" y="2444483"/>
            <a:ext cx="527149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8249874" y="3284503"/>
            <a:ext cx="527149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4" y="1486439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2639407" y="4709505"/>
            <a:ext cx="2304256" cy="447689"/>
          </a:xfrm>
          <a:prstGeom prst="wedgeRoundRectCallout">
            <a:avLst>
              <a:gd name="adj1" fmla="val -20833"/>
              <a:gd name="adj2" fmla="val -108966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接近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4960597" y="2348882"/>
            <a:ext cx="2304256" cy="447689"/>
          </a:xfrm>
          <a:prstGeom prst="wedgeRoundRectCallout">
            <a:avLst>
              <a:gd name="adj1" fmla="val -61986"/>
              <a:gd name="adj2" fmla="val 30982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不能作除数。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888589" y="3212347"/>
            <a:ext cx="2952328" cy="447689"/>
          </a:xfrm>
          <a:prstGeom prst="wedgeRoundRectCallout">
            <a:avLst>
              <a:gd name="adj1" fmla="val -61986"/>
              <a:gd name="adj2" fmla="val 30982"/>
              <a:gd name="adj3" fmla="val 1666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704÷5=140……4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32" y="4068156"/>
            <a:ext cx="1445102" cy="1645810"/>
          </a:xfrm>
          <a:prstGeom prst="rect">
            <a:avLst/>
          </a:prstGeom>
        </p:spPr>
      </p:pic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720324" y="1392964"/>
            <a:ext cx="7085174" cy="375491"/>
          </a:xfrm>
          <a:custGeom>
            <a:avLst/>
            <a:gdLst/>
            <a:ahLst/>
            <a:cxnLst/>
            <a:rect l="l" t="t" r="r" b="b"/>
            <a:pathLst>
              <a:path w="7085174" h="375491">
                <a:moveTo>
                  <a:pt x="5152983" y="283886"/>
                </a:moveTo>
                <a:cubicBezTo>
                  <a:pt x="5156897" y="283623"/>
                  <a:pt x="5163873" y="285675"/>
                  <a:pt x="5173910" y="290042"/>
                </a:cubicBezTo>
                <a:cubicBezTo>
                  <a:pt x="5193984" y="298775"/>
                  <a:pt x="5207349" y="307612"/>
                  <a:pt x="5214007" y="316553"/>
                </a:cubicBezTo>
                <a:cubicBezTo>
                  <a:pt x="5220665" y="325494"/>
                  <a:pt x="5222319" y="336843"/>
                  <a:pt x="5218969" y="350601"/>
                </a:cubicBezTo>
                <a:cubicBezTo>
                  <a:pt x="5215620" y="364358"/>
                  <a:pt x="5208574" y="365875"/>
                  <a:pt x="5197833" y="355150"/>
                </a:cubicBezTo>
                <a:cubicBezTo>
                  <a:pt x="5187092" y="344426"/>
                  <a:pt x="5177080" y="333264"/>
                  <a:pt x="5167797" y="321665"/>
                </a:cubicBezTo>
                <a:cubicBezTo>
                  <a:pt x="5160631" y="311416"/>
                  <a:pt x="5154840" y="301399"/>
                  <a:pt x="5150424" y="291617"/>
                </a:cubicBezTo>
                <a:cubicBezTo>
                  <a:pt x="5148215" y="286725"/>
                  <a:pt x="5149068" y="284148"/>
                  <a:pt x="5152983" y="283886"/>
                </a:cubicBezTo>
                <a:close/>
                <a:moveTo>
                  <a:pt x="3067127" y="266793"/>
                </a:moveTo>
                <a:cubicBezTo>
                  <a:pt x="3059360" y="266360"/>
                  <a:pt x="3031412" y="268601"/>
                  <a:pt x="2983282" y="273518"/>
                </a:cubicBezTo>
                <a:cubicBezTo>
                  <a:pt x="2985331" y="292450"/>
                  <a:pt x="2986798" y="307707"/>
                  <a:pt x="2987681" y="319290"/>
                </a:cubicBezTo>
                <a:cubicBezTo>
                  <a:pt x="3036595" y="315157"/>
                  <a:pt x="3064518" y="312699"/>
                  <a:pt x="3071451" y="311915"/>
                </a:cubicBezTo>
                <a:cubicBezTo>
                  <a:pt x="3075301" y="292700"/>
                  <a:pt x="3077484" y="280484"/>
                  <a:pt x="3078001" y="275268"/>
                </a:cubicBezTo>
                <a:cubicBezTo>
                  <a:pt x="3078517" y="270051"/>
                  <a:pt x="3074893" y="267227"/>
                  <a:pt x="3067127" y="266793"/>
                </a:cubicBezTo>
                <a:close/>
                <a:moveTo>
                  <a:pt x="896781" y="263668"/>
                </a:moveTo>
                <a:cubicBezTo>
                  <a:pt x="892862" y="263889"/>
                  <a:pt x="889051" y="265377"/>
                  <a:pt x="885347" y="268131"/>
                </a:cubicBezTo>
                <a:cubicBezTo>
                  <a:pt x="877939" y="273639"/>
                  <a:pt x="874235" y="280980"/>
                  <a:pt x="874235" y="290154"/>
                </a:cubicBezTo>
                <a:cubicBezTo>
                  <a:pt x="874235" y="299329"/>
                  <a:pt x="878360" y="306216"/>
                  <a:pt x="886610" y="310816"/>
                </a:cubicBezTo>
                <a:cubicBezTo>
                  <a:pt x="894859" y="315415"/>
                  <a:pt x="902934" y="315182"/>
                  <a:pt x="910833" y="310116"/>
                </a:cubicBezTo>
                <a:cubicBezTo>
                  <a:pt x="918733" y="305033"/>
                  <a:pt x="922445" y="297700"/>
                  <a:pt x="921970" y="288117"/>
                </a:cubicBezTo>
                <a:cubicBezTo>
                  <a:pt x="921495" y="278534"/>
                  <a:pt x="917124" y="271430"/>
                  <a:pt x="908858" y="266806"/>
                </a:cubicBezTo>
                <a:cubicBezTo>
                  <a:pt x="904725" y="264493"/>
                  <a:pt x="900700" y="263448"/>
                  <a:pt x="896781" y="263668"/>
                </a:cubicBezTo>
                <a:close/>
                <a:moveTo>
                  <a:pt x="5993908" y="248132"/>
                </a:moveTo>
                <a:cubicBezTo>
                  <a:pt x="5992667" y="247590"/>
                  <a:pt x="5985301" y="248090"/>
                  <a:pt x="5971810" y="249632"/>
                </a:cubicBezTo>
                <a:cubicBezTo>
                  <a:pt x="5958320" y="251173"/>
                  <a:pt x="5940224" y="253819"/>
                  <a:pt x="5917526" y="257569"/>
                </a:cubicBezTo>
                <a:cubicBezTo>
                  <a:pt x="5919576" y="276584"/>
                  <a:pt x="5921509" y="292975"/>
                  <a:pt x="5923326" y="306741"/>
                </a:cubicBezTo>
                <a:cubicBezTo>
                  <a:pt x="5942358" y="305824"/>
                  <a:pt x="5964598" y="303899"/>
                  <a:pt x="5990046" y="300966"/>
                </a:cubicBezTo>
                <a:cubicBezTo>
                  <a:pt x="5993863" y="284717"/>
                  <a:pt x="5995771" y="271510"/>
                  <a:pt x="5995771" y="261344"/>
                </a:cubicBezTo>
                <a:cubicBezTo>
                  <a:pt x="5995771" y="253077"/>
                  <a:pt x="5995150" y="248674"/>
                  <a:pt x="5993908" y="248132"/>
                </a:cubicBezTo>
                <a:close/>
                <a:moveTo>
                  <a:pt x="899665" y="237033"/>
                </a:moveTo>
                <a:cubicBezTo>
                  <a:pt x="906082" y="237174"/>
                  <a:pt x="912641" y="238653"/>
                  <a:pt x="919345" y="241470"/>
                </a:cubicBezTo>
                <a:cubicBezTo>
                  <a:pt x="932753" y="247103"/>
                  <a:pt x="941656" y="256027"/>
                  <a:pt x="946056" y="268243"/>
                </a:cubicBezTo>
                <a:cubicBezTo>
                  <a:pt x="950456" y="280459"/>
                  <a:pt x="950972" y="292542"/>
                  <a:pt x="947606" y="304491"/>
                </a:cubicBezTo>
                <a:cubicBezTo>
                  <a:pt x="944239" y="316440"/>
                  <a:pt x="937940" y="325585"/>
                  <a:pt x="928707" y="331927"/>
                </a:cubicBezTo>
                <a:cubicBezTo>
                  <a:pt x="919474" y="338268"/>
                  <a:pt x="908504" y="341439"/>
                  <a:pt x="895797" y="341439"/>
                </a:cubicBezTo>
                <a:cubicBezTo>
                  <a:pt x="883089" y="341439"/>
                  <a:pt x="871581" y="336281"/>
                  <a:pt x="861274" y="325965"/>
                </a:cubicBezTo>
                <a:cubicBezTo>
                  <a:pt x="850966" y="315649"/>
                  <a:pt x="845812" y="304558"/>
                  <a:pt x="845812" y="292692"/>
                </a:cubicBezTo>
                <a:cubicBezTo>
                  <a:pt x="845812" y="280826"/>
                  <a:pt x="848587" y="270447"/>
                  <a:pt x="854137" y="261556"/>
                </a:cubicBezTo>
                <a:cubicBezTo>
                  <a:pt x="859686" y="252665"/>
                  <a:pt x="868590" y="245686"/>
                  <a:pt x="880847" y="240620"/>
                </a:cubicBezTo>
                <a:cubicBezTo>
                  <a:pt x="886976" y="238087"/>
                  <a:pt x="893249" y="236891"/>
                  <a:pt x="899665" y="237033"/>
                </a:cubicBezTo>
                <a:close/>
                <a:moveTo>
                  <a:pt x="3082851" y="236073"/>
                </a:moveTo>
                <a:cubicBezTo>
                  <a:pt x="3086517" y="236238"/>
                  <a:pt x="3090567" y="237420"/>
                  <a:pt x="3095000" y="239620"/>
                </a:cubicBezTo>
                <a:cubicBezTo>
                  <a:pt x="3103866" y="244020"/>
                  <a:pt x="3112561" y="249361"/>
                  <a:pt x="3121086" y="255644"/>
                </a:cubicBezTo>
                <a:cubicBezTo>
                  <a:pt x="3129610" y="261927"/>
                  <a:pt x="3130048" y="268126"/>
                  <a:pt x="3122398" y="274243"/>
                </a:cubicBezTo>
                <a:cubicBezTo>
                  <a:pt x="3114749" y="280359"/>
                  <a:pt x="3106549" y="292817"/>
                  <a:pt x="3097800" y="311616"/>
                </a:cubicBezTo>
                <a:cubicBezTo>
                  <a:pt x="3106166" y="324865"/>
                  <a:pt x="3108128" y="332360"/>
                  <a:pt x="3103687" y="334102"/>
                </a:cubicBezTo>
                <a:cubicBezTo>
                  <a:pt x="3099245" y="335843"/>
                  <a:pt x="3088025" y="336976"/>
                  <a:pt x="3070026" y="337501"/>
                </a:cubicBezTo>
                <a:cubicBezTo>
                  <a:pt x="3052027" y="338026"/>
                  <a:pt x="3024279" y="339280"/>
                  <a:pt x="2986781" y="341264"/>
                </a:cubicBezTo>
                <a:cubicBezTo>
                  <a:pt x="2978548" y="358113"/>
                  <a:pt x="2971482" y="354842"/>
                  <a:pt x="2965583" y="331452"/>
                </a:cubicBezTo>
                <a:cubicBezTo>
                  <a:pt x="2959683" y="308062"/>
                  <a:pt x="2955687" y="291913"/>
                  <a:pt x="2953596" y="283005"/>
                </a:cubicBezTo>
                <a:cubicBezTo>
                  <a:pt x="2951504" y="274097"/>
                  <a:pt x="2948580" y="265889"/>
                  <a:pt x="2944821" y="258381"/>
                </a:cubicBezTo>
                <a:cubicBezTo>
                  <a:pt x="2941063" y="250873"/>
                  <a:pt x="2944421" y="248211"/>
                  <a:pt x="2954896" y="250394"/>
                </a:cubicBezTo>
                <a:cubicBezTo>
                  <a:pt x="2965370" y="252577"/>
                  <a:pt x="2972241" y="253886"/>
                  <a:pt x="2975507" y="254319"/>
                </a:cubicBezTo>
                <a:cubicBezTo>
                  <a:pt x="2978773" y="254752"/>
                  <a:pt x="2994389" y="253182"/>
                  <a:pt x="3022354" y="249607"/>
                </a:cubicBezTo>
                <a:cubicBezTo>
                  <a:pt x="3050319" y="246032"/>
                  <a:pt x="3067201" y="242374"/>
                  <a:pt x="3073001" y="238632"/>
                </a:cubicBezTo>
                <a:cubicBezTo>
                  <a:pt x="3075901" y="236762"/>
                  <a:pt x="3079184" y="235909"/>
                  <a:pt x="3082851" y="236073"/>
                </a:cubicBezTo>
                <a:close/>
                <a:moveTo>
                  <a:pt x="1815216" y="222139"/>
                </a:moveTo>
                <a:cubicBezTo>
                  <a:pt x="1818099" y="222521"/>
                  <a:pt x="1821553" y="223485"/>
                  <a:pt x="1825577" y="225033"/>
                </a:cubicBezTo>
                <a:cubicBezTo>
                  <a:pt x="1841676" y="231225"/>
                  <a:pt x="1850859" y="238637"/>
                  <a:pt x="1853126" y="247269"/>
                </a:cubicBezTo>
                <a:cubicBezTo>
                  <a:pt x="1855392" y="255902"/>
                  <a:pt x="1854709" y="264343"/>
                  <a:pt x="1851076" y="272593"/>
                </a:cubicBezTo>
                <a:cubicBezTo>
                  <a:pt x="1847443" y="280842"/>
                  <a:pt x="1841835" y="281817"/>
                  <a:pt x="1834252" y="275518"/>
                </a:cubicBezTo>
                <a:cubicBezTo>
                  <a:pt x="1826669" y="269218"/>
                  <a:pt x="1820711" y="262818"/>
                  <a:pt x="1816378" y="256319"/>
                </a:cubicBezTo>
                <a:cubicBezTo>
                  <a:pt x="1812045" y="249819"/>
                  <a:pt x="1808145" y="242528"/>
                  <a:pt x="1804679" y="234445"/>
                </a:cubicBezTo>
                <a:cubicBezTo>
                  <a:pt x="1803054" y="225096"/>
                  <a:pt x="1806566" y="220994"/>
                  <a:pt x="1815216" y="222139"/>
                </a:cubicBezTo>
                <a:close/>
                <a:moveTo>
                  <a:pt x="3053587" y="190557"/>
                </a:moveTo>
                <a:cubicBezTo>
                  <a:pt x="3059951" y="190605"/>
                  <a:pt x="3066739" y="193735"/>
                  <a:pt x="3073951" y="199947"/>
                </a:cubicBezTo>
                <a:cubicBezTo>
                  <a:pt x="3083567" y="208230"/>
                  <a:pt x="3081076" y="214013"/>
                  <a:pt x="3066476" y="217296"/>
                </a:cubicBezTo>
                <a:cubicBezTo>
                  <a:pt x="3051877" y="220579"/>
                  <a:pt x="3037387" y="223267"/>
                  <a:pt x="3023004" y="225358"/>
                </a:cubicBezTo>
                <a:cubicBezTo>
                  <a:pt x="3008622" y="227450"/>
                  <a:pt x="2998427" y="227325"/>
                  <a:pt x="2992418" y="224983"/>
                </a:cubicBezTo>
                <a:cubicBezTo>
                  <a:pt x="2986410" y="222642"/>
                  <a:pt x="2981786" y="218784"/>
                  <a:pt x="2978544" y="213409"/>
                </a:cubicBezTo>
                <a:cubicBezTo>
                  <a:pt x="2975303" y="208034"/>
                  <a:pt x="2978503" y="205014"/>
                  <a:pt x="2988144" y="204347"/>
                </a:cubicBezTo>
                <a:cubicBezTo>
                  <a:pt x="2997785" y="203680"/>
                  <a:pt x="3007738" y="202314"/>
                  <a:pt x="3018004" y="200247"/>
                </a:cubicBezTo>
                <a:cubicBezTo>
                  <a:pt x="3029470" y="197114"/>
                  <a:pt x="3039257" y="194210"/>
                  <a:pt x="3047365" y="191535"/>
                </a:cubicBezTo>
                <a:cubicBezTo>
                  <a:pt x="3049392" y="190867"/>
                  <a:pt x="3051466" y="190540"/>
                  <a:pt x="3053587" y="190557"/>
                </a:cubicBezTo>
                <a:close/>
                <a:moveTo>
                  <a:pt x="3870197" y="181022"/>
                </a:moveTo>
                <a:cubicBezTo>
                  <a:pt x="3872892" y="181383"/>
                  <a:pt x="3876152" y="182121"/>
                  <a:pt x="3879977" y="183236"/>
                </a:cubicBezTo>
                <a:cubicBezTo>
                  <a:pt x="3895276" y="187694"/>
                  <a:pt x="3906287" y="194448"/>
                  <a:pt x="3913012" y="203497"/>
                </a:cubicBezTo>
                <a:cubicBezTo>
                  <a:pt x="3919737" y="212547"/>
                  <a:pt x="3921395" y="223679"/>
                  <a:pt x="3917987" y="236895"/>
                </a:cubicBezTo>
                <a:cubicBezTo>
                  <a:pt x="3914578" y="250111"/>
                  <a:pt x="3903833" y="246994"/>
                  <a:pt x="3885751" y="227546"/>
                </a:cubicBezTo>
                <a:cubicBezTo>
                  <a:pt x="3872168" y="208730"/>
                  <a:pt x="3863986" y="195527"/>
                  <a:pt x="3861203" y="187936"/>
                </a:cubicBezTo>
                <a:cubicBezTo>
                  <a:pt x="3859115" y="182242"/>
                  <a:pt x="3862113" y="179938"/>
                  <a:pt x="3870197" y="181022"/>
                </a:cubicBezTo>
                <a:close/>
                <a:moveTo>
                  <a:pt x="2566604" y="180420"/>
                </a:moveTo>
                <a:cubicBezTo>
                  <a:pt x="2564085" y="180302"/>
                  <a:pt x="2560307" y="180890"/>
                  <a:pt x="2555270" y="182186"/>
                </a:cubicBezTo>
                <a:cubicBezTo>
                  <a:pt x="2545196" y="184777"/>
                  <a:pt x="2539317" y="186290"/>
                  <a:pt x="2537634" y="186723"/>
                </a:cubicBezTo>
                <a:lnTo>
                  <a:pt x="2537634" y="225171"/>
                </a:lnTo>
                <a:cubicBezTo>
                  <a:pt x="2545933" y="223238"/>
                  <a:pt x="2555366" y="220513"/>
                  <a:pt x="2565932" y="216996"/>
                </a:cubicBezTo>
                <a:cubicBezTo>
                  <a:pt x="2568898" y="200164"/>
                  <a:pt x="2570382" y="188798"/>
                  <a:pt x="2570382" y="182898"/>
                </a:cubicBezTo>
                <a:cubicBezTo>
                  <a:pt x="2570382" y="181365"/>
                  <a:pt x="2569123" y="180539"/>
                  <a:pt x="2566604" y="180420"/>
                </a:cubicBezTo>
                <a:close/>
                <a:moveTo>
                  <a:pt x="626487" y="152157"/>
                </a:moveTo>
                <a:cubicBezTo>
                  <a:pt x="629373" y="152455"/>
                  <a:pt x="632915" y="153256"/>
                  <a:pt x="637112" y="154563"/>
                </a:cubicBezTo>
                <a:cubicBezTo>
                  <a:pt x="653903" y="159787"/>
                  <a:pt x="661253" y="165441"/>
                  <a:pt x="659161" y="171524"/>
                </a:cubicBezTo>
                <a:cubicBezTo>
                  <a:pt x="657069" y="177607"/>
                  <a:pt x="656024" y="183982"/>
                  <a:pt x="656024" y="190648"/>
                </a:cubicBezTo>
                <a:cubicBezTo>
                  <a:pt x="662957" y="189631"/>
                  <a:pt x="669723" y="189123"/>
                  <a:pt x="676322" y="189123"/>
                </a:cubicBezTo>
                <a:cubicBezTo>
                  <a:pt x="684039" y="189123"/>
                  <a:pt x="690167" y="191523"/>
                  <a:pt x="694709" y="196323"/>
                </a:cubicBezTo>
                <a:cubicBezTo>
                  <a:pt x="699250" y="201122"/>
                  <a:pt x="697267" y="205580"/>
                  <a:pt x="688759" y="209697"/>
                </a:cubicBezTo>
                <a:cubicBezTo>
                  <a:pt x="680251" y="213813"/>
                  <a:pt x="670390" y="216730"/>
                  <a:pt x="659174" y="218446"/>
                </a:cubicBezTo>
                <a:lnTo>
                  <a:pt x="659174" y="237720"/>
                </a:lnTo>
                <a:cubicBezTo>
                  <a:pt x="672823" y="236787"/>
                  <a:pt x="685172" y="234724"/>
                  <a:pt x="696221" y="231533"/>
                </a:cubicBezTo>
                <a:cubicBezTo>
                  <a:pt x="707271" y="228341"/>
                  <a:pt x="718432" y="229337"/>
                  <a:pt x="729707" y="234520"/>
                </a:cubicBezTo>
                <a:cubicBezTo>
                  <a:pt x="740981" y="239703"/>
                  <a:pt x="747206" y="246007"/>
                  <a:pt x="748381" y="253432"/>
                </a:cubicBezTo>
                <a:cubicBezTo>
                  <a:pt x="749556" y="260856"/>
                  <a:pt x="741498" y="263785"/>
                  <a:pt x="724207" y="262219"/>
                </a:cubicBezTo>
                <a:cubicBezTo>
                  <a:pt x="706916" y="260652"/>
                  <a:pt x="685239" y="261277"/>
                  <a:pt x="659174" y="264093"/>
                </a:cubicBezTo>
                <a:cubicBezTo>
                  <a:pt x="659174" y="298941"/>
                  <a:pt x="657716" y="326556"/>
                  <a:pt x="654799" y="346938"/>
                </a:cubicBezTo>
                <a:cubicBezTo>
                  <a:pt x="651882" y="367320"/>
                  <a:pt x="646895" y="376491"/>
                  <a:pt x="639837" y="374449"/>
                </a:cubicBezTo>
                <a:cubicBezTo>
                  <a:pt x="632779" y="372408"/>
                  <a:pt x="628975" y="358796"/>
                  <a:pt x="628425" y="333614"/>
                </a:cubicBezTo>
                <a:cubicBezTo>
                  <a:pt x="627876" y="308432"/>
                  <a:pt x="627600" y="285942"/>
                  <a:pt x="627600" y="266143"/>
                </a:cubicBezTo>
                <a:cubicBezTo>
                  <a:pt x="599119" y="269243"/>
                  <a:pt x="581016" y="272110"/>
                  <a:pt x="573291" y="274743"/>
                </a:cubicBezTo>
                <a:cubicBezTo>
                  <a:pt x="565567" y="277376"/>
                  <a:pt x="554126" y="274609"/>
                  <a:pt x="538968" y="266443"/>
                </a:cubicBezTo>
                <a:cubicBezTo>
                  <a:pt x="523811" y="258277"/>
                  <a:pt x="523673" y="253819"/>
                  <a:pt x="538556" y="253069"/>
                </a:cubicBezTo>
                <a:cubicBezTo>
                  <a:pt x="553439" y="252319"/>
                  <a:pt x="583120" y="248978"/>
                  <a:pt x="627600" y="243045"/>
                </a:cubicBezTo>
                <a:lnTo>
                  <a:pt x="627600" y="222221"/>
                </a:lnTo>
                <a:cubicBezTo>
                  <a:pt x="606202" y="224304"/>
                  <a:pt x="591182" y="222725"/>
                  <a:pt x="582541" y="217484"/>
                </a:cubicBezTo>
                <a:cubicBezTo>
                  <a:pt x="573900" y="212242"/>
                  <a:pt x="575087" y="208847"/>
                  <a:pt x="586103" y="207297"/>
                </a:cubicBezTo>
                <a:cubicBezTo>
                  <a:pt x="597119" y="205747"/>
                  <a:pt x="610435" y="202231"/>
                  <a:pt x="626051" y="196748"/>
                </a:cubicBezTo>
                <a:cubicBezTo>
                  <a:pt x="625034" y="185232"/>
                  <a:pt x="622426" y="174016"/>
                  <a:pt x="618226" y="163100"/>
                </a:cubicBezTo>
                <a:cubicBezTo>
                  <a:pt x="615076" y="154913"/>
                  <a:pt x="617830" y="151265"/>
                  <a:pt x="626487" y="152157"/>
                </a:cubicBezTo>
                <a:close/>
                <a:moveTo>
                  <a:pt x="3781720" y="149263"/>
                </a:moveTo>
                <a:cubicBezTo>
                  <a:pt x="3775995" y="149771"/>
                  <a:pt x="3761425" y="152359"/>
                  <a:pt x="3738010" y="157025"/>
                </a:cubicBezTo>
                <a:lnTo>
                  <a:pt x="3739385" y="201647"/>
                </a:lnTo>
                <a:cubicBezTo>
                  <a:pt x="3748601" y="200781"/>
                  <a:pt x="3756272" y="198731"/>
                  <a:pt x="3762396" y="195498"/>
                </a:cubicBezTo>
                <a:cubicBezTo>
                  <a:pt x="3768521" y="192264"/>
                  <a:pt x="3775137" y="194144"/>
                  <a:pt x="3782245" y="201135"/>
                </a:cubicBezTo>
                <a:cubicBezTo>
                  <a:pt x="3789353" y="208126"/>
                  <a:pt x="3787311" y="213909"/>
                  <a:pt x="3776120" y="218484"/>
                </a:cubicBezTo>
                <a:cubicBezTo>
                  <a:pt x="3764929" y="223058"/>
                  <a:pt x="3752751" y="225346"/>
                  <a:pt x="3739585" y="225346"/>
                </a:cubicBezTo>
                <a:lnTo>
                  <a:pt x="3740935" y="265943"/>
                </a:lnTo>
                <a:cubicBezTo>
                  <a:pt x="3746201" y="266093"/>
                  <a:pt x="3754050" y="264039"/>
                  <a:pt x="3764484" y="259781"/>
                </a:cubicBezTo>
                <a:cubicBezTo>
                  <a:pt x="3774916" y="255523"/>
                  <a:pt x="3781911" y="255748"/>
                  <a:pt x="3785470" y="260456"/>
                </a:cubicBezTo>
                <a:cubicBezTo>
                  <a:pt x="3789028" y="265164"/>
                  <a:pt x="3791648" y="264864"/>
                  <a:pt x="3793332" y="259556"/>
                </a:cubicBezTo>
                <a:cubicBezTo>
                  <a:pt x="3795015" y="254248"/>
                  <a:pt x="3796119" y="236216"/>
                  <a:pt x="3796644" y="205459"/>
                </a:cubicBezTo>
                <a:cubicBezTo>
                  <a:pt x="3797169" y="174703"/>
                  <a:pt x="3796244" y="157521"/>
                  <a:pt x="3793869" y="153913"/>
                </a:cubicBezTo>
                <a:cubicBezTo>
                  <a:pt x="3791494" y="150305"/>
                  <a:pt x="3787445" y="148755"/>
                  <a:pt x="3781720" y="149263"/>
                </a:cubicBezTo>
                <a:close/>
                <a:moveTo>
                  <a:pt x="3461577" y="134376"/>
                </a:moveTo>
                <a:lnTo>
                  <a:pt x="3423854" y="140326"/>
                </a:lnTo>
                <a:cubicBezTo>
                  <a:pt x="3419855" y="146142"/>
                  <a:pt x="3417913" y="148984"/>
                  <a:pt x="3418030" y="148850"/>
                </a:cubicBezTo>
                <a:cubicBezTo>
                  <a:pt x="3418146" y="148717"/>
                  <a:pt x="3428271" y="150100"/>
                  <a:pt x="3448403" y="153000"/>
                </a:cubicBezTo>
                <a:cubicBezTo>
                  <a:pt x="3454186" y="147151"/>
                  <a:pt x="3458577" y="140943"/>
                  <a:pt x="3461577" y="134376"/>
                </a:cubicBezTo>
                <a:close/>
                <a:moveTo>
                  <a:pt x="5149336" y="132014"/>
                </a:moveTo>
                <a:cubicBezTo>
                  <a:pt x="5138945" y="133572"/>
                  <a:pt x="5122000" y="137168"/>
                  <a:pt x="5098502" y="142801"/>
                </a:cubicBezTo>
                <a:lnTo>
                  <a:pt x="5098502" y="157725"/>
                </a:lnTo>
                <a:cubicBezTo>
                  <a:pt x="5109951" y="156792"/>
                  <a:pt x="5119692" y="154725"/>
                  <a:pt x="5127725" y="151525"/>
                </a:cubicBezTo>
                <a:cubicBezTo>
                  <a:pt x="5135758" y="148325"/>
                  <a:pt x="5143091" y="149192"/>
                  <a:pt x="5149724" y="154125"/>
                </a:cubicBezTo>
                <a:cubicBezTo>
                  <a:pt x="5156356" y="159058"/>
                  <a:pt x="5156811" y="163770"/>
                  <a:pt x="5151086" y="168262"/>
                </a:cubicBezTo>
                <a:cubicBezTo>
                  <a:pt x="5145362" y="172753"/>
                  <a:pt x="5137007" y="175811"/>
                  <a:pt x="5126025" y="177436"/>
                </a:cubicBezTo>
                <a:cubicBezTo>
                  <a:pt x="5115043" y="179061"/>
                  <a:pt x="5105868" y="179349"/>
                  <a:pt x="5098502" y="178299"/>
                </a:cubicBezTo>
                <a:lnTo>
                  <a:pt x="5098502" y="190648"/>
                </a:lnTo>
                <a:cubicBezTo>
                  <a:pt x="5105801" y="190781"/>
                  <a:pt x="5114826" y="188985"/>
                  <a:pt x="5125575" y="185261"/>
                </a:cubicBezTo>
                <a:cubicBezTo>
                  <a:pt x="5136324" y="181536"/>
                  <a:pt x="5144957" y="182590"/>
                  <a:pt x="5151473" y="188423"/>
                </a:cubicBezTo>
                <a:cubicBezTo>
                  <a:pt x="5157990" y="194256"/>
                  <a:pt x="5157206" y="198989"/>
                  <a:pt x="5149124" y="202622"/>
                </a:cubicBezTo>
                <a:cubicBezTo>
                  <a:pt x="5141041" y="206255"/>
                  <a:pt x="5132350" y="208859"/>
                  <a:pt x="5123050" y="210434"/>
                </a:cubicBezTo>
                <a:cubicBezTo>
                  <a:pt x="5113751" y="212009"/>
                  <a:pt x="5105568" y="211230"/>
                  <a:pt x="5098502" y="208097"/>
                </a:cubicBezTo>
                <a:lnTo>
                  <a:pt x="5098502" y="225171"/>
                </a:lnTo>
                <a:cubicBezTo>
                  <a:pt x="5107968" y="225271"/>
                  <a:pt x="5118059" y="223467"/>
                  <a:pt x="5128775" y="219759"/>
                </a:cubicBezTo>
                <a:cubicBezTo>
                  <a:pt x="5139491" y="216051"/>
                  <a:pt x="5148103" y="217096"/>
                  <a:pt x="5154611" y="222896"/>
                </a:cubicBezTo>
                <a:cubicBezTo>
                  <a:pt x="5161119" y="228696"/>
                  <a:pt x="5160652" y="233420"/>
                  <a:pt x="5153211" y="237070"/>
                </a:cubicBezTo>
                <a:cubicBezTo>
                  <a:pt x="5145770" y="240720"/>
                  <a:pt x="5136324" y="243078"/>
                  <a:pt x="5124875" y="244145"/>
                </a:cubicBezTo>
                <a:cubicBezTo>
                  <a:pt x="5113426" y="245211"/>
                  <a:pt x="5104501" y="245220"/>
                  <a:pt x="5098102" y="244170"/>
                </a:cubicBezTo>
                <a:cubicBezTo>
                  <a:pt x="5097285" y="256802"/>
                  <a:pt x="5096894" y="262494"/>
                  <a:pt x="5096927" y="261244"/>
                </a:cubicBezTo>
                <a:cubicBezTo>
                  <a:pt x="5125642" y="258160"/>
                  <a:pt x="5148615" y="255269"/>
                  <a:pt x="5165848" y="252569"/>
                </a:cubicBezTo>
                <a:cubicBezTo>
                  <a:pt x="5166831" y="218671"/>
                  <a:pt x="5167322" y="192314"/>
                  <a:pt x="5167322" y="173499"/>
                </a:cubicBezTo>
                <a:cubicBezTo>
                  <a:pt x="5167322" y="155167"/>
                  <a:pt x="5166923" y="143280"/>
                  <a:pt x="5166123" y="137839"/>
                </a:cubicBezTo>
                <a:cubicBezTo>
                  <a:pt x="5165323" y="132397"/>
                  <a:pt x="5159727" y="130456"/>
                  <a:pt x="5149336" y="132014"/>
                </a:cubicBezTo>
                <a:close/>
                <a:moveTo>
                  <a:pt x="6441218" y="130234"/>
                </a:moveTo>
                <a:cubicBezTo>
                  <a:pt x="6452816" y="130798"/>
                  <a:pt x="6462911" y="135807"/>
                  <a:pt x="6471504" y="145263"/>
                </a:cubicBezTo>
                <a:cubicBezTo>
                  <a:pt x="6482962" y="157871"/>
                  <a:pt x="6479770" y="163912"/>
                  <a:pt x="6461930" y="163387"/>
                </a:cubicBezTo>
                <a:cubicBezTo>
                  <a:pt x="6444090" y="162862"/>
                  <a:pt x="6425324" y="163125"/>
                  <a:pt x="6405634" y="164175"/>
                </a:cubicBezTo>
                <a:cubicBezTo>
                  <a:pt x="6385943" y="165224"/>
                  <a:pt x="6350358" y="168058"/>
                  <a:pt x="6298878" y="172674"/>
                </a:cubicBezTo>
                <a:cubicBezTo>
                  <a:pt x="6307244" y="178057"/>
                  <a:pt x="6308531" y="183028"/>
                  <a:pt x="6302740" y="187586"/>
                </a:cubicBezTo>
                <a:cubicBezTo>
                  <a:pt x="6296948" y="192144"/>
                  <a:pt x="6291195" y="197197"/>
                  <a:pt x="6285478" y="202747"/>
                </a:cubicBezTo>
                <a:cubicBezTo>
                  <a:pt x="6279762" y="208297"/>
                  <a:pt x="6277396" y="211072"/>
                  <a:pt x="6278379" y="211072"/>
                </a:cubicBezTo>
                <a:cubicBezTo>
                  <a:pt x="6283328" y="211072"/>
                  <a:pt x="6292361" y="210063"/>
                  <a:pt x="6305477" y="208047"/>
                </a:cubicBezTo>
                <a:cubicBezTo>
                  <a:pt x="6318594" y="206030"/>
                  <a:pt x="6328872" y="203151"/>
                  <a:pt x="6336312" y="199410"/>
                </a:cubicBezTo>
                <a:cubicBezTo>
                  <a:pt x="6343754" y="195668"/>
                  <a:pt x="6351092" y="195760"/>
                  <a:pt x="6358324" y="199685"/>
                </a:cubicBezTo>
                <a:cubicBezTo>
                  <a:pt x="6365556" y="203610"/>
                  <a:pt x="6373927" y="209168"/>
                  <a:pt x="6383434" y="216359"/>
                </a:cubicBezTo>
                <a:cubicBezTo>
                  <a:pt x="6392943" y="223550"/>
                  <a:pt x="6395246" y="229625"/>
                  <a:pt x="6390347" y="234583"/>
                </a:cubicBezTo>
                <a:cubicBezTo>
                  <a:pt x="6385448" y="239541"/>
                  <a:pt x="6381764" y="246711"/>
                  <a:pt x="6379298" y="256094"/>
                </a:cubicBezTo>
                <a:cubicBezTo>
                  <a:pt x="6376831" y="265477"/>
                  <a:pt x="6373473" y="280534"/>
                  <a:pt x="6369224" y="301266"/>
                </a:cubicBezTo>
                <a:cubicBezTo>
                  <a:pt x="6364974" y="321998"/>
                  <a:pt x="6358970" y="337622"/>
                  <a:pt x="6351212" y="348138"/>
                </a:cubicBezTo>
                <a:cubicBezTo>
                  <a:pt x="6343454" y="358654"/>
                  <a:pt x="6334030" y="366704"/>
                  <a:pt x="6322938" y="372287"/>
                </a:cubicBezTo>
                <a:cubicBezTo>
                  <a:pt x="6311848" y="377870"/>
                  <a:pt x="6305369" y="376157"/>
                  <a:pt x="6303502" y="367150"/>
                </a:cubicBezTo>
                <a:cubicBezTo>
                  <a:pt x="6301636" y="358142"/>
                  <a:pt x="6293045" y="347130"/>
                  <a:pt x="6277729" y="334114"/>
                </a:cubicBezTo>
                <a:cubicBezTo>
                  <a:pt x="6262413" y="321098"/>
                  <a:pt x="6263709" y="316940"/>
                  <a:pt x="6281616" y="321640"/>
                </a:cubicBezTo>
                <a:cubicBezTo>
                  <a:pt x="6299524" y="326340"/>
                  <a:pt x="6310918" y="328527"/>
                  <a:pt x="6315802" y="328202"/>
                </a:cubicBezTo>
                <a:cubicBezTo>
                  <a:pt x="6320684" y="327877"/>
                  <a:pt x="6325084" y="322815"/>
                  <a:pt x="6329001" y="313015"/>
                </a:cubicBezTo>
                <a:cubicBezTo>
                  <a:pt x="6332918" y="303216"/>
                  <a:pt x="6336950" y="287300"/>
                  <a:pt x="6341100" y="265268"/>
                </a:cubicBezTo>
                <a:cubicBezTo>
                  <a:pt x="6345250" y="243236"/>
                  <a:pt x="6345308" y="230816"/>
                  <a:pt x="6341275" y="228008"/>
                </a:cubicBezTo>
                <a:cubicBezTo>
                  <a:pt x="6337242" y="225200"/>
                  <a:pt x="6324976" y="225342"/>
                  <a:pt x="6304478" y="228433"/>
                </a:cubicBezTo>
                <a:cubicBezTo>
                  <a:pt x="6283978" y="231525"/>
                  <a:pt x="6267054" y="236491"/>
                  <a:pt x="6253706" y="243332"/>
                </a:cubicBezTo>
                <a:cubicBezTo>
                  <a:pt x="6240356" y="250173"/>
                  <a:pt x="6233010" y="248140"/>
                  <a:pt x="6231669" y="237233"/>
                </a:cubicBezTo>
                <a:cubicBezTo>
                  <a:pt x="6230328" y="226325"/>
                  <a:pt x="6235452" y="217425"/>
                  <a:pt x="6247043" y="210534"/>
                </a:cubicBezTo>
                <a:cubicBezTo>
                  <a:pt x="6258634" y="203643"/>
                  <a:pt x="6266438" y="192373"/>
                  <a:pt x="6270454" y="176724"/>
                </a:cubicBezTo>
                <a:cubicBezTo>
                  <a:pt x="6227507" y="183007"/>
                  <a:pt x="6198817" y="187452"/>
                  <a:pt x="6184384" y="190060"/>
                </a:cubicBezTo>
                <a:cubicBezTo>
                  <a:pt x="6169952" y="192669"/>
                  <a:pt x="6156112" y="188456"/>
                  <a:pt x="6142862" y="177424"/>
                </a:cubicBezTo>
                <a:cubicBezTo>
                  <a:pt x="6129613" y="166391"/>
                  <a:pt x="6132438" y="160875"/>
                  <a:pt x="6151336" y="160875"/>
                </a:cubicBezTo>
                <a:cubicBezTo>
                  <a:pt x="6168252" y="160875"/>
                  <a:pt x="6186652" y="160112"/>
                  <a:pt x="6206533" y="158587"/>
                </a:cubicBezTo>
                <a:cubicBezTo>
                  <a:pt x="6226415" y="157062"/>
                  <a:pt x="6252402" y="154458"/>
                  <a:pt x="6284490" y="150775"/>
                </a:cubicBezTo>
                <a:cubicBezTo>
                  <a:pt x="6316580" y="147092"/>
                  <a:pt x="6344508" y="143701"/>
                  <a:pt x="6368274" y="140601"/>
                </a:cubicBezTo>
                <a:cubicBezTo>
                  <a:pt x="6392039" y="137501"/>
                  <a:pt x="6412320" y="134351"/>
                  <a:pt x="6429120" y="131152"/>
                </a:cubicBezTo>
                <a:cubicBezTo>
                  <a:pt x="6433320" y="130352"/>
                  <a:pt x="6437352" y="130046"/>
                  <a:pt x="6441218" y="130234"/>
                </a:cubicBezTo>
                <a:close/>
                <a:moveTo>
                  <a:pt x="4812444" y="130234"/>
                </a:moveTo>
                <a:cubicBezTo>
                  <a:pt x="4824042" y="130798"/>
                  <a:pt x="4834137" y="135807"/>
                  <a:pt x="4842730" y="145263"/>
                </a:cubicBezTo>
                <a:cubicBezTo>
                  <a:pt x="4854188" y="157871"/>
                  <a:pt x="4850996" y="163912"/>
                  <a:pt x="4833156" y="163387"/>
                </a:cubicBezTo>
                <a:cubicBezTo>
                  <a:pt x="4815315" y="162862"/>
                  <a:pt x="4796549" y="163125"/>
                  <a:pt x="4776859" y="164175"/>
                </a:cubicBezTo>
                <a:cubicBezTo>
                  <a:pt x="4757169" y="165224"/>
                  <a:pt x="4721583" y="168058"/>
                  <a:pt x="4670103" y="172674"/>
                </a:cubicBezTo>
                <a:cubicBezTo>
                  <a:pt x="4678469" y="178057"/>
                  <a:pt x="4679757" y="183028"/>
                  <a:pt x="4673966" y="187586"/>
                </a:cubicBezTo>
                <a:cubicBezTo>
                  <a:pt x="4668174" y="192144"/>
                  <a:pt x="4662420" y="197197"/>
                  <a:pt x="4656704" y="202747"/>
                </a:cubicBezTo>
                <a:cubicBezTo>
                  <a:pt x="4650988" y="208297"/>
                  <a:pt x="4648621" y="211072"/>
                  <a:pt x="4649605" y="211072"/>
                </a:cubicBezTo>
                <a:cubicBezTo>
                  <a:pt x="4654554" y="211072"/>
                  <a:pt x="4663587" y="210063"/>
                  <a:pt x="4676703" y="208047"/>
                </a:cubicBezTo>
                <a:cubicBezTo>
                  <a:pt x="4689819" y="206030"/>
                  <a:pt x="4700097" y="203151"/>
                  <a:pt x="4707539" y="199410"/>
                </a:cubicBezTo>
                <a:cubicBezTo>
                  <a:pt x="4714979" y="195668"/>
                  <a:pt x="4722317" y="195760"/>
                  <a:pt x="4729550" y="199685"/>
                </a:cubicBezTo>
                <a:cubicBezTo>
                  <a:pt x="4736782" y="203610"/>
                  <a:pt x="4745153" y="209168"/>
                  <a:pt x="4754661" y="216359"/>
                </a:cubicBezTo>
                <a:cubicBezTo>
                  <a:pt x="4764168" y="223550"/>
                  <a:pt x="4766473" y="229625"/>
                  <a:pt x="4761573" y="234583"/>
                </a:cubicBezTo>
                <a:cubicBezTo>
                  <a:pt x="4756673" y="239541"/>
                  <a:pt x="4752990" y="246711"/>
                  <a:pt x="4750524" y="256094"/>
                </a:cubicBezTo>
                <a:cubicBezTo>
                  <a:pt x="4748057" y="265477"/>
                  <a:pt x="4744699" y="280534"/>
                  <a:pt x="4740449" y="301266"/>
                </a:cubicBezTo>
                <a:cubicBezTo>
                  <a:pt x="4736199" y="321998"/>
                  <a:pt x="4730195" y="337622"/>
                  <a:pt x="4722438" y="348138"/>
                </a:cubicBezTo>
                <a:cubicBezTo>
                  <a:pt x="4714679" y="358654"/>
                  <a:pt x="4705255" y="366704"/>
                  <a:pt x="4694164" y="372287"/>
                </a:cubicBezTo>
                <a:cubicBezTo>
                  <a:pt x="4683073" y="377870"/>
                  <a:pt x="4676594" y="376157"/>
                  <a:pt x="4674728" y="367150"/>
                </a:cubicBezTo>
                <a:cubicBezTo>
                  <a:pt x="4672861" y="358142"/>
                  <a:pt x="4664270" y="347130"/>
                  <a:pt x="4648955" y="334114"/>
                </a:cubicBezTo>
                <a:cubicBezTo>
                  <a:pt x="4633639" y="321098"/>
                  <a:pt x="4634934" y="316940"/>
                  <a:pt x="4652842" y="321640"/>
                </a:cubicBezTo>
                <a:cubicBezTo>
                  <a:pt x="4670749" y="326340"/>
                  <a:pt x="4682144" y="328527"/>
                  <a:pt x="4687027" y="328202"/>
                </a:cubicBezTo>
                <a:cubicBezTo>
                  <a:pt x="4691910" y="327877"/>
                  <a:pt x="4696310" y="322815"/>
                  <a:pt x="4700227" y="313015"/>
                </a:cubicBezTo>
                <a:cubicBezTo>
                  <a:pt x="4704143" y="303216"/>
                  <a:pt x="4708176" y="287300"/>
                  <a:pt x="4712326" y="265268"/>
                </a:cubicBezTo>
                <a:cubicBezTo>
                  <a:pt x="4716476" y="243236"/>
                  <a:pt x="4716534" y="230816"/>
                  <a:pt x="4712501" y="228008"/>
                </a:cubicBezTo>
                <a:cubicBezTo>
                  <a:pt x="4708467" y="225200"/>
                  <a:pt x="4696202" y="225342"/>
                  <a:pt x="4675703" y="228433"/>
                </a:cubicBezTo>
                <a:cubicBezTo>
                  <a:pt x="4655204" y="231525"/>
                  <a:pt x="4638280" y="236491"/>
                  <a:pt x="4624931" y="243332"/>
                </a:cubicBezTo>
                <a:cubicBezTo>
                  <a:pt x="4611582" y="250173"/>
                  <a:pt x="4604236" y="248140"/>
                  <a:pt x="4602895" y="237233"/>
                </a:cubicBezTo>
                <a:cubicBezTo>
                  <a:pt x="4601553" y="226325"/>
                  <a:pt x="4606678" y="217425"/>
                  <a:pt x="4618269" y="210534"/>
                </a:cubicBezTo>
                <a:cubicBezTo>
                  <a:pt x="4629860" y="203643"/>
                  <a:pt x="4637664" y="192373"/>
                  <a:pt x="4641680" y="176724"/>
                </a:cubicBezTo>
                <a:cubicBezTo>
                  <a:pt x="4598733" y="183007"/>
                  <a:pt x="4570043" y="187452"/>
                  <a:pt x="4555610" y="190060"/>
                </a:cubicBezTo>
                <a:cubicBezTo>
                  <a:pt x="4541178" y="192669"/>
                  <a:pt x="4527337" y="188456"/>
                  <a:pt x="4514088" y="177424"/>
                </a:cubicBezTo>
                <a:cubicBezTo>
                  <a:pt x="4500839" y="166391"/>
                  <a:pt x="4503664" y="160875"/>
                  <a:pt x="4522562" y="160875"/>
                </a:cubicBezTo>
                <a:cubicBezTo>
                  <a:pt x="4539478" y="160875"/>
                  <a:pt x="4557877" y="160112"/>
                  <a:pt x="4577759" y="158587"/>
                </a:cubicBezTo>
                <a:cubicBezTo>
                  <a:pt x="4597641" y="157062"/>
                  <a:pt x="4623627" y="154458"/>
                  <a:pt x="4655717" y="150775"/>
                </a:cubicBezTo>
                <a:cubicBezTo>
                  <a:pt x="4687806" y="147092"/>
                  <a:pt x="4715734" y="143701"/>
                  <a:pt x="4739499" y="140601"/>
                </a:cubicBezTo>
                <a:cubicBezTo>
                  <a:pt x="4763264" y="137501"/>
                  <a:pt x="4783547" y="134351"/>
                  <a:pt x="4800345" y="131152"/>
                </a:cubicBezTo>
                <a:cubicBezTo>
                  <a:pt x="4804545" y="130352"/>
                  <a:pt x="4808578" y="130046"/>
                  <a:pt x="4812444" y="130234"/>
                </a:cubicBezTo>
                <a:close/>
                <a:moveTo>
                  <a:pt x="3011545" y="105571"/>
                </a:moveTo>
                <a:cubicBezTo>
                  <a:pt x="3012900" y="105413"/>
                  <a:pt x="3014524" y="105616"/>
                  <a:pt x="3016417" y="106178"/>
                </a:cubicBezTo>
                <a:cubicBezTo>
                  <a:pt x="3023992" y="108428"/>
                  <a:pt x="3031345" y="111524"/>
                  <a:pt x="3038478" y="115465"/>
                </a:cubicBezTo>
                <a:cubicBezTo>
                  <a:pt x="3045611" y="119406"/>
                  <a:pt x="3047982" y="122969"/>
                  <a:pt x="3045591" y="126152"/>
                </a:cubicBezTo>
                <a:cubicBezTo>
                  <a:pt x="3043199" y="129335"/>
                  <a:pt x="3040728" y="132910"/>
                  <a:pt x="3038178" y="136876"/>
                </a:cubicBezTo>
                <a:cubicBezTo>
                  <a:pt x="3081992" y="167041"/>
                  <a:pt x="3112990" y="187056"/>
                  <a:pt x="3131173" y="196923"/>
                </a:cubicBezTo>
                <a:cubicBezTo>
                  <a:pt x="3149355" y="206789"/>
                  <a:pt x="3166587" y="214776"/>
                  <a:pt x="3182869" y="220884"/>
                </a:cubicBezTo>
                <a:cubicBezTo>
                  <a:pt x="3199152" y="226992"/>
                  <a:pt x="3214926" y="233158"/>
                  <a:pt x="3230191" y="239382"/>
                </a:cubicBezTo>
                <a:cubicBezTo>
                  <a:pt x="3245457" y="245607"/>
                  <a:pt x="3242412" y="249794"/>
                  <a:pt x="3221055" y="251944"/>
                </a:cubicBezTo>
                <a:cubicBezTo>
                  <a:pt x="3199697" y="254094"/>
                  <a:pt x="3182636" y="255169"/>
                  <a:pt x="3169870" y="255169"/>
                </a:cubicBezTo>
                <a:cubicBezTo>
                  <a:pt x="3157138" y="255169"/>
                  <a:pt x="3145897" y="251103"/>
                  <a:pt x="3136147" y="242970"/>
                </a:cubicBezTo>
                <a:cubicBezTo>
                  <a:pt x="3126398" y="234837"/>
                  <a:pt x="3113832" y="223850"/>
                  <a:pt x="3098450" y="210009"/>
                </a:cubicBezTo>
                <a:cubicBezTo>
                  <a:pt x="3083067" y="196168"/>
                  <a:pt x="3059993" y="175665"/>
                  <a:pt x="3029229" y="148500"/>
                </a:cubicBezTo>
                <a:cubicBezTo>
                  <a:pt x="3021029" y="159700"/>
                  <a:pt x="3010530" y="172495"/>
                  <a:pt x="2997731" y="186886"/>
                </a:cubicBezTo>
                <a:cubicBezTo>
                  <a:pt x="2984931" y="201276"/>
                  <a:pt x="2971378" y="214301"/>
                  <a:pt x="2957071" y="225958"/>
                </a:cubicBezTo>
                <a:cubicBezTo>
                  <a:pt x="2942763" y="237616"/>
                  <a:pt x="2928451" y="247686"/>
                  <a:pt x="2914136" y="256169"/>
                </a:cubicBezTo>
                <a:cubicBezTo>
                  <a:pt x="2899820" y="264652"/>
                  <a:pt x="2885250" y="270789"/>
                  <a:pt x="2870426" y="274580"/>
                </a:cubicBezTo>
                <a:cubicBezTo>
                  <a:pt x="2855602" y="278372"/>
                  <a:pt x="2855739" y="274659"/>
                  <a:pt x="2870838" y="263443"/>
                </a:cubicBezTo>
                <a:cubicBezTo>
                  <a:pt x="2885937" y="252227"/>
                  <a:pt x="2903849" y="238070"/>
                  <a:pt x="2924573" y="220971"/>
                </a:cubicBezTo>
                <a:cubicBezTo>
                  <a:pt x="2945296" y="203872"/>
                  <a:pt x="2964416" y="184540"/>
                  <a:pt x="2981932" y="162975"/>
                </a:cubicBezTo>
                <a:cubicBezTo>
                  <a:pt x="2999447" y="141409"/>
                  <a:pt x="3007680" y="125989"/>
                  <a:pt x="3006630" y="116715"/>
                </a:cubicBezTo>
                <a:cubicBezTo>
                  <a:pt x="3005843" y="109759"/>
                  <a:pt x="3007481" y="106044"/>
                  <a:pt x="3011545" y="105571"/>
                </a:cubicBezTo>
                <a:close/>
                <a:moveTo>
                  <a:pt x="1674055" y="94431"/>
                </a:moveTo>
                <a:cubicBezTo>
                  <a:pt x="1676834" y="94794"/>
                  <a:pt x="1680220" y="95672"/>
                  <a:pt x="1684211" y="97066"/>
                </a:cubicBezTo>
                <a:cubicBezTo>
                  <a:pt x="1700177" y="102641"/>
                  <a:pt x="1710401" y="110328"/>
                  <a:pt x="1714884" y="120127"/>
                </a:cubicBezTo>
                <a:cubicBezTo>
                  <a:pt x="1719367" y="129927"/>
                  <a:pt x="1718813" y="139197"/>
                  <a:pt x="1713222" y="147938"/>
                </a:cubicBezTo>
                <a:cubicBezTo>
                  <a:pt x="1707630" y="156679"/>
                  <a:pt x="1701210" y="157067"/>
                  <a:pt x="1693960" y="149100"/>
                </a:cubicBezTo>
                <a:cubicBezTo>
                  <a:pt x="1686711" y="141134"/>
                  <a:pt x="1680895" y="133322"/>
                  <a:pt x="1676512" y="125664"/>
                </a:cubicBezTo>
                <a:cubicBezTo>
                  <a:pt x="1672128" y="118006"/>
                  <a:pt x="1668429" y="111144"/>
                  <a:pt x="1665412" y="105078"/>
                </a:cubicBezTo>
                <a:cubicBezTo>
                  <a:pt x="1662837" y="96891"/>
                  <a:pt x="1665718" y="93342"/>
                  <a:pt x="1674055" y="94431"/>
                </a:cubicBezTo>
                <a:close/>
                <a:moveTo>
                  <a:pt x="2960846" y="89972"/>
                </a:moveTo>
                <a:cubicBezTo>
                  <a:pt x="2962589" y="89783"/>
                  <a:pt x="2964764" y="89973"/>
                  <a:pt x="2967370" y="90541"/>
                </a:cubicBezTo>
                <a:cubicBezTo>
                  <a:pt x="2977794" y="92816"/>
                  <a:pt x="2985927" y="96924"/>
                  <a:pt x="2991769" y="102866"/>
                </a:cubicBezTo>
                <a:cubicBezTo>
                  <a:pt x="2997610" y="108807"/>
                  <a:pt x="2999139" y="116852"/>
                  <a:pt x="2996356" y="127002"/>
                </a:cubicBezTo>
                <a:cubicBezTo>
                  <a:pt x="2993572" y="137151"/>
                  <a:pt x="2985931" y="138109"/>
                  <a:pt x="2973432" y="129877"/>
                </a:cubicBezTo>
                <a:cubicBezTo>
                  <a:pt x="2965716" y="121077"/>
                  <a:pt x="2960170" y="111753"/>
                  <a:pt x="2956796" y="101903"/>
                </a:cubicBezTo>
                <a:cubicBezTo>
                  <a:pt x="2954265" y="94516"/>
                  <a:pt x="2955615" y="90539"/>
                  <a:pt x="2960846" y="89972"/>
                </a:cubicBezTo>
                <a:close/>
                <a:moveTo>
                  <a:pt x="3079939" y="77961"/>
                </a:moveTo>
                <a:cubicBezTo>
                  <a:pt x="3081822" y="77794"/>
                  <a:pt x="3084250" y="78059"/>
                  <a:pt x="3087225" y="78755"/>
                </a:cubicBezTo>
                <a:cubicBezTo>
                  <a:pt x="3099124" y="81538"/>
                  <a:pt x="3108565" y="85875"/>
                  <a:pt x="3115548" y="91766"/>
                </a:cubicBezTo>
                <a:cubicBezTo>
                  <a:pt x="3122531" y="97658"/>
                  <a:pt x="3124644" y="105970"/>
                  <a:pt x="3121886" y="116702"/>
                </a:cubicBezTo>
                <a:cubicBezTo>
                  <a:pt x="3119127" y="127435"/>
                  <a:pt x="3111549" y="128760"/>
                  <a:pt x="3099149" y="120677"/>
                </a:cubicBezTo>
                <a:cubicBezTo>
                  <a:pt x="3090450" y="111978"/>
                  <a:pt x="3083313" y="102120"/>
                  <a:pt x="3077738" y="91104"/>
                </a:cubicBezTo>
                <a:cubicBezTo>
                  <a:pt x="3073557" y="82842"/>
                  <a:pt x="3074291" y="78461"/>
                  <a:pt x="3079939" y="77961"/>
                </a:cubicBezTo>
                <a:close/>
                <a:moveTo>
                  <a:pt x="1857450" y="66930"/>
                </a:moveTo>
                <a:cubicBezTo>
                  <a:pt x="1851917" y="74163"/>
                  <a:pt x="1844810" y="80471"/>
                  <a:pt x="1836127" y="85854"/>
                </a:cubicBezTo>
                <a:cubicBezTo>
                  <a:pt x="1843960" y="87004"/>
                  <a:pt x="1852455" y="90866"/>
                  <a:pt x="1861613" y="97441"/>
                </a:cubicBezTo>
                <a:lnTo>
                  <a:pt x="1865980" y="118678"/>
                </a:lnTo>
                <a:lnTo>
                  <a:pt x="1871634" y="114081"/>
                </a:lnTo>
                <a:cubicBezTo>
                  <a:pt x="1879340" y="107092"/>
                  <a:pt x="1886657" y="99695"/>
                  <a:pt x="1893586" y="91891"/>
                </a:cubicBezTo>
                <a:cubicBezTo>
                  <a:pt x="1907443" y="76284"/>
                  <a:pt x="1912839" y="68480"/>
                  <a:pt x="1909772" y="68480"/>
                </a:cubicBezTo>
                <a:cubicBezTo>
                  <a:pt x="1904939" y="68480"/>
                  <a:pt x="1896502" y="69268"/>
                  <a:pt x="1884461" y="70843"/>
                </a:cubicBezTo>
                <a:cubicBezTo>
                  <a:pt x="1872420" y="72418"/>
                  <a:pt x="1863417" y="71114"/>
                  <a:pt x="1857450" y="66930"/>
                </a:cubicBezTo>
                <a:close/>
                <a:moveTo>
                  <a:pt x="2612304" y="59481"/>
                </a:moveTo>
                <a:cubicBezTo>
                  <a:pt x="2617291" y="60089"/>
                  <a:pt x="2621812" y="61939"/>
                  <a:pt x="2625866" y="65031"/>
                </a:cubicBezTo>
                <a:cubicBezTo>
                  <a:pt x="2633974" y="71213"/>
                  <a:pt x="2633549" y="76705"/>
                  <a:pt x="2624591" y="81505"/>
                </a:cubicBezTo>
                <a:cubicBezTo>
                  <a:pt x="2615633" y="86304"/>
                  <a:pt x="2606076" y="89771"/>
                  <a:pt x="2595918" y="91904"/>
                </a:cubicBezTo>
                <a:cubicBezTo>
                  <a:pt x="2585760" y="94037"/>
                  <a:pt x="2576265" y="95895"/>
                  <a:pt x="2567432" y="97479"/>
                </a:cubicBezTo>
                <a:cubicBezTo>
                  <a:pt x="2570932" y="97779"/>
                  <a:pt x="2574423" y="99820"/>
                  <a:pt x="2577906" y="103603"/>
                </a:cubicBezTo>
                <a:cubicBezTo>
                  <a:pt x="2581390" y="107386"/>
                  <a:pt x="2581402" y="112094"/>
                  <a:pt x="2577944" y="117727"/>
                </a:cubicBezTo>
                <a:cubicBezTo>
                  <a:pt x="2574486" y="123360"/>
                  <a:pt x="2570448" y="130281"/>
                  <a:pt x="2565832" y="138489"/>
                </a:cubicBezTo>
                <a:cubicBezTo>
                  <a:pt x="2561216" y="146696"/>
                  <a:pt x="2554950" y="155717"/>
                  <a:pt x="2547033" y="165549"/>
                </a:cubicBezTo>
                <a:cubicBezTo>
                  <a:pt x="2556866" y="164733"/>
                  <a:pt x="2564678" y="161916"/>
                  <a:pt x="2570469" y="157100"/>
                </a:cubicBezTo>
                <a:cubicBezTo>
                  <a:pt x="2576260" y="152284"/>
                  <a:pt x="2582902" y="151834"/>
                  <a:pt x="2590393" y="155750"/>
                </a:cubicBezTo>
                <a:cubicBezTo>
                  <a:pt x="2597884" y="159666"/>
                  <a:pt x="2605080" y="164262"/>
                  <a:pt x="2611979" y="169537"/>
                </a:cubicBezTo>
                <a:cubicBezTo>
                  <a:pt x="2618879" y="174811"/>
                  <a:pt x="2618754" y="179961"/>
                  <a:pt x="2611604" y="184986"/>
                </a:cubicBezTo>
                <a:cubicBezTo>
                  <a:pt x="2604455" y="190010"/>
                  <a:pt x="2597055" y="201231"/>
                  <a:pt x="2589406" y="218646"/>
                </a:cubicBezTo>
                <a:cubicBezTo>
                  <a:pt x="2597772" y="229895"/>
                  <a:pt x="2598451" y="235908"/>
                  <a:pt x="2591443" y="236683"/>
                </a:cubicBezTo>
                <a:cubicBezTo>
                  <a:pt x="2584435" y="237458"/>
                  <a:pt x="2577690" y="238345"/>
                  <a:pt x="2571207" y="239345"/>
                </a:cubicBezTo>
                <a:cubicBezTo>
                  <a:pt x="2564724" y="240345"/>
                  <a:pt x="2553266" y="242295"/>
                  <a:pt x="2536834" y="245195"/>
                </a:cubicBezTo>
                <a:cubicBezTo>
                  <a:pt x="2533384" y="261244"/>
                  <a:pt x="2529022" y="268522"/>
                  <a:pt x="2523747" y="267031"/>
                </a:cubicBezTo>
                <a:cubicBezTo>
                  <a:pt x="2518472" y="265539"/>
                  <a:pt x="2514994" y="258315"/>
                  <a:pt x="2513310" y="245357"/>
                </a:cubicBezTo>
                <a:cubicBezTo>
                  <a:pt x="2511627" y="232400"/>
                  <a:pt x="2510710" y="223121"/>
                  <a:pt x="2510560" y="217521"/>
                </a:cubicBezTo>
                <a:cubicBezTo>
                  <a:pt x="2496011" y="238837"/>
                  <a:pt x="2480383" y="253315"/>
                  <a:pt x="2463676" y="260956"/>
                </a:cubicBezTo>
                <a:cubicBezTo>
                  <a:pt x="2446969" y="268597"/>
                  <a:pt x="2443185" y="267168"/>
                  <a:pt x="2452326" y="256669"/>
                </a:cubicBezTo>
                <a:cubicBezTo>
                  <a:pt x="2461467" y="246170"/>
                  <a:pt x="2470950" y="235487"/>
                  <a:pt x="2480775" y="224621"/>
                </a:cubicBezTo>
                <a:cubicBezTo>
                  <a:pt x="2490599" y="213755"/>
                  <a:pt x="2499553" y="201572"/>
                  <a:pt x="2507636" y="188073"/>
                </a:cubicBezTo>
                <a:cubicBezTo>
                  <a:pt x="2504502" y="183423"/>
                  <a:pt x="2502936" y="179090"/>
                  <a:pt x="2502936" y="175074"/>
                </a:cubicBezTo>
                <a:cubicBezTo>
                  <a:pt x="2502936" y="167691"/>
                  <a:pt x="2507886" y="165566"/>
                  <a:pt x="2517785" y="168699"/>
                </a:cubicBezTo>
                <a:cubicBezTo>
                  <a:pt x="2527851" y="151484"/>
                  <a:pt x="2534955" y="137184"/>
                  <a:pt x="2539096" y="125802"/>
                </a:cubicBezTo>
                <a:cubicBezTo>
                  <a:pt x="2543237" y="114419"/>
                  <a:pt x="2545825" y="106295"/>
                  <a:pt x="2546858" y="101428"/>
                </a:cubicBezTo>
                <a:cubicBezTo>
                  <a:pt x="2528259" y="102478"/>
                  <a:pt x="2515506" y="100224"/>
                  <a:pt x="2508598" y="94666"/>
                </a:cubicBezTo>
                <a:cubicBezTo>
                  <a:pt x="2501690" y="89108"/>
                  <a:pt x="2504173" y="84692"/>
                  <a:pt x="2516048" y="81417"/>
                </a:cubicBezTo>
                <a:cubicBezTo>
                  <a:pt x="2527922" y="78142"/>
                  <a:pt x="2541246" y="74922"/>
                  <a:pt x="2556020" y="71755"/>
                </a:cubicBezTo>
                <a:cubicBezTo>
                  <a:pt x="2570794" y="68589"/>
                  <a:pt x="2584102" y="65131"/>
                  <a:pt x="2595943" y="61381"/>
                </a:cubicBezTo>
                <a:cubicBezTo>
                  <a:pt x="2601863" y="59506"/>
                  <a:pt x="2607317" y="58873"/>
                  <a:pt x="2612304" y="59481"/>
                </a:cubicBezTo>
                <a:close/>
                <a:moveTo>
                  <a:pt x="5431891" y="56831"/>
                </a:moveTo>
                <a:cubicBezTo>
                  <a:pt x="5436605" y="56731"/>
                  <a:pt x="5442448" y="57514"/>
                  <a:pt x="5449418" y="59181"/>
                </a:cubicBezTo>
                <a:cubicBezTo>
                  <a:pt x="5463358" y="62514"/>
                  <a:pt x="5474492" y="68897"/>
                  <a:pt x="5482816" y="78330"/>
                </a:cubicBezTo>
                <a:cubicBezTo>
                  <a:pt x="5491141" y="87762"/>
                  <a:pt x="5495827" y="95400"/>
                  <a:pt x="5496877" y="101241"/>
                </a:cubicBezTo>
                <a:cubicBezTo>
                  <a:pt x="5497927" y="107082"/>
                  <a:pt x="5505485" y="122756"/>
                  <a:pt x="5519551" y="148263"/>
                </a:cubicBezTo>
                <a:cubicBezTo>
                  <a:pt x="5533617" y="173770"/>
                  <a:pt x="5549912" y="196814"/>
                  <a:pt x="5568436" y="217396"/>
                </a:cubicBezTo>
                <a:cubicBezTo>
                  <a:pt x="5586960" y="237978"/>
                  <a:pt x="5604679" y="252882"/>
                  <a:pt x="5621595" y="262106"/>
                </a:cubicBezTo>
                <a:cubicBezTo>
                  <a:pt x="5638511" y="271330"/>
                  <a:pt x="5655976" y="280022"/>
                  <a:pt x="5673992" y="288179"/>
                </a:cubicBezTo>
                <a:cubicBezTo>
                  <a:pt x="5692007" y="296337"/>
                  <a:pt x="5690028" y="301762"/>
                  <a:pt x="5668055" y="304453"/>
                </a:cubicBezTo>
                <a:cubicBezTo>
                  <a:pt x="5646081" y="307145"/>
                  <a:pt x="5626253" y="307674"/>
                  <a:pt x="5608571" y="306041"/>
                </a:cubicBezTo>
                <a:cubicBezTo>
                  <a:pt x="5590889" y="304408"/>
                  <a:pt x="5577681" y="297041"/>
                  <a:pt x="5568948" y="283942"/>
                </a:cubicBezTo>
                <a:cubicBezTo>
                  <a:pt x="5560215" y="270843"/>
                  <a:pt x="5547682" y="250057"/>
                  <a:pt x="5531350" y="221584"/>
                </a:cubicBezTo>
                <a:cubicBezTo>
                  <a:pt x="5515018" y="193110"/>
                  <a:pt x="5500077" y="163516"/>
                  <a:pt x="5486528" y="132801"/>
                </a:cubicBezTo>
                <a:cubicBezTo>
                  <a:pt x="5479812" y="153650"/>
                  <a:pt x="5472425" y="171862"/>
                  <a:pt x="5464367" y="187436"/>
                </a:cubicBezTo>
                <a:cubicBezTo>
                  <a:pt x="5456309" y="203010"/>
                  <a:pt x="5447780" y="216621"/>
                  <a:pt x="5438781" y="228271"/>
                </a:cubicBezTo>
                <a:cubicBezTo>
                  <a:pt x="5429781" y="239920"/>
                  <a:pt x="5417011" y="253211"/>
                  <a:pt x="5400471" y="268143"/>
                </a:cubicBezTo>
                <a:cubicBezTo>
                  <a:pt x="5383930" y="283076"/>
                  <a:pt x="5365019" y="294842"/>
                  <a:pt x="5343737" y="303441"/>
                </a:cubicBezTo>
                <a:cubicBezTo>
                  <a:pt x="5322455" y="312040"/>
                  <a:pt x="5320330" y="308962"/>
                  <a:pt x="5337362" y="294204"/>
                </a:cubicBezTo>
                <a:cubicBezTo>
                  <a:pt x="5354394" y="279447"/>
                  <a:pt x="5370931" y="263273"/>
                  <a:pt x="5386972" y="245682"/>
                </a:cubicBezTo>
                <a:cubicBezTo>
                  <a:pt x="5403012" y="228091"/>
                  <a:pt x="5415970" y="211497"/>
                  <a:pt x="5425845" y="195898"/>
                </a:cubicBezTo>
                <a:cubicBezTo>
                  <a:pt x="5435719" y="180299"/>
                  <a:pt x="5443756" y="163458"/>
                  <a:pt x="5449955" y="145376"/>
                </a:cubicBezTo>
                <a:cubicBezTo>
                  <a:pt x="5456155" y="127293"/>
                  <a:pt x="5459780" y="114469"/>
                  <a:pt x="5460830" y="106903"/>
                </a:cubicBezTo>
                <a:cubicBezTo>
                  <a:pt x="5461880" y="99337"/>
                  <a:pt x="5459701" y="93341"/>
                  <a:pt x="5454293" y="88917"/>
                </a:cubicBezTo>
                <a:cubicBezTo>
                  <a:pt x="5448884" y="84492"/>
                  <a:pt x="5442781" y="81496"/>
                  <a:pt x="5435981" y="79930"/>
                </a:cubicBezTo>
                <a:cubicBezTo>
                  <a:pt x="5429182" y="78363"/>
                  <a:pt x="5423778" y="75547"/>
                  <a:pt x="5419770" y="71480"/>
                </a:cubicBezTo>
                <a:cubicBezTo>
                  <a:pt x="5415761" y="67414"/>
                  <a:pt x="5416215" y="63514"/>
                  <a:pt x="5421132" y="59781"/>
                </a:cubicBezTo>
                <a:cubicBezTo>
                  <a:pt x="5423591" y="57914"/>
                  <a:pt x="5427176" y="56931"/>
                  <a:pt x="5431891" y="56831"/>
                </a:cubicBezTo>
                <a:close/>
                <a:moveTo>
                  <a:pt x="46064" y="51113"/>
                </a:moveTo>
                <a:cubicBezTo>
                  <a:pt x="49583" y="50084"/>
                  <a:pt x="54861" y="50123"/>
                  <a:pt x="61898" y="51231"/>
                </a:cubicBezTo>
                <a:cubicBezTo>
                  <a:pt x="75972" y="53448"/>
                  <a:pt x="86196" y="58343"/>
                  <a:pt x="92571" y="65918"/>
                </a:cubicBezTo>
                <a:cubicBezTo>
                  <a:pt x="98945" y="73493"/>
                  <a:pt x="101479" y="82088"/>
                  <a:pt x="100170" y="91704"/>
                </a:cubicBezTo>
                <a:cubicBezTo>
                  <a:pt x="98862" y="101320"/>
                  <a:pt x="93966" y="105274"/>
                  <a:pt x="85483" y="103566"/>
                </a:cubicBezTo>
                <a:cubicBezTo>
                  <a:pt x="77001" y="101857"/>
                  <a:pt x="67176" y="94870"/>
                  <a:pt x="56010" y="82604"/>
                </a:cubicBezTo>
                <a:cubicBezTo>
                  <a:pt x="45861" y="69072"/>
                  <a:pt x="40786" y="60672"/>
                  <a:pt x="40786" y="57406"/>
                </a:cubicBezTo>
                <a:cubicBezTo>
                  <a:pt x="40786" y="54240"/>
                  <a:pt x="42545" y="52142"/>
                  <a:pt x="46064" y="51113"/>
                </a:cubicBezTo>
                <a:close/>
                <a:moveTo>
                  <a:pt x="2301795" y="48700"/>
                </a:moveTo>
                <a:cubicBezTo>
                  <a:pt x="2310463" y="48098"/>
                  <a:pt x="2318822" y="50813"/>
                  <a:pt x="2326872" y="56844"/>
                </a:cubicBezTo>
                <a:cubicBezTo>
                  <a:pt x="2337604" y="64885"/>
                  <a:pt x="2333142" y="71972"/>
                  <a:pt x="2313485" y="78105"/>
                </a:cubicBezTo>
                <a:cubicBezTo>
                  <a:pt x="2293828" y="84238"/>
                  <a:pt x="2269142" y="89187"/>
                  <a:pt x="2239427" y="92954"/>
                </a:cubicBezTo>
                <a:cubicBezTo>
                  <a:pt x="2256160" y="97637"/>
                  <a:pt x="2263201" y="104574"/>
                  <a:pt x="2260551" y="113765"/>
                </a:cubicBezTo>
                <a:cubicBezTo>
                  <a:pt x="2257901" y="122956"/>
                  <a:pt x="2256093" y="141793"/>
                  <a:pt x="2255126" y="170274"/>
                </a:cubicBezTo>
                <a:cubicBezTo>
                  <a:pt x="2267309" y="167374"/>
                  <a:pt x="2280958" y="162725"/>
                  <a:pt x="2296074" y="156325"/>
                </a:cubicBezTo>
                <a:cubicBezTo>
                  <a:pt x="2311189" y="149925"/>
                  <a:pt x="2323830" y="151667"/>
                  <a:pt x="2333996" y="161550"/>
                </a:cubicBezTo>
                <a:cubicBezTo>
                  <a:pt x="2344162" y="171432"/>
                  <a:pt x="2337863" y="179044"/>
                  <a:pt x="2315097" y="184386"/>
                </a:cubicBezTo>
                <a:cubicBezTo>
                  <a:pt x="2292332" y="189727"/>
                  <a:pt x="2272234" y="192856"/>
                  <a:pt x="2254801" y="193773"/>
                </a:cubicBezTo>
                <a:cubicBezTo>
                  <a:pt x="2252918" y="225704"/>
                  <a:pt x="2251976" y="252377"/>
                  <a:pt x="2251976" y="273793"/>
                </a:cubicBezTo>
                <a:cubicBezTo>
                  <a:pt x="2274175" y="271793"/>
                  <a:pt x="2294824" y="270001"/>
                  <a:pt x="2313923" y="268418"/>
                </a:cubicBezTo>
                <a:cubicBezTo>
                  <a:pt x="2333021" y="266835"/>
                  <a:pt x="2347162" y="265506"/>
                  <a:pt x="2356345" y="264431"/>
                </a:cubicBezTo>
                <a:cubicBezTo>
                  <a:pt x="2365528" y="263356"/>
                  <a:pt x="2374531" y="264260"/>
                  <a:pt x="2383356" y="267143"/>
                </a:cubicBezTo>
                <a:cubicBezTo>
                  <a:pt x="2392180" y="270026"/>
                  <a:pt x="2398896" y="275514"/>
                  <a:pt x="2403504" y="283605"/>
                </a:cubicBezTo>
                <a:cubicBezTo>
                  <a:pt x="2408113" y="291696"/>
                  <a:pt x="2406821" y="296821"/>
                  <a:pt x="2399630" y="298979"/>
                </a:cubicBezTo>
                <a:cubicBezTo>
                  <a:pt x="2392439" y="301137"/>
                  <a:pt x="2374140" y="301433"/>
                  <a:pt x="2344733" y="299866"/>
                </a:cubicBezTo>
                <a:cubicBezTo>
                  <a:pt x="2315326" y="298300"/>
                  <a:pt x="2281437" y="299337"/>
                  <a:pt x="2243064" y="302979"/>
                </a:cubicBezTo>
                <a:cubicBezTo>
                  <a:pt x="2204692" y="306620"/>
                  <a:pt x="2170548" y="310799"/>
                  <a:pt x="2140633" y="315515"/>
                </a:cubicBezTo>
                <a:cubicBezTo>
                  <a:pt x="2110718" y="320232"/>
                  <a:pt x="2092574" y="323115"/>
                  <a:pt x="2086199" y="324165"/>
                </a:cubicBezTo>
                <a:cubicBezTo>
                  <a:pt x="2079824" y="325215"/>
                  <a:pt x="2070533" y="320748"/>
                  <a:pt x="2058326" y="310766"/>
                </a:cubicBezTo>
                <a:cubicBezTo>
                  <a:pt x="2046118" y="300783"/>
                  <a:pt x="2048939" y="295791"/>
                  <a:pt x="2066788" y="295791"/>
                </a:cubicBezTo>
                <a:cubicBezTo>
                  <a:pt x="2081220" y="295791"/>
                  <a:pt x="2106285" y="293375"/>
                  <a:pt x="2141983" y="288542"/>
                </a:cubicBezTo>
                <a:cubicBezTo>
                  <a:pt x="2141983" y="254127"/>
                  <a:pt x="2140700" y="226942"/>
                  <a:pt x="2138133" y="206984"/>
                </a:cubicBezTo>
                <a:cubicBezTo>
                  <a:pt x="2135567" y="187027"/>
                  <a:pt x="2131909" y="173307"/>
                  <a:pt x="2127159" y="165824"/>
                </a:cubicBezTo>
                <a:cubicBezTo>
                  <a:pt x="2122409" y="158342"/>
                  <a:pt x="2124768" y="154600"/>
                  <a:pt x="2134234" y="154600"/>
                </a:cubicBezTo>
                <a:cubicBezTo>
                  <a:pt x="2141000" y="154600"/>
                  <a:pt x="2149766" y="156142"/>
                  <a:pt x="2160532" y="159225"/>
                </a:cubicBezTo>
                <a:cubicBezTo>
                  <a:pt x="2171298" y="162308"/>
                  <a:pt x="2175373" y="167953"/>
                  <a:pt x="2172756" y="176161"/>
                </a:cubicBezTo>
                <a:cubicBezTo>
                  <a:pt x="2170140" y="184369"/>
                  <a:pt x="2168831" y="220054"/>
                  <a:pt x="2168831" y="283217"/>
                </a:cubicBezTo>
                <a:cubicBezTo>
                  <a:pt x="2186197" y="282217"/>
                  <a:pt x="2204438" y="280809"/>
                  <a:pt x="2223553" y="278992"/>
                </a:cubicBezTo>
                <a:lnTo>
                  <a:pt x="2223553" y="134276"/>
                </a:lnTo>
                <a:cubicBezTo>
                  <a:pt x="2223553" y="115261"/>
                  <a:pt x="2222095" y="102745"/>
                  <a:pt x="2219178" y="96729"/>
                </a:cubicBezTo>
                <a:cubicBezTo>
                  <a:pt x="2187130" y="99862"/>
                  <a:pt x="2165731" y="98687"/>
                  <a:pt x="2154982" y="93204"/>
                </a:cubicBezTo>
                <a:cubicBezTo>
                  <a:pt x="2144233" y="87721"/>
                  <a:pt x="2147062" y="83267"/>
                  <a:pt x="2163469" y="79842"/>
                </a:cubicBezTo>
                <a:cubicBezTo>
                  <a:pt x="2179877" y="76417"/>
                  <a:pt x="2202613" y="71593"/>
                  <a:pt x="2231678" y="65368"/>
                </a:cubicBezTo>
                <a:cubicBezTo>
                  <a:pt x="2260742" y="59143"/>
                  <a:pt x="2281191" y="54156"/>
                  <a:pt x="2293024" y="50406"/>
                </a:cubicBezTo>
                <a:cubicBezTo>
                  <a:pt x="2295982" y="49469"/>
                  <a:pt x="2298906" y="48900"/>
                  <a:pt x="2301795" y="48700"/>
                </a:cubicBezTo>
                <a:close/>
                <a:moveTo>
                  <a:pt x="6327132" y="47825"/>
                </a:moveTo>
                <a:cubicBezTo>
                  <a:pt x="6324190" y="47955"/>
                  <a:pt x="6320484" y="48515"/>
                  <a:pt x="6316014" y="49506"/>
                </a:cubicBezTo>
                <a:cubicBezTo>
                  <a:pt x="6307073" y="51490"/>
                  <a:pt x="6289853" y="54931"/>
                  <a:pt x="6264354" y="59831"/>
                </a:cubicBezTo>
                <a:cubicBezTo>
                  <a:pt x="6264354" y="78713"/>
                  <a:pt x="6264772" y="94087"/>
                  <a:pt x="6265604" y="105953"/>
                </a:cubicBezTo>
                <a:cubicBezTo>
                  <a:pt x="6289803" y="101770"/>
                  <a:pt x="6311918" y="98370"/>
                  <a:pt x="6331950" y="95754"/>
                </a:cubicBezTo>
                <a:cubicBezTo>
                  <a:pt x="6334884" y="79171"/>
                  <a:pt x="6336608" y="67555"/>
                  <a:pt x="6337126" y="60906"/>
                </a:cubicBezTo>
                <a:cubicBezTo>
                  <a:pt x="6337642" y="54256"/>
                  <a:pt x="6336488" y="50198"/>
                  <a:pt x="6333662" y="48732"/>
                </a:cubicBezTo>
                <a:cubicBezTo>
                  <a:pt x="6332250" y="47998"/>
                  <a:pt x="6330074" y="47696"/>
                  <a:pt x="6327132" y="47825"/>
                </a:cubicBezTo>
                <a:close/>
                <a:moveTo>
                  <a:pt x="4698358" y="47825"/>
                </a:moveTo>
                <a:cubicBezTo>
                  <a:pt x="4695416" y="47955"/>
                  <a:pt x="4691710" y="48515"/>
                  <a:pt x="4687240" y="49506"/>
                </a:cubicBezTo>
                <a:cubicBezTo>
                  <a:pt x="4678299" y="51490"/>
                  <a:pt x="4661079" y="54931"/>
                  <a:pt x="4635581" y="59831"/>
                </a:cubicBezTo>
                <a:cubicBezTo>
                  <a:pt x="4635581" y="78713"/>
                  <a:pt x="4635997" y="94087"/>
                  <a:pt x="4636830" y="105953"/>
                </a:cubicBezTo>
                <a:cubicBezTo>
                  <a:pt x="4661029" y="101770"/>
                  <a:pt x="4683144" y="98370"/>
                  <a:pt x="4703176" y="95754"/>
                </a:cubicBezTo>
                <a:cubicBezTo>
                  <a:pt x="4706109" y="79171"/>
                  <a:pt x="4707834" y="67555"/>
                  <a:pt x="4708351" y="60906"/>
                </a:cubicBezTo>
                <a:cubicBezTo>
                  <a:pt x="4708867" y="54256"/>
                  <a:pt x="4707714" y="50198"/>
                  <a:pt x="4704889" y="48732"/>
                </a:cubicBezTo>
                <a:cubicBezTo>
                  <a:pt x="4703476" y="47998"/>
                  <a:pt x="4701299" y="47696"/>
                  <a:pt x="4698358" y="47825"/>
                </a:cubicBezTo>
                <a:close/>
                <a:moveTo>
                  <a:pt x="5970694" y="46344"/>
                </a:moveTo>
                <a:cubicBezTo>
                  <a:pt x="5973580" y="45707"/>
                  <a:pt x="5978039" y="46640"/>
                  <a:pt x="5984072" y="49144"/>
                </a:cubicBezTo>
                <a:cubicBezTo>
                  <a:pt x="5996138" y="54152"/>
                  <a:pt x="6005842" y="60052"/>
                  <a:pt x="6013182" y="66843"/>
                </a:cubicBezTo>
                <a:cubicBezTo>
                  <a:pt x="6020524" y="73634"/>
                  <a:pt x="6019228" y="78701"/>
                  <a:pt x="6009296" y="82042"/>
                </a:cubicBezTo>
                <a:cubicBezTo>
                  <a:pt x="5999362" y="85383"/>
                  <a:pt x="5977664" y="95220"/>
                  <a:pt x="5944199" y="111553"/>
                </a:cubicBezTo>
                <a:cubicBezTo>
                  <a:pt x="5952316" y="114603"/>
                  <a:pt x="5958790" y="117707"/>
                  <a:pt x="5963623" y="120865"/>
                </a:cubicBezTo>
                <a:cubicBezTo>
                  <a:pt x="5968456" y="124023"/>
                  <a:pt x="5969802" y="128556"/>
                  <a:pt x="5967660" y="134464"/>
                </a:cubicBezTo>
                <a:cubicBezTo>
                  <a:pt x="5965519" y="140372"/>
                  <a:pt x="5963973" y="146551"/>
                  <a:pt x="5963023" y="153000"/>
                </a:cubicBezTo>
                <a:cubicBezTo>
                  <a:pt x="5994421" y="148950"/>
                  <a:pt x="6017840" y="144801"/>
                  <a:pt x="6033281" y="140551"/>
                </a:cubicBezTo>
                <a:cubicBezTo>
                  <a:pt x="6048722" y="136301"/>
                  <a:pt x="6061788" y="137789"/>
                  <a:pt x="6072478" y="145013"/>
                </a:cubicBezTo>
                <a:cubicBezTo>
                  <a:pt x="6083170" y="152238"/>
                  <a:pt x="6086812" y="158546"/>
                  <a:pt x="6083403" y="163937"/>
                </a:cubicBezTo>
                <a:cubicBezTo>
                  <a:pt x="6079995" y="169328"/>
                  <a:pt x="6070138" y="171762"/>
                  <a:pt x="6053830" y="171237"/>
                </a:cubicBezTo>
                <a:cubicBezTo>
                  <a:pt x="6037522" y="170712"/>
                  <a:pt x="6006004" y="173932"/>
                  <a:pt x="5959274" y="180898"/>
                </a:cubicBezTo>
                <a:lnTo>
                  <a:pt x="5950474" y="231445"/>
                </a:lnTo>
                <a:cubicBezTo>
                  <a:pt x="5973940" y="229546"/>
                  <a:pt x="5989680" y="225671"/>
                  <a:pt x="5997696" y="219821"/>
                </a:cubicBezTo>
                <a:cubicBezTo>
                  <a:pt x="6005712" y="213971"/>
                  <a:pt x="6014557" y="214134"/>
                  <a:pt x="6024232" y="220309"/>
                </a:cubicBezTo>
                <a:cubicBezTo>
                  <a:pt x="6033906" y="226483"/>
                  <a:pt x="6042335" y="233324"/>
                  <a:pt x="6049518" y="240832"/>
                </a:cubicBezTo>
                <a:cubicBezTo>
                  <a:pt x="6056700" y="248340"/>
                  <a:pt x="6055672" y="254490"/>
                  <a:pt x="6046430" y="259281"/>
                </a:cubicBezTo>
                <a:cubicBezTo>
                  <a:pt x="6037190" y="264073"/>
                  <a:pt x="6028211" y="277126"/>
                  <a:pt x="6019494" y="298441"/>
                </a:cubicBezTo>
                <a:cubicBezTo>
                  <a:pt x="6036227" y="315607"/>
                  <a:pt x="6034627" y="324190"/>
                  <a:pt x="6014695" y="324190"/>
                </a:cubicBezTo>
                <a:cubicBezTo>
                  <a:pt x="5999212" y="324190"/>
                  <a:pt x="5969381" y="325690"/>
                  <a:pt x="5925200" y="328689"/>
                </a:cubicBezTo>
                <a:cubicBezTo>
                  <a:pt x="5914984" y="343455"/>
                  <a:pt x="5907488" y="343743"/>
                  <a:pt x="5902714" y="329552"/>
                </a:cubicBezTo>
                <a:cubicBezTo>
                  <a:pt x="5897940" y="315361"/>
                  <a:pt x="5894264" y="301299"/>
                  <a:pt x="5891690" y="287367"/>
                </a:cubicBezTo>
                <a:cubicBezTo>
                  <a:pt x="5889115" y="273435"/>
                  <a:pt x="5884644" y="260894"/>
                  <a:pt x="5878278" y="249744"/>
                </a:cubicBezTo>
                <a:cubicBezTo>
                  <a:pt x="5871912" y="238595"/>
                  <a:pt x="5873262" y="233554"/>
                  <a:pt x="5882328" y="234620"/>
                </a:cubicBezTo>
                <a:cubicBezTo>
                  <a:pt x="5891394" y="235687"/>
                  <a:pt x="5898481" y="236474"/>
                  <a:pt x="5903589" y="236983"/>
                </a:cubicBezTo>
                <a:cubicBezTo>
                  <a:pt x="5908698" y="237491"/>
                  <a:pt x="5915468" y="237362"/>
                  <a:pt x="5923900" y="236595"/>
                </a:cubicBezTo>
                <a:lnTo>
                  <a:pt x="5929900" y="186148"/>
                </a:lnTo>
                <a:cubicBezTo>
                  <a:pt x="5908602" y="190315"/>
                  <a:pt x="5892998" y="193969"/>
                  <a:pt x="5883090" y="197110"/>
                </a:cubicBezTo>
                <a:cubicBezTo>
                  <a:pt x="5873182" y="200251"/>
                  <a:pt x="5862296" y="197493"/>
                  <a:pt x="5850430" y="188836"/>
                </a:cubicBezTo>
                <a:cubicBezTo>
                  <a:pt x="5838564" y="180178"/>
                  <a:pt x="5841638" y="175199"/>
                  <a:pt x="5859654" y="173899"/>
                </a:cubicBezTo>
                <a:cubicBezTo>
                  <a:pt x="5877670" y="172599"/>
                  <a:pt x="5901644" y="168091"/>
                  <a:pt x="5931575" y="160375"/>
                </a:cubicBezTo>
                <a:cubicBezTo>
                  <a:pt x="5932542" y="140893"/>
                  <a:pt x="5931325" y="128568"/>
                  <a:pt x="5927925" y="123402"/>
                </a:cubicBezTo>
                <a:cubicBezTo>
                  <a:pt x="5914143" y="127568"/>
                  <a:pt x="5902398" y="129914"/>
                  <a:pt x="5892690" y="130439"/>
                </a:cubicBezTo>
                <a:cubicBezTo>
                  <a:pt x="5882982" y="130964"/>
                  <a:pt x="5885186" y="126385"/>
                  <a:pt x="5899302" y="116702"/>
                </a:cubicBezTo>
                <a:cubicBezTo>
                  <a:pt x="5913418" y="107020"/>
                  <a:pt x="5928321" y="95866"/>
                  <a:pt x="5944012" y="83242"/>
                </a:cubicBezTo>
                <a:cubicBezTo>
                  <a:pt x="5959702" y="70618"/>
                  <a:pt x="5967285" y="60527"/>
                  <a:pt x="5966760" y="52969"/>
                </a:cubicBezTo>
                <a:cubicBezTo>
                  <a:pt x="5966498" y="49190"/>
                  <a:pt x="5967809" y="46982"/>
                  <a:pt x="5970694" y="46344"/>
                </a:cubicBezTo>
                <a:close/>
                <a:moveTo>
                  <a:pt x="4964321" y="31957"/>
                </a:moveTo>
                <a:cubicBezTo>
                  <a:pt x="4966180" y="31678"/>
                  <a:pt x="4968568" y="31812"/>
                  <a:pt x="4971484" y="32358"/>
                </a:cubicBezTo>
                <a:cubicBezTo>
                  <a:pt x="4983151" y="34541"/>
                  <a:pt x="4993116" y="38086"/>
                  <a:pt x="5001383" y="42994"/>
                </a:cubicBezTo>
                <a:cubicBezTo>
                  <a:pt x="5009649" y="47902"/>
                  <a:pt x="5011953" y="54331"/>
                  <a:pt x="5008295" y="62281"/>
                </a:cubicBezTo>
                <a:cubicBezTo>
                  <a:pt x="5004636" y="70230"/>
                  <a:pt x="5002808" y="96812"/>
                  <a:pt x="5002808" y="142026"/>
                </a:cubicBezTo>
                <a:cubicBezTo>
                  <a:pt x="5004774" y="142176"/>
                  <a:pt x="5010486" y="140647"/>
                  <a:pt x="5019944" y="137439"/>
                </a:cubicBezTo>
                <a:cubicBezTo>
                  <a:pt x="5029402" y="134230"/>
                  <a:pt x="5037014" y="136214"/>
                  <a:pt x="5042780" y="143388"/>
                </a:cubicBezTo>
                <a:cubicBezTo>
                  <a:pt x="5048547" y="150563"/>
                  <a:pt x="5046401" y="155796"/>
                  <a:pt x="5036343" y="159087"/>
                </a:cubicBezTo>
                <a:cubicBezTo>
                  <a:pt x="5026285" y="162379"/>
                  <a:pt x="5015032" y="165358"/>
                  <a:pt x="5002583" y="168024"/>
                </a:cubicBezTo>
                <a:cubicBezTo>
                  <a:pt x="5001683" y="191306"/>
                  <a:pt x="5001233" y="211397"/>
                  <a:pt x="5001233" y="228296"/>
                </a:cubicBezTo>
                <a:cubicBezTo>
                  <a:pt x="5014999" y="220979"/>
                  <a:pt x="5028377" y="214446"/>
                  <a:pt x="5041368" y="208697"/>
                </a:cubicBezTo>
                <a:cubicBezTo>
                  <a:pt x="5054358" y="202947"/>
                  <a:pt x="5059642" y="204047"/>
                  <a:pt x="5057217" y="211997"/>
                </a:cubicBezTo>
                <a:cubicBezTo>
                  <a:pt x="5054792" y="219946"/>
                  <a:pt x="5037509" y="233404"/>
                  <a:pt x="5005370" y="252369"/>
                </a:cubicBezTo>
                <a:cubicBezTo>
                  <a:pt x="4973230" y="271335"/>
                  <a:pt x="4953806" y="284121"/>
                  <a:pt x="4947099" y="290729"/>
                </a:cubicBezTo>
                <a:cubicBezTo>
                  <a:pt x="4940390" y="297337"/>
                  <a:pt x="4931237" y="294958"/>
                  <a:pt x="4919638" y="283592"/>
                </a:cubicBezTo>
                <a:cubicBezTo>
                  <a:pt x="4908038" y="272226"/>
                  <a:pt x="4904639" y="265689"/>
                  <a:pt x="4909438" y="263981"/>
                </a:cubicBezTo>
                <a:cubicBezTo>
                  <a:pt x="4914238" y="262273"/>
                  <a:pt x="4918675" y="261169"/>
                  <a:pt x="4922750" y="260669"/>
                </a:cubicBezTo>
                <a:cubicBezTo>
                  <a:pt x="4926825" y="260169"/>
                  <a:pt x="4934624" y="257410"/>
                  <a:pt x="4946149" y="252394"/>
                </a:cubicBezTo>
                <a:cubicBezTo>
                  <a:pt x="4957673" y="247378"/>
                  <a:pt x="4966560" y="242636"/>
                  <a:pt x="4972809" y="238170"/>
                </a:cubicBezTo>
                <a:lnTo>
                  <a:pt x="4972809" y="175149"/>
                </a:lnTo>
                <a:cubicBezTo>
                  <a:pt x="4970493" y="176149"/>
                  <a:pt x="4966093" y="177445"/>
                  <a:pt x="4959610" y="179036"/>
                </a:cubicBezTo>
                <a:cubicBezTo>
                  <a:pt x="4953127" y="180628"/>
                  <a:pt x="4946586" y="181140"/>
                  <a:pt x="4939986" y="180574"/>
                </a:cubicBezTo>
                <a:cubicBezTo>
                  <a:pt x="4933387" y="180007"/>
                  <a:pt x="4927012" y="176165"/>
                  <a:pt x="4920863" y="169049"/>
                </a:cubicBezTo>
                <a:cubicBezTo>
                  <a:pt x="4914713" y="161933"/>
                  <a:pt x="4916696" y="158025"/>
                  <a:pt x="4926812" y="157325"/>
                </a:cubicBezTo>
                <a:cubicBezTo>
                  <a:pt x="4936928" y="156625"/>
                  <a:pt x="4952261" y="153933"/>
                  <a:pt x="4972809" y="149250"/>
                </a:cubicBezTo>
                <a:cubicBezTo>
                  <a:pt x="4972809" y="137334"/>
                  <a:pt x="4972297" y="119831"/>
                  <a:pt x="4971272" y="96741"/>
                </a:cubicBezTo>
                <a:cubicBezTo>
                  <a:pt x="4970247" y="73651"/>
                  <a:pt x="4967110" y="56602"/>
                  <a:pt x="4961860" y="45594"/>
                </a:cubicBezTo>
                <a:cubicBezTo>
                  <a:pt x="4957923" y="37339"/>
                  <a:pt x="4958743" y="32793"/>
                  <a:pt x="4964321" y="31957"/>
                </a:cubicBezTo>
                <a:close/>
                <a:moveTo>
                  <a:pt x="677085" y="23108"/>
                </a:moveTo>
                <a:cubicBezTo>
                  <a:pt x="683028" y="22046"/>
                  <a:pt x="691803" y="24920"/>
                  <a:pt x="703408" y="31733"/>
                </a:cubicBezTo>
                <a:cubicBezTo>
                  <a:pt x="718882" y="40815"/>
                  <a:pt x="722986" y="47961"/>
                  <a:pt x="715720" y="53169"/>
                </a:cubicBezTo>
                <a:cubicBezTo>
                  <a:pt x="708454" y="58377"/>
                  <a:pt x="700996" y="66335"/>
                  <a:pt x="693346" y="77042"/>
                </a:cubicBezTo>
                <a:cubicBezTo>
                  <a:pt x="685697" y="87750"/>
                  <a:pt x="673256" y="101653"/>
                  <a:pt x="656024" y="118752"/>
                </a:cubicBezTo>
                <a:cubicBezTo>
                  <a:pt x="671689" y="129668"/>
                  <a:pt x="686176" y="138709"/>
                  <a:pt x="699483" y="145876"/>
                </a:cubicBezTo>
                <a:cubicBezTo>
                  <a:pt x="712791" y="153042"/>
                  <a:pt x="726145" y="158687"/>
                  <a:pt x="739544" y="162812"/>
                </a:cubicBezTo>
                <a:cubicBezTo>
                  <a:pt x="752943" y="166937"/>
                  <a:pt x="764596" y="170682"/>
                  <a:pt x="774504" y="174049"/>
                </a:cubicBezTo>
                <a:cubicBezTo>
                  <a:pt x="784412" y="177415"/>
                  <a:pt x="781649" y="181315"/>
                  <a:pt x="766217" y="185748"/>
                </a:cubicBezTo>
                <a:cubicBezTo>
                  <a:pt x="750785" y="190181"/>
                  <a:pt x="737181" y="192923"/>
                  <a:pt x="725407" y="193973"/>
                </a:cubicBezTo>
                <a:cubicBezTo>
                  <a:pt x="713633" y="195023"/>
                  <a:pt x="703758" y="192444"/>
                  <a:pt x="695784" y="186236"/>
                </a:cubicBezTo>
                <a:cubicBezTo>
                  <a:pt x="687809" y="180028"/>
                  <a:pt x="679451" y="173099"/>
                  <a:pt x="670710" y="165449"/>
                </a:cubicBezTo>
                <a:cubicBezTo>
                  <a:pt x="661969" y="157800"/>
                  <a:pt x="651307" y="148484"/>
                  <a:pt x="638725" y="137501"/>
                </a:cubicBezTo>
                <a:cubicBezTo>
                  <a:pt x="609877" y="162300"/>
                  <a:pt x="583032" y="177653"/>
                  <a:pt x="558192" y="183561"/>
                </a:cubicBezTo>
                <a:cubicBezTo>
                  <a:pt x="533352" y="189469"/>
                  <a:pt x="527740" y="187836"/>
                  <a:pt x="541356" y="178661"/>
                </a:cubicBezTo>
                <a:cubicBezTo>
                  <a:pt x="554972" y="169487"/>
                  <a:pt x="567938" y="160537"/>
                  <a:pt x="580253" y="151813"/>
                </a:cubicBezTo>
                <a:cubicBezTo>
                  <a:pt x="592569" y="143088"/>
                  <a:pt x="605218" y="132826"/>
                  <a:pt x="618201" y="121027"/>
                </a:cubicBezTo>
                <a:cubicBezTo>
                  <a:pt x="604102" y="110711"/>
                  <a:pt x="591165" y="102245"/>
                  <a:pt x="579391" y="95629"/>
                </a:cubicBezTo>
                <a:cubicBezTo>
                  <a:pt x="567617" y="89012"/>
                  <a:pt x="567729" y="84634"/>
                  <a:pt x="579728" y="82492"/>
                </a:cubicBezTo>
                <a:cubicBezTo>
                  <a:pt x="591728" y="80350"/>
                  <a:pt x="601311" y="81725"/>
                  <a:pt x="608477" y="86617"/>
                </a:cubicBezTo>
                <a:cubicBezTo>
                  <a:pt x="615643" y="91508"/>
                  <a:pt x="623851" y="96904"/>
                  <a:pt x="633100" y="102803"/>
                </a:cubicBezTo>
                <a:cubicBezTo>
                  <a:pt x="639283" y="96604"/>
                  <a:pt x="645191" y="89412"/>
                  <a:pt x="650824" y="81230"/>
                </a:cubicBezTo>
                <a:cubicBezTo>
                  <a:pt x="656457" y="73047"/>
                  <a:pt x="661057" y="66001"/>
                  <a:pt x="664623" y="60093"/>
                </a:cubicBezTo>
                <a:cubicBezTo>
                  <a:pt x="668190" y="54185"/>
                  <a:pt x="664419" y="53302"/>
                  <a:pt x="653311" y="57444"/>
                </a:cubicBezTo>
                <a:cubicBezTo>
                  <a:pt x="642204" y="61585"/>
                  <a:pt x="628563" y="65247"/>
                  <a:pt x="612389" y="68430"/>
                </a:cubicBezTo>
                <a:cubicBezTo>
                  <a:pt x="596215" y="71613"/>
                  <a:pt x="581899" y="70347"/>
                  <a:pt x="569442" y="64631"/>
                </a:cubicBezTo>
                <a:cubicBezTo>
                  <a:pt x="556984" y="58914"/>
                  <a:pt x="559471" y="54981"/>
                  <a:pt x="576904" y="52831"/>
                </a:cubicBezTo>
                <a:cubicBezTo>
                  <a:pt x="594336" y="50681"/>
                  <a:pt x="613206" y="46815"/>
                  <a:pt x="633513" y="41232"/>
                </a:cubicBezTo>
                <a:cubicBezTo>
                  <a:pt x="653820" y="35649"/>
                  <a:pt x="666677" y="30399"/>
                  <a:pt x="672085" y="25483"/>
                </a:cubicBezTo>
                <a:cubicBezTo>
                  <a:pt x="673437" y="24254"/>
                  <a:pt x="675104" y="23462"/>
                  <a:pt x="677085" y="23108"/>
                </a:cubicBezTo>
                <a:close/>
                <a:moveTo>
                  <a:pt x="2954487" y="22977"/>
                </a:moveTo>
                <a:cubicBezTo>
                  <a:pt x="2958163" y="22310"/>
                  <a:pt x="2964333" y="23791"/>
                  <a:pt x="2972995" y="27420"/>
                </a:cubicBezTo>
                <a:cubicBezTo>
                  <a:pt x="2990319" y="34678"/>
                  <a:pt x="2996689" y="40482"/>
                  <a:pt x="2992106" y="44832"/>
                </a:cubicBezTo>
                <a:cubicBezTo>
                  <a:pt x="2987523" y="49182"/>
                  <a:pt x="2983015" y="53348"/>
                  <a:pt x="2978582" y="57331"/>
                </a:cubicBezTo>
                <a:cubicBezTo>
                  <a:pt x="2987048" y="56398"/>
                  <a:pt x="2998427" y="53548"/>
                  <a:pt x="3012717" y="48782"/>
                </a:cubicBezTo>
                <a:cubicBezTo>
                  <a:pt x="3027008" y="44015"/>
                  <a:pt x="3036657" y="46136"/>
                  <a:pt x="3041665" y="55144"/>
                </a:cubicBezTo>
                <a:cubicBezTo>
                  <a:pt x="3046674" y="64151"/>
                  <a:pt x="3037999" y="70980"/>
                  <a:pt x="3015642" y="75630"/>
                </a:cubicBezTo>
                <a:cubicBezTo>
                  <a:pt x="2993285" y="80280"/>
                  <a:pt x="2978132" y="79471"/>
                  <a:pt x="2970182" y="73205"/>
                </a:cubicBezTo>
                <a:cubicBezTo>
                  <a:pt x="2950634" y="100787"/>
                  <a:pt x="2929335" y="119706"/>
                  <a:pt x="2906286" y="129964"/>
                </a:cubicBezTo>
                <a:cubicBezTo>
                  <a:pt x="2883238" y="140222"/>
                  <a:pt x="2878884" y="138280"/>
                  <a:pt x="2893225" y="124139"/>
                </a:cubicBezTo>
                <a:cubicBezTo>
                  <a:pt x="2907565" y="109999"/>
                  <a:pt x="2921423" y="93491"/>
                  <a:pt x="2934797" y="74617"/>
                </a:cubicBezTo>
                <a:cubicBezTo>
                  <a:pt x="2948171" y="55744"/>
                  <a:pt x="2953550" y="41344"/>
                  <a:pt x="2950934" y="31420"/>
                </a:cubicBezTo>
                <a:cubicBezTo>
                  <a:pt x="2949625" y="26458"/>
                  <a:pt x="2950810" y="23644"/>
                  <a:pt x="2954487" y="22977"/>
                </a:cubicBezTo>
                <a:close/>
                <a:moveTo>
                  <a:pt x="3907498" y="17831"/>
                </a:moveTo>
                <a:cubicBezTo>
                  <a:pt x="3909693" y="17764"/>
                  <a:pt x="3912406" y="18210"/>
                  <a:pt x="3915637" y="19171"/>
                </a:cubicBezTo>
                <a:cubicBezTo>
                  <a:pt x="3928561" y="23012"/>
                  <a:pt x="3938264" y="27483"/>
                  <a:pt x="3944748" y="32583"/>
                </a:cubicBezTo>
                <a:cubicBezTo>
                  <a:pt x="3951230" y="37682"/>
                  <a:pt x="3951993" y="43282"/>
                  <a:pt x="3947035" y="49382"/>
                </a:cubicBezTo>
                <a:cubicBezTo>
                  <a:pt x="3942077" y="55481"/>
                  <a:pt x="3936219" y="65281"/>
                  <a:pt x="3929461" y="78780"/>
                </a:cubicBezTo>
                <a:cubicBezTo>
                  <a:pt x="3922703" y="92279"/>
                  <a:pt x="3912741" y="106045"/>
                  <a:pt x="3899575" y="120077"/>
                </a:cubicBezTo>
                <a:cubicBezTo>
                  <a:pt x="3932523" y="119161"/>
                  <a:pt x="3952893" y="115794"/>
                  <a:pt x="3960684" y="109978"/>
                </a:cubicBezTo>
                <a:cubicBezTo>
                  <a:pt x="3968475" y="104161"/>
                  <a:pt x="3977504" y="103495"/>
                  <a:pt x="3987770" y="107978"/>
                </a:cubicBezTo>
                <a:cubicBezTo>
                  <a:pt x="3998036" y="112461"/>
                  <a:pt x="4006298" y="118065"/>
                  <a:pt x="4012556" y="124789"/>
                </a:cubicBezTo>
                <a:cubicBezTo>
                  <a:pt x="4018814" y="131514"/>
                  <a:pt x="4019284" y="137772"/>
                  <a:pt x="4013968" y="143563"/>
                </a:cubicBezTo>
                <a:cubicBezTo>
                  <a:pt x="4008652" y="149355"/>
                  <a:pt x="4004965" y="163087"/>
                  <a:pt x="4002907" y="184761"/>
                </a:cubicBezTo>
                <a:cubicBezTo>
                  <a:pt x="4000848" y="206434"/>
                  <a:pt x="3999036" y="228233"/>
                  <a:pt x="3997469" y="250157"/>
                </a:cubicBezTo>
                <a:cubicBezTo>
                  <a:pt x="3995903" y="272080"/>
                  <a:pt x="3991278" y="290992"/>
                  <a:pt x="3983595" y="306891"/>
                </a:cubicBezTo>
                <a:cubicBezTo>
                  <a:pt x="3975912" y="322790"/>
                  <a:pt x="3963992" y="334877"/>
                  <a:pt x="3947835" y="343151"/>
                </a:cubicBezTo>
                <a:cubicBezTo>
                  <a:pt x="3931677" y="351426"/>
                  <a:pt x="3922986" y="349347"/>
                  <a:pt x="3921761" y="336914"/>
                </a:cubicBezTo>
                <a:cubicBezTo>
                  <a:pt x="3920537" y="324481"/>
                  <a:pt x="3913887" y="310332"/>
                  <a:pt x="3901813" y="294467"/>
                </a:cubicBezTo>
                <a:cubicBezTo>
                  <a:pt x="3889738" y="278601"/>
                  <a:pt x="3891371" y="274384"/>
                  <a:pt x="3906712" y="281817"/>
                </a:cubicBezTo>
                <a:cubicBezTo>
                  <a:pt x="3922053" y="289250"/>
                  <a:pt x="3932765" y="293433"/>
                  <a:pt x="3938848" y="294367"/>
                </a:cubicBezTo>
                <a:cubicBezTo>
                  <a:pt x="3944931" y="295300"/>
                  <a:pt x="3950593" y="289713"/>
                  <a:pt x="3955834" y="277605"/>
                </a:cubicBezTo>
                <a:cubicBezTo>
                  <a:pt x="3961075" y="265498"/>
                  <a:pt x="3964742" y="247161"/>
                  <a:pt x="3966834" y="222596"/>
                </a:cubicBezTo>
                <a:cubicBezTo>
                  <a:pt x="3968925" y="198031"/>
                  <a:pt x="3969971" y="177482"/>
                  <a:pt x="3969971" y="160950"/>
                </a:cubicBezTo>
                <a:cubicBezTo>
                  <a:pt x="3969971" y="146034"/>
                  <a:pt x="3968534" y="137614"/>
                  <a:pt x="3965659" y="135689"/>
                </a:cubicBezTo>
                <a:cubicBezTo>
                  <a:pt x="3962784" y="133764"/>
                  <a:pt x="3955638" y="134235"/>
                  <a:pt x="3944223" y="137101"/>
                </a:cubicBezTo>
                <a:lnTo>
                  <a:pt x="3911525" y="145301"/>
                </a:lnTo>
                <a:cubicBezTo>
                  <a:pt x="3903591" y="146384"/>
                  <a:pt x="3896542" y="143784"/>
                  <a:pt x="3890376" y="137501"/>
                </a:cubicBezTo>
                <a:cubicBezTo>
                  <a:pt x="3874427" y="155617"/>
                  <a:pt x="3857824" y="169558"/>
                  <a:pt x="3840566" y="179324"/>
                </a:cubicBezTo>
                <a:cubicBezTo>
                  <a:pt x="3836252" y="181765"/>
                  <a:pt x="3833004" y="183251"/>
                  <a:pt x="3830821" y="183781"/>
                </a:cubicBezTo>
                <a:lnTo>
                  <a:pt x="3828890" y="183045"/>
                </a:lnTo>
                <a:lnTo>
                  <a:pt x="3828520" y="189510"/>
                </a:lnTo>
                <a:cubicBezTo>
                  <a:pt x="3828281" y="198031"/>
                  <a:pt x="3828421" y="208563"/>
                  <a:pt x="3828942" y="221109"/>
                </a:cubicBezTo>
                <a:cubicBezTo>
                  <a:pt x="3829983" y="246199"/>
                  <a:pt x="3829158" y="265198"/>
                  <a:pt x="3826467" y="278105"/>
                </a:cubicBezTo>
                <a:cubicBezTo>
                  <a:pt x="3823776" y="291013"/>
                  <a:pt x="3820159" y="301395"/>
                  <a:pt x="3815618" y="309253"/>
                </a:cubicBezTo>
                <a:cubicBezTo>
                  <a:pt x="3811076" y="317111"/>
                  <a:pt x="3806214" y="317228"/>
                  <a:pt x="3801031" y="309603"/>
                </a:cubicBezTo>
                <a:cubicBezTo>
                  <a:pt x="3795848" y="301979"/>
                  <a:pt x="3791882" y="295646"/>
                  <a:pt x="3789132" y="290604"/>
                </a:cubicBezTo>
                <a:cubicBezTo>
                  <a:pt x="3786382" y="285563"/>
                  <a:pt x="3783695" y="282838"/>
                  <a:pt x="3781070" y="282430"/>
                </a:cubicBezTo>
                <a:cubicBezTo>
                  <a:pt x="3778445" y="282021"/>
                  <a:pt x="3765400" y="283734"/>
                  <a:pt x="3741935" y="287567"/>
                </a:cubicBezTo>
                <a:cubicBezTo>
                  <a:pt x="3736468" y="310932"/>
                  <a:pt x="3730231" y="317323"/>
                  <a:pt x="3723224" y="306741"/>
                </a:cubicBezTo>
                <a:cubicBezTo>
                  <a:pt x="3716215" y="296158"/>
                  <a:pt x="3712712" y="282067"/>
                  <a:pt x="3712712" y="264468"/>
                </a:cubicBezTo>
                <a:cubicBezTo>
                  <a:pt x="3712712" y="247886"/>
                  <a:pt x="3712199" y="227283"/>
                  <a:pt x="3711174" y="202660"/>
                </a:cubicBezTo>
                <a:cubicBezTo>
                  <a:pt x="3710149" y="178036"/>
                  <a:pt x="3706491" y="160212"/>
                  <a:pt x="3700200" y="149188"/>
                </a:cubicBezTo>
                <a:cubicBezTo>
                  <a:pt x="3693909" y="138164"/>
                  <a:pt x="3694979" y="132651"/>
                  <a:pt x="3703412" y="132651"/>
                </a:cubicBezTo>
                <a:cubicBezTo>
                  <a:pt x="3708978" y="132651"/>
                  <a:pt x="3715487" y="133160"/>
                  <a:pt x="3722936" y="134176"/>
                </a:cubicBezTo>
                <a:cubicBezTo>
                  <a:pt x="3730936" y="124127"/>
                  <a:pt x="3739860" y="108586"/>
                  <a:pt x="3749709" y="87554"/>
                </a:cubicBezTo>
                <a:cubicBezTo>
                  <a:pt x="3759559" y="66522"/>
                  <a:pt x="3762654" y="49952"/>
                  <a:pt x="3758996" y="37845"/>
                </a:cubicBezTo>
                <a:cubicBezTo>
                  <a:pt x="3755338" y="25737"/>
                  <a:pt x="3764550" y="24475"/>
                  <a:pt x="3786632" y="34057"/>
                </a:cubicBezTo>
                <a:cubicBezTo>
                  <a:pt x="3805464" y="43157"/>
                  <a:pt x="3811285" y="51169"/>
                  <a:pt x="3804094" y="58093"/>
                </a:cubicBezTo>
                <a:cubicBezTo>
                  <a:pt x="3796902" y="65018"/>
                  <a:pt x="3789157" y="74705"/>
                  <a:pt x="3780858" y="87154"/>
                </a:cubicBezTo>
                <a:cubicBezTo>
                  <a:pt x="3772558" y="99603"/>
                  <a:pt x="3759842" y="115277"/>
                  <a:pt x="3742710" y="134176"/>
                </a:cubicBezTo>
                <a:cubicBezTo>
                  <a:pt x="3762875" y="131277"/>
                  <a:pt x="3776891" y="126368"/>
                  <a:pt x="3784757" y="119452"/>
                </a:cubicBezTo>
                <a:cubicBezTo>
                  <a:pt x="3792623" y="112536"/>
                  <a:pt x="3801139" y="111311"/>
                  <a:pt x="3810306" y="115777"/>
                </a:cubicBezTo>
                <a:cubicBezTo>
                  <a:pt x="3819472" y="120244"/>
                  <a:pt x="3827492" y="124894"/>
                  <a:pt x="3834367" y="129727"/>
                </a:cubicBezTo>
                <a:cubicBezTo>
                  <a:pt x="3841241" y="134560"/>
                  <a:pt x="3842795" y="140230"/>
                  <a:pt x="3839029" y="146738"/>
                </a:cubicBezTo>
                <a:cubicBezTo>
                  <a:pt x="3835262" y="153246"/>
                  <a:pt x="3832379" y="160996"/>
                  <a:pt x="3830380" y="169987"/>
                </a:cubicBezTo>
                <a:cubicBezTo>
                  <a:pt x="3829880" y="172234"/>
                  <a:pt x="3829475" y="174985"/>
                  <a:pt x="3829165" y="178239"/>
                </a:cubicBezTo>
                <a:lnTo>
                  <a:pt x="3829140" y="178671"/>
                </a:lnTo>
                <a:lnTo>
                  <a:pt x="3830521" y="175494"/>
                </a:lnTo>
                <a:cubicBezTo>
                  <a:pt x="3832604" y="172202"/>
                  <a:pt x="3835752" y="167953"/>
                  <a:pt x="3839966" y="162750"/>
                </a:cubicBezTo>
                <a:cubicBezTo>
                  <a:pt x="3856824" y="141934"/>
                  <a:pt x="3872248" y="118140"/>
                  <a:pt x="3886239" y="91366"/>
                </a:cubicBezTo>
                <a:cubicBezTo>
                  <a:pt x="3900229" y="64593"/>
                  <a:pt x="3905396" y="44907"/>
                  <a:pt x="3901738" y="32308"/>
                </a:cubicBezTo>
                <a:cubicBezTo>
                  <a:pt x="3898994" y="22858"/>
                  <a:pt x="3900914" y="18033"/>
                  <a:pt x="3907498" y="17831"/>
                </a:cubicBezTo>
                <a:close/>
                <a:moveTo>
                  <a:pt x="3072689" y="17433"/>
                </a:moveTo>
                <a:cubicBezTo>
                  <a:pt x="3082213" y="19083"/>
                  <a:pt x="3090608" y="21950"/>
                  <a:pt x="3097875" y="26033"/>
                </a:cubicBezTo>
                <a:cubicBezTo>
                  <a:pt x="3105141" y="30116"/>
                  <a:pt x="3106762" y="34278"/>
                  <a:pt x="3102737" y="38520"/>
                </a:cubicBezTo>
                <a:cubicBezTo>
                  <a:pt x="3098712" y="42761"/>
                  <a:pt x="3094975" y="45890"/>
                  <a:pt x="3091525" y="47907"/>
                </a:cubicBezTo>
                <a:cubicBezTo>
                  <a:pt x="3102158" y="47990"/>
                  <a:pt x="3114482" y="45657"/>
                  <a:pt x="3128498" y="40907"/>
                </a:cubicBezTo>
                <a:cubicBezTo>
                  <a:pt x="3142514" y="36157"/>
                  <a:pt x="3153188" y="38261"/>
                  <a:pt x="3160521" y="47219"/>
                </a:cubicBezTo>
                <a:cubicBezTo>
                  <a:pt x="3167854" y="56177"/>
                  <a:pt x="3160717" y="62747"/>
                  <a:pt x="3139110" y="66930"/>
                </a:cubicBezTo>
                <a:cubicBezTo>
                  <a:pt x="3117502" y="71114"/>
                  <a:pt x="3099491" y="70589"/>
                  <a:pt x="3085075" y="65356"/>
                </a:cubicBezTo>
                <a:cubicBezTo>
                  <a:pt x="3073609" y="79255"/>
                  <a:pt x="3059498" y="91616"/>
                  <a:pt x="3042740" y="102441"/>
                </a:cubicBezTo>
                <a:cubicBezTo>
                  <a:pt x="3025983" y="113265"/>
                  <a:pt x="3021317" y="112990"/>
                  <a:pt x="3028741" y="101616"/>
                </a:cubicBezTo>
                <a:cubicBezTo>
                  <a:pt x="3036166" y="90242"/>
                  <a:pt x="3042728" y="79634"/>
                  <a:pt x="3048428" y="69793"/>
                </a:cubicBezTo>
                <a:cubicBezTo>
                  <a:pt x="3054128" y="59952"/>
                  <a:pt x="3058260" y="51577"/>
                  <a:pt x="3060827" y="44669"/>
                </a:cubicBezTo>
                <a:cubicBezTo>
                  <a:pt x="3063394" y="37761"/>
                  <a:pt x="3063631" y="31083"/>
                  <a:pt x="3061539" y="24633"/>
                </a:cubicBezTo>
                <a:cubicBezTo>
                  <a:pt x="3059448" y="18183"/>
                  <a:pt x="3063164" y="15784"/>
                  <a:pt x="3072689" y="17433"/>
                </a:cubicBezTo>
                <a:close/>
                <a:moveTo>
                  <a:pt x="6346571" y="16693"/>
                </a:moveTo>
                <a:cubicBezTo>
                  <a:pt x="6350424" y="16737"/>
                  <a:pt x="6354758" y="17875"/>
                  <a:pt x="6359574" y="20108"/>
                </a:cubicBezTo>
                <a:cubicBezTo>
                  <a:pt x="6369206" y="24575"/>
                  <a:pt x="6377706" y="29954"/>
                  <a:pt x="6385072" y="36245"/>
                </a:cubicBezTo>
                <a:cubicBezTo>
                  <a:pt x="6392438" y="42536"/>
                  <a:pt x="6391805" y="48936"/>
                  <a:pt x="6383172" y="55444"/>
                </a:cubicBezTo>
                <a:cubicBezTo>
                  <a:pt x="6374540" y="61952"/>
                  <a:pt x="6366832" y="74872"/>
                  <a:pt x="6360049" y="94204"/>
                </a:cubicBezTo>
                <a:cubicBezTo>
                  <a:pt x="6375731" y="107803"/>
                  <a:pt x="6373015" y="115536"/>
                  <a:pt x="6351900" y="117402"/>
                </a:cubicBezTo>
                <a:cubicBezTo>
                  <a:pt x="6330784" y="119269"/>
                  <a:pt x="6301610" y="122719"/>
                  <a:pt x="6264380" y="127752"/>
                </a:cubicBezTo>
                <a:cubicBezTo>
                  <a:pt x="6256680" y="139484"/>
                  <a:pt x="6250548" y="140551"/>
                  <a:pt x="6245981" y="130952"/>
                </a:cubicBezTo>
                <a:cubicBezTo>
                  <a:pt x="6241414" y="121352"/>
                  <a:pt x="6237840" y="107265"/>
                  <a:pt x="6235256" y="88692"/>
                </a:cubicBezTo>
                <a:cubicBezTo>
                  <a:pt x="6232674" y="70118"/>
                  <a:pt x="6228482" y="55802"/>
                  <a:pt x="6222682" y="45744"/>
                </a:cubicBezTo>
                <a:cubicBezTo>
                  <a:pt x="6216882" y="35687"/>
                  <a:pt x="6218520" y="31449"/>
                  <a:pt x="6227594" y="33033"/>
                </a:cubicBezTo>
                <a:cubicBezTo>
                  <a:pt x="6236668" y="34616"/>
                  <a:pt x="6243739" y="35662"/>
                  <a:pt x="6248806" y="36170"/>
                </a:cubicBezTo>
                <a:cubicBezTo>
                  <a:pt x="6253872" y="36678"/>
                  <a:pt x="6268304" y="35157"/>
                  <a:pt x="6292103" y="31608"/>
                </a:cubicBezTo>
                <a:cubicBezTo>
                  <a:pt x="6315902" y="28058"/>
                  <a:pt x="6330688" y="24137"/>
                  <a:pt x="6336462" y="19846"/>
                </a:cubicBezTo>
                <a:cubicBezTo>
                  <a:pt x="6339350" y="17700"/>
                  <a:pt x="6342720" y="16649"/>
                  <a:pt x="6346571" y="16693"/>
                </a:cubicBezTo>
                <a:close/>
                <a:moveTo>
                  <a:pt x="4717797" y="16693"/>
                </a:moveTo>
                <a:cubicBezTo>
                  <a:pt x="4721649" y="16737"/>
                  <a:pt x="4725983" y="17875"/>
                  <a:pt x="4730800" y="20108"/>
                </a:cubicBezTo>
                <a:cubicBezTo>
                  <a:pt x="4740432" y="24575"/>
                  <a:pt x="4748932" y="29954"/>
                  <a:pt x="4756298" y="36245"/>
                </a:cubicBezTo>
                <a:cubicBezTo>
                  <a:pt x="4763664" y="42536"/>
                  <a:pt x="4763031" y="48936"/>
                  <a:pt x="4754398" y="55444"/>
                </a:cubicBezTo>
                <a:cubicBezTo>
                  <a:pt x="4745765" y="61952"/>
                  <a:pt x="4738057" y="74872"/>
                  <a:pt x="4731275" y="94204"/>
                </a:cubicBezTo>
                <a:cubicBezTo>
                  <a:pt x="4746957" y="107803"/>
                  <a:pt x="4744240" y="115536"/>
                  <a:pt x="4723125" y="117402"/>
                </a:cubicBezTo>
                <a:cubicBezTo>
                  <a:pt x="4702010" y="119269"/>
                  <a:pt x="4672836" y="122719"/>
                  <a:pt x="4635606" y="127752"/>
                </a:cubicBezTo>
                <a:cubicBezTo>
                  <a:pt x="4627906" y="139484"/>
                  <a:pt x="4621773" y="140551"/>
                  <a:pt x="4617207" y="130952"/>
                </a:cubicBezTo>
                <a:cubicBezTo>
                  <a:pt x="4612640" y="121352"/>
                  <a:pt x="4609065" y="107265"/>
                  <a:pt x="4606482" y="88692"/>
                </a:cubicBezTo>
                <a:cubicBezTo>
                  <a:pt x="4603899" y="70118"/>
                  <a:pt x="4599708" y="55802"/>
                  <a:pt x="4593908" y="45744"/>
                </a:cubicBezTo>
                <a:cubicBezTo>
                  <a:pt x="4588108" y="35687"/>
                  <a:pt x="4589746" y="31449"/>
                  <a:pt x="4598820" y="33033"/>
                </a:cubicBezTo>
                <a:cubicBezTo>
                  <a:pt x="4607895" y="34616"/>
                  <a:pt x="4614965" y="35662"/>
                  <a:pt x="4620031" y="36170"/>
                </a:cubicBezTo>
                <a:cubicBezTo>
                  <a:pt x="4625097" y="36678"/>
                  <a:pt x="4639530" y="35157"/>
                  <a:pt x="4663329" y="31608"/>
                </a:cubicBezTo>
                <a:cubicBezTo>
                  <a:pt x="4687127" y="28058"/>
                  <a:pt x="4701914" y="24137"/>
                  <a:pt x="4707689" y="19846"/>
                </a:cubicBezTo>
                <a:cubicBezTo>
                  <a:pt x="4710576" y="17700"/>
                  <a:pt x="4713946" y="16649"/>
                  <a:pt x="4717797" y="16693"/>
                </a:cubicBezTo>
                <a:close/>
                <a:moveTo>
                  <a:pt x="1725086" y="14275"/>
                </a:moveTo>
                <a:cubicBezTo>
                  <a:pt x="1727117" y="14079"/>
                  <a:pt x="1729750" y="14394"/>
                  <a:pt x="1732983" y="15221"/>
                </a:cubicBezTo>
                <a:cubicBezTo>
                  <a:pt x="1745916" y="18529"/>
                  <a:pt x="1756407" y="23187"/>
                  <a:pt x="1764456" y="29195"/>
                </a:cubicBezTo>
                <a:cubicBezTo>
                  <a:pt x="1772506" y="35203"/>
                  <a:pt x="1774697" y="41369"/>
                  <a:pt x="1771031" y="47694"/>
                </a:cubicBezTo>
                <a:cubicBezTo>
                  <a:pt x="1767364" y="54019"/>
                  <a:pt x="1765531" y="79746"/>
                  <a:pt x="1765531" y="124877"/>
                </a:cubicBezTo>
                <a:cubicBezTo>
                  <a:pt x="1765531" y="169224"/>
                  <a:pt x="1764202" y="213188"/>
                  <a:pt x="1761544" y="256769"/>
                </a:cubicBezTo>
                <a:cubicBezTo>
                  <a:pt x="1758886" y="300350"/>
                  <a:pt x="1754411" y="328756"/>
                  <a:pt x="1748120" y="341989"/>
                </a:cubicBezTo>
                <a:cubicBezTo>
                  <a:pt x="1741828" y="355221"/>
                  <a:pt x="1735025" y="353521"/>
                  <a:pt x="1727708" y="336889"/>
                </a:cubicBezTo>
                <a:cubicBezTo>
                  <a:pt x="1720392" y="320257"/>
                  <a:pt x="1719346" y="303720"/>
                  <a:pt x="1724571" y="287279"/>
                </a:cubicBezTo>
                <a:cubicBezTo>
                  <a:pt x="1729796" y="270839"/>
                  <a:pt x="1732933" y="242353"/>
                  <a:pt x="1733983" y="201822"/>
                </a:cubicBezTo>
                <a:cubicBezTo>
                  <a:pt x="1699602" y="229271"/>
                  <a:pt x="1679082" y="246853"/>
                  <a:pt x="1672424" y="254569"/>
                </a:cubicBezTo>
                <a:cubicBezTo>
                  <a:pt x="1665766" y="262285"/>
                  <a:pt x="1655013" y="258798"/>
                  <a:pt x="1640164" y="244107"/>
                </a:cubicBezTo>
                <a:cubicBezTo>
                  <a:pt x="1625315" y="229416"/>
                  <a:pt x="1625248" y="222071"/>
                  <a:pt x="1639964" y="222071"/>
                </a:cubicBezTo>
                <a:cubicBezTo>
                  <a:pt x="1650763" y="222071"/>
                  <a:pt x="1662146" y="219825"/>
                  <a:pt x="1674112" y="215334"/>
                </a:cubicBezTo>
                <a:cubicBezTo>
                  <a:pt x="1686078" y="210843"/>
                  <a:pt x="1706043" y="201106"/>
                  <a:pt x="1734008" y="186123"/>
                </a:cubicBezTo>
                <a:cubicBezTo>
                  <a:pt x="1735041" y="139159"/>
                  <a:pt x="1735041" y="104641"/>
                  <a:pt x="1734008" y="82567"/>
                </a:cubicBezTo>
                <a:cubicBezTo>
                  <a:pt x="1732975" y="60493"/>
                  <a:pt x="1729312" y="42924"/>
                  <a:pt x="1723021" y="29858"/>
                </a:cubicBezTo>
                <a:cubicBezTo>
                  <a:pt x="1718303" y="20058"/>
                  <a:pt x="1718991" y="14864"/>
                  <a:pt x="1725086" y="14275"/>
                </a:cubicBezTo>
                <a:close/>
                <a:moveTo>
                  <a:pt x="3435129" y="13496"/>
                </a:moveTo>
                <a:cubicBezTo>
                  <a:pt x="3446778" y="14604"/>
                  <a:pt x="3456481" y="17583"/>
                  <a:pt x="3464239" y="22433"/>
                </a:cubicBezTo>
                <a:cubicBezTo>
                  <a:pt x="3471997" y="27283"/>
                  <a:pt x="3474534" y="35387"/>
                  <a:pt x="3471852" y="46744"/>
                </a:cubicBezTo>
                <a:cubicBezTo>
                  <a:pt x="3471181" y="49584"/>
                  <a:pt x="3470335" y="51911"/>
                  <a:pt x="3469314" y="53726"/>
                </a:cubicBezTo>
                <a:lnTo>
                  <a:pt x="3468162" y="54981"/>
                </a:lnTo>
                <a:lnTo>
                  <a:pt x="3489013" y="51331"/>
                </a:lnTo>
                <a:cubicBezTo>
                  <a:pt x="3500637" y="48298"/>
                  <a:pt x="3509487" y="45140"/>
                  <a:pt x="3515561" y="41857"/>
                </a:cubicBezTo>
                <a:cubicBezTo>
                  <a:pt x="3521636" y="38574"/>
                  <a:pt x="3528594" y="39465"/>
                  <a:pt x="3536435" y="44532"/>
                </a:cubicBezTo>
                <a:cubicBezTo>
                  <a:pt x="3544276" y="49598"/>
                  <a:pt x="3552092" y="56010"/>
                  <a:pt x="3559884" y="63768"/>
                </a:cubicBezTo>
                <a:cubicBezTo>
                  <a:pt x="3567674" y="71526"/>
                  <a:pt x="3565066" y="76063"/>
                  <a:pt x="3552059" y="77380"/>
                </a:cubicBezTo>
                <a:cubicBezTo>
                  <a:pt x="3539051" y="78696"/>
                  <a:pt x="3525948" y="83817"/>
                  <a:pt x="3512749" y="92741"/>
                </a:cubicBezTo>
                <a:cubicBezTo>
                  <a:pt x="3499550" y="101666"/>
                  <a:pt x="3496088" y="99853"/>
                  <a:pt x="3502362" y="87304"/>
                </a:cubicBezTo>
                <a:cubicBezTo>
                  <a:pt x="3508637" y="74755"/>
                  <a:pt x="3507499" y="68739"/>
                  <a:pt x="3498950" y="69255"/>
                </a:cubicBezTo>
                <a:cubicBezTo>
                  <a:pt x="3490400" y="69772"/>
                  <a:pt x="3467027" y="72547"/>
                  <a:pt x="3428829" y="77580"/>
                </a:cubicBezTo>
                <a:cubicBezTo>
                  <a:pt x="3444511" y="83529"/>
                  <a:pt x="3450503" y="89754"/>
                  <a:pt x="3446803" y="96254"/>
                </a:cubicBezTo>
                <a:cubicBezTo>
                  <a:pt x="3443103" y="102753"/>
                  <a:pt x="3437637" y="110169"/>
                  <a:pt x="3430404" y="118502"/>
                </a:cubicBezTo>
                <a:lnTo>
                  <a:pt x="3463652" y="115852"/>
                </a:lnTo>
                <a:cubicBezTo>
                  <a:pt x="3464368" y="112569"/>
                  <a:pt x="3464202" y="107482"/>
                  <a:pt x="3463152" y="100591"/>
                </a:cubicBezTo>
                <a:cubicBezTo>
                  <a:pt x="3462102" y="93700"/>
                  <a:pt x="3467014" y="92591"/>
                  <a:pt x="3477889" y="97266"/>
                </a:cubicBezTo>
                <a:cubicBezTo>
                  <a:pt x="3488763" y="101941"/>
                  <a:pt x="3495075" y="106928"/>
                  <a:pt x="3496825" y="112228"/>
                </a:cubicBezTo>
                <a:cubicBezTo>
                  <a:pt x="3526606" y="109245"/>
                  <a:pt x="3552563" y="105882"/>
                  <a:pt x="3574695" y="102141"/>
                </a:cubicBezTo>
                <a:cubicBezTo>
                  <a:pt x="3596827" y="98399"/>
                  <a:pt x="3612822" y="102312"/>
                  <a:pt x="3622680" y="113878"/>
                </a:cubicBezTo>
                <a:cubicBezTo>
                  <a:pt x="3632537" y="125444"/>
                  <a:pt x="3627029" y="130968"/>
                  <a:pt x="3606156" y="130452"/>
                </a:cubicBezTo>
                <a:cubicBezTo>
                  <a:pt x="3585282" y="129935"/>
                  <a:pt x="3547630" y="131185"/>
                  <a:pt x="3493200" y="134201"/>
                </a:cubicBezTo>
                <a:cubicBezTo>
                  <a:pt x="3488534" y="146401"/>
                  <a:pt x="3483284" y="155242"/>
                  <a:pt x="3477451" y="160725"/>
                </a:cubicBezTo>
                <a:cubicBezTo>
                  <a:pt x="3501916" y="165258"/>
                  <a:pt x="3521627" y="171957"/>
                  <a:pt x="3536585" y="180823"/>
                </a:cubicBezTo>
                <a:cubicBezTo>
                  <a:pt x="3551542" y="189690"/>
                  <a:pt x="3559021" y="199797"/>
                  <a:pt x="3559021" y="211147"/>
                </a:cubicBezTo>
                <a:cubicBezTo>
                  <a:pt x="3559021" y="223763"/>
                  <a:pt x="3549784" y="224521"/>
                  <a:pt x="3531310" y="213422"/>
                </a:cubicBezTo>
                <a:cubicBezTo>
                  <a:pt x="3512836" y="202322"/>
                  <a:pt x="3488917" y="192706"/>
                  <a:pt x="3459552" y="184573"/>
                </a:cubicBezTo>
                <a:cubicBezTo>
                  <a:pt x="3451603" y="190690"/>
                  <a:pt x="3442839" y="196277"/>
                  <a:pt x="3433260" y="201335"/>
                </a:cubicBezTo>
                <a:lnTo>
                  <a:pt x="3430862" y="202380"/>
                </a:lnTo>
                <a:lnTo>
                  <a:pt x="3433279" y="202747"/>
                </a:lnTo>
                <a:cubicBezTo>
                  <a:pt x="3443694" y="205580"/>
                  <a:pt x="3451832" y="207914"/>
                  <a:pt x="3457690" y="209747"/>
                </a:cubicBezTo>
                <a:cubicBezTo>
                  <a:pt x="3463548" y="211580"/>
                  <a:pt x="3465931" y="214542"/>
                  <a:pt x="3464839" y="218634"/>
                </a:cubicBezTo>
                <a:cubicBezTo>
                  <a:pt x="3463748" y="222725"/>
                  <a:pt x="3462727" y="226996"/>
                  <a:pt x="3461777" y="231445"/>
                </a:cubicBezTo>
                <a:cubicBezTo>
                  <a:pt x="3487059" y="229462"/>
                  <a:pt x="3507703" y="226875"/>
                  <a:pt x="3523711" y="223683"/>
                </a:cubicBezTo>
                <a:cubicBezTo>
                  <a:pt x="3539718" y="220492"/>
                  <a:pt x="3552480" y="223292"/>
                  <a:pt x="3561996" y="232083"/>
                </a:cubicBezTo>
                <a:cubicBezTo>
                  <a:pt x="3571512" y="240874"/>
                  <a:pt x="3568737" y="245611"/>
                  <a:pt x="3553671" y="246294"/>
                </a:cubicBezTo>
                <a:cubicBezTo>
                  <a:pt x="3538606" y="246978"/>
                  <a:pt x="3518477" y="247032"/>
                  <a:pt x="3493288" y="246457"/>
                </a:cubicBezTo>
                <a:cubicBezTo>
                  <a:pt x="3468097" y="245882"/>
                  <a:pt x="3457802" y="245595"/>
                  <a:pt x="3462402" y="245595"/>
                </a:cubicBezTo>
                <a:cubicBezTo>
                  <a:pt x="3475751" y="257827"/>
                  <a:pt x="3489413" y="268347"/>
                  <a:pt x="3503387" y="277155"/>
                </a:cubicBezTo>
                <a:cubicBezTo>
                  <a:pt x="3517361" y="285963"/>
                  <a:pt x="3531189" y="293404"/>
                  <a:pt x="3544872" y="299479"/>
                </a:cubicBezTo>
                <a:cubicBezTo>
                  <a:pt x="3558554" y="305553"/>
                  <a:pt x="3576620" y="312074"/>
                  <a:pt x="3599069" y="319040"/>
                </a:cubicBezTo>
                <a:cubicBezTo>
                  <a:pt x="3621517" y="326006"/>
                  <a:pt x="3625005" y="330694"/>
                  <a:pt x="3609531" y="333102"/>
                </a:cubicBezTo>
                <a:cubicBezTo>
                  <a:pt x="3594056" y="335510"/>
                  <a:pt x="3577228" y="337239"/>
                  <a:pt x="3559046" y="338289"/>
                </a:cubicBezTo>
                <a:cubicBezTo>
                  <a:pt x="3540864" y="339339"/>
                  <a:pt x="3526227" y="334056"/>
                  <a:pt x="3515136" y="322440"/>
                </a:cubicBezTo>
                <a:cubicBezTo>
                  <a:pt x="3504045" y="310824"/>
                  <a:pt x="3486259" y="291533"/>
                  <a:pt x="3461777" y="264568"/>
                </a:cubicBezTo>
                <a:lnTo>
                  <a:pt x="3461777" y="308391"/>
                </a:lnTo>
                <a:cubicBezTo>
                  <a:pt x="3461777" y="319123"/>
                  <a:pt x="3460106" y="332806"/>
                  <a:pt x="3456765" y="349438"/>
                </a:cubicBezTo>
                <a:cubicBezTo>
                  <a:pt x="3453423" y="366071"/>
                  <a:pt x="3446853" y="367950"/>
                  <a:pt x="3437054" y="355075"/>
                </a:cubicBezTo>
                <a:cubicBezTo>
                  <a:pt x="3427254" y="342201"/>
                  <a:pt x="3424187" y="331398"/>
                  <a:pt x="3427854" y="322665"/>
                </a:cubicBezTo>
                <a:cubicBezTo>
                  <a:pt x="3431520" y="313932"/>
                  <a:pt x="3433870" y="295616"/>
                  <a:pt x="3434904" y="267718"/>
                </a:cubicBezTo>
                <a:cubicBezTo>
                  <a:pt x="3420305" y="288934"/>
                  <a:pt x="3404464" y="305416"/>
                  <a:pt x="3387382" y="317165"/>
                </a:cubicBezTo>
                <a:cubicBezTo>
                  <a:pt x="3370299" y="328914"/>
                  <a:pt x="3351988" y="337206"/>
                  <a:pt x="3332448" y="342039"/>
                </a:cubicBezTo>
                <a:cubicBezTo>
                  <a:pt x="3312907" y="346872"/>
                  <a:pt x="3310499" y="343897"/>
                  <a:pt x="3325223" y="333114"/>
                </a:cubicBezTo>
                <a:cubicBezTo>
                  <a:pt x="3339947" y="322332"/>
                  <a:pt x="3356287" y="309753"/>
                  <a:pt x="3374245" y="295379"/>
                </a:cubicBezTo>
                <a:cubicBezTo>
                  <a:pt x="3392202" y="281005"/>
                  <a:pt x="3406147" y="269168"/>
                  <a:pt x="3416080" y="259869"/>
                </a:cubicBezTo>
                <a:cubicBezTo>
                  <a:pt x="3387315" y="264052"/>
                  <a:pt x="3369045" y="266927"/>
                  <a:pt x="3361271" y="268493"/>
                </a:cubicBezTo>
                <a:cubicBezTo>
                  <a:pt x="3353496" y="270060"/>
                  <a:pt x="3343434" y="266635"/>
                  <a:pt x="3331085" y="258219"/>
                </a:cubicBezTo>
                <a:cubicBezTo>
                  <a:pt x="3318736" y="249803"/>
                  <a:pt x="3322002" y="245595"/>
                  <a:pt x="3340884" y="245595"/>
                </a:cubicBezTo>
                <a:cubicBezTo>
                  <a:pt x="3356383" y="245595"/>
                  <a:pt x="3387207" y="242661"/>
                  <a:pt x="3433354" y="236795"/>
                </a:cubicBezTo>
                <a:cubicBezTo>
                  <a:pt x="3432387" y="230195"/>
                  <a:pt x="3429529" y="222163"/>
                  <a:pt x="3424779" y="212697"/>
                </a:cubicBezTo>
                <a:cubicBezTo>
                  <a:pt x="3423592" y="210330"/>
                  <a:pt x="3422879" y="208348"/>
                  <a:pt x="3422639" y="206750"/>
                </a:cubicBezTo>
                <a:lnTo>
                  <a:pt x="3422805" y="205891"/>
                </a:lnTo>
                <a:lnTo>
                  <a:pt x="3402081" y="214921"/>
                </a:lnTo>
                <a:cubicBezTo>
                  <a:pt x="3379665" y="222921"/>
                  <a:pt x="3359791" y="226921"/>
                  <a:pt x="3342459" y="226921"/>
                </a:cubicBezTo>
                <a:cubicBezTo>
                  <a:pt x="3322527" y="226921"/>
                  <a:pt x="3320644" y="223800"/>
                  <a:pt x="3336810" y="217559"/>
                </a:cubicBezTo>
                <a:cubicBezTo>
                  <a:pt x="3352975" y="211317"/>
                  <a:pt x="3369470" y="204880"/>
                  <a:pt x="3386294" y="198247"/>
                </a:cubicBezTo>
                <a:cubicBezTo>
                  <a:pt x="3403118" y="191615"/>
                  <a:pt x="3419321" y="183698"/>
                  <a:pt x="3434904" y="174499"/>
                </a:cubicBezTo>
                <a:cubicBezTo>
                  <a:pt x="3416371" y="170699"/>
                  <a:pt x="3403634" y="168449"/>
                  <a:pt x="3396694" y="167749"/>
                </a:cubicBezTo>
                <a:cubicBezTo>
                  <a:pt x="3389752" y="167049"/>
                  <a:pt x="3387327" y="164116"/>
                  <a:pt x="3389419" y="158950"/>
                </a:cubicBezTo>
                <a:cubicBezTo>
                  <a:pt x="3391510" y="153783"/>
                  <a:pt x="3394647" y="148725"/>
                  <a:pt x="3398831" y="143776"/>
                </a:cubicBezTo>
                <a:cubicBezTo>
                  <a:pt x="3358766" y="147925"/>
                  <a:pt x="3334156" y="151317"/>
                  <a:pt x="3324998" y="153950"/>
                </a:cubicBezTo>
                <a:cubicBezTo>
                  <a:pt x="3315840" y="156583"/>
                  <a:pt x="3308478" y="157317"/>
                  <a:pt x="3302912" y="156150"/>
                </a:cubicBezTo>
                <a:cubicBezTo>
                  <a:pt x="3297345" y="154983"/>
                  <a:pt x="3291287" y="150513"/>
                  <a:pt x="3284738" y="142738"/>
                </a:cubicBezTo>
                <a:cubicBezTo>
                  <a:pt x="3278188" y="134964"/>
                  <a:pt x="3281738" y="131077"/>
                  <a:pt x="3295387" y="131077"/>
                </a:cubicBezTo>
                <a:cubicBezTo>
                  <a:pt x="3306987" y="131077"/>
                  <a:pt x="3321589" y="130302"/>
                  <a:pt x="3339197" y="128752"/>
                </a:cubicBezTo>
                <a:cubicBezTo>
                  <a:pt x="3356804" y="127202"/>
                  <a:pt x="3378540" y="125460"/>
                  <a:pt x="3404406" y="123527"/>
                </a:cubicBezTo>
                <a:cubicBezTo>
                  <a:pt x="3411155" y="104578"/>
                  <a:pt x="3413355" y="89896"/>
                  <a:pt x="3411005" y="79480"/>
                </a:cubicBezTo>
                <a:cubicBezTo>
                  <a:pt x="3402356" y="82596"/>
                  <a:pt x="3390198" y="85079"/>
                  <a:pt x="3374532" y="86929"/>
                </a:cubicBezTo>
                <a:cubicBezTo>
                  <a:pt x="3372866" y="93662"/>
                  <a:pt x="3367974" y="102470"/>
                  <a:pt x="3359859" y="113353"/>
                </a:cubicBezTo>
                <a:cubicBezTo>
                  <a:pt x="3351742" y="124235"/>
                  <a:pt x="3345230" y="124169"/>
                  <a:pt x="3340322" y="113153"/>
                </a:cubicBezTo>
                <a:cubicBezTo>
                  <a:pt x="3335414" y="102137"/>
                  <a:pt x="3335851" y="92321"/>
                  <a:pt x="3341634" y="83704"/>
                </a:cubicBezTo>
                <a:cubicBezTo>
                  <a:pt x="3347417" y="75088"/>
                  <a:pt x="3351463" y="65922"/>
                  <a:pt x="3353771" y="56206"/>
                </a:cubicBezTo>
                <a:cubicBezTo>
                  <a:pt x="3356079" y="46490"/>
                  <a:pt x="3360000" y="44965"/>
                  <a:pt x="3365533" y="51631"/>
                </a:cubicBezTo>
                <a:cubicBezTo>
                  <a:pt x="3371066" y="58298"/>
                  <a:pt x="3374191" y="63856"/>
                  <a:pt x="3374907" y="68305"/>
                </a:cubicBezTo>
                <a:cubicBezTo>
                  <a:pt x="3407130" y="64164"/>
                  <a:pt x="3432751" y="60679"/>
                  <a:pt x="3451768" y="57850"/>
                </a:cubicBezTo>
                <a:lnTo>
                  <a:pt x="3457131" y="56911"/>
                </a:lnTo>
                <a:lnTo>
                  <a:pt x="3455402" y="56231"/>
                </a:lnTo>
                <a:cubicBezTo>
                  <a:pt x="3447119" y="51198"/>
                  <a:pt x="3440212" y="46457"/>
                  <a:pt x="3434679" y="42007"/>
                </a:cubicBezTo>
                <a:cubicBezTo>
                  <a:pt x="3430112" y="36307"/>
                  <a:pt x="3426133" y="29854"/>
                  <a:pt x="3422742" y="22646"/>
                </a:cubicBezTo>
                <a:cubicBezTo>
                  <a:pt x="3419350" y="15438"/>
                  <a:pt x="3423480" y="12388"/>
                  <a:pt x="3435129" y="13496"/>
                </a:cubicBezTo>
                <a:close/>
                <a:moveTo>
                  <a:pt x="5126600" y="10359"/>
                </a:moveTo>
                <a:cubicBezTo>
                  <a:pt x="5133950" y="11476"/>
                  <a:pt x="5142870" y="14500"/>
                  <a:pt x="5153361" y="19433"/>
                </a:cubicBezTo>
                <a:cubicBezTo>
                  <a:pt x="5163852" y="24366"/>
                  <a:pt x="5167160" y="29724"/>
                  <a:pt x="5163286" y="35507"/>
                </a:cubicBezTo>
                <a:cubicBezTo>
                  <a:pt x="5159411" y="41290"/>
                  <a:pt x="5154023" y="51173"/>
                  <a:pt x="5147124" y="65156"/>
                </a:cubicBezTo>
                <a:cubicBezTo>
                  <a:pt x="5158306" y="63289"/>
                  <a:pt x="5168610" y="60731"/>
                  <a:pt x="5178035" y="57481"/>
                </a:cubicBezTo>
                <a:cubicBezTo>
                  <a:pt x="5187459" y="54231"/>
                  <a:pt x="5195646" y="56073"/>
                  <a:pt x="5202595" y="63006"/>
                </a:cubicBezTo>
                <a:cubicBezTo>
                  <a:pt x="5209545" y="69939"/>
                  <a:pt x="5209837" y="74909"/>
                  <a:pt x="5203470" y="77917"/>
                </a:cubicBezTo>
                <a:cubicBezTo>
                  <a:pt x="5197104" y="80925"/>
                  <a:pt x="5188529" y="83513"/>
                  <a:pt x="5177747" y="85679"/>
                </a:cubicBezTo>
                <a:lnTo>
                  <a:pt x="5141199" y="92954"/>
                </a:lnTo>
                <a:cubicBezTo>
                  <a:pt x="5137449" y="103287"/>
                  <a:pt x="5134200" y="110753"/>
                  <a:pt x="5131450" y="115352"/>
                </a:cubicBezTo>
                <a:cubicBezTo>
                  <a:pt x="5145282" y="112553"/>
                  <a:pt x="5154561" y="109240"/>
                  <a:pt x="5159286" y="105416"/>
                </a:cubicBezTo>
                <a:cubicBezTo>
                  <a:pt x="5164010" y="101591"/>
                  <a:pt x="5171280" y="101657"/>
                  <a:pt x="5181097" y="105616"/>
                </a:cubicBezTo>
                <a:cubicBezTo>
                  <a:pt x="5190913" y="109574"/>
                  <a:pt x="5198946" y="114890"/>
                  <a:pt x="5205195" y="121565"/>
                </a:cubicBezTo>
                <a:cubicBezTo>
                  <a:pt x="5211445" y="128239"/>
                  <a:pt x="5212191" y="134451"/>
                  <a:pt x="5207433" y="140201"/>
                </a:cubicBezTo>
                <a:cubicBezTo>
                  <a:pt x="5202674" y="145951"/>
                  <a:pt x="5199787" y="157408"/>
                  <a:pt x="5198771" y="174574"/>
                </a:cubicBezTo>
                <a:cubicBezTo>
                  <a:pt x="5197754" y="191740"/>
                  <a:pt x="5196746" y="216446"/>
                  <a:pt x="5195746" y="248694"/>
                </a:cubicBezTo>
                <a:cubicBezTo>
                  <a:pt x="5211695" y="245645"/>
                  <a:pt x="5224890" y="243315"/>
                  <a:pt x="5235331" y="241707"/>
                </a:cubicBezTo>
                <a:cubicBezTo>
                  <a:pt x="5245772" y="240099"/>
                  <a:pt x="5255380" y="244353"/>
                  <a:pt x="5264154" y="254469"/>
                </a:cubicBezTo>
                <a:cubicBezTo>
                  <a:pt x="5272929" y="264585"/>
                  <a:pt x="5272658" y="270368"/>
                  <a:pt x="5263342" y="271818"/>
                </a:cubicBezTo>
                <a:cubicBezTo>
                  <a:pt x="5254025" y="273268"/>
                  <a:pt x="5241768" y="273730"/>
                  <a:pt x="5226569" y="273205"/>
                </a:cubicBezTo>
                <a:cubicBezTo>
                  <a:pt x="5211370" y="272680"/>
                  <a:pt x="5191388" y="273714"/>
                  <a:pt x="5166623" y="276305"/>
                </a:cubicBezTo>
                <a:cubicBezTo>
                  <a:pt x="5141857" y="278897"/>
                  <a:pt x="5118734" y="281759"/>
                  <a:pt x="5097252" y="284892"/>
                </a:cubicBezTo>
                <a:lnTo>
                  <a:pt x="5095605" y="285175"/>
                </a:lnTo>
                <a:lnTo>
                  <a:pt x="5096040" y="285317"/>
                </a:lnTo>
                <a:cubicBezTo>
                  <a:pt x="5105164" y="289867"/>
                  <a:pt x="5112484" y="294892"/>
                  <a:pt x="5118001" y="300391"/>
                </a:cubicBezTo>
                <a:cubicBezTo>
                  <a:pt x="5123817" y="306441"/>
                  <a:pt x="5123042" y="312003"/>
                  <a:pt x="5115676" y="317078"/>
                </a:cubicBezTo>
                <a:cubicBezTo>
                  <a:pt x="5108309" y="322152"/>
                  <a:pt x="5098002" y="330252"/>
                  <a:pt x="5084753" y="341376"/>
                </a:cubicBezTo>
                <a:cubicBezTo>
                  <a:pt x="5071503" y="352501"/>
                  <a:pt x="5055550" y="361304"/>
                  <a:pt x="5036893" y="367787"/>
                </a:cubicBezTo>
                <a:cubicBezTo>
                  <a:pt x="5018236" y="374270"/>
                  <a:pt x="5015078" y="371954"/>
                  <a:pt x="5027419" y="360838"/>
                </a:cubicBezTo>
                <a:cubicBezTo>
                  <a:pt x="5039759" y="349722"/>
                  <a:pt x="5050759" y="338318"/>
                  <a:pt x="5060417" y="326627"/>
                </a:cubicBezTo>
                <a:cubicBezTo>
                  <a:pt x="5070074" y="314936"/>
                  <a:pt x="5076145" y="303991"/>
                  <a:pt x="5078628" y="293792"/>
                </a:cubicBezTo>
                <a:lnTo>
                  <a:pt x="5081052" y="287678"/>
                </a:lnTo>
                <a:lnTo>
                  <a:pt x="5051455" y="292767"/>
                </a:lnTo>
                <a:cubicBezTo>
                  <a:pt x="5042405" y="294883"/>
                  <a:pt x="5032527" y="291471"/>
                  <a:pt x="5021819" y="282530"/>
                </a:cubicBezTo>
                <a:cubicBezTo>
                  <a:pt x="5011111" y="273589"/>
                  <a:pt x="5014157" y="269118"/>
                  <a:pt x="5030956" y="269118"/>
                </a:cubicBezTo>
                <a:cubicBezTo>
                  <a:pt x="5044422" y="269118"/>
                  <a:pt x="5058029" y="268260"/>
                  <a:pt x="5071778" y="266543"/>
                </a:cubicBezTo>
                <a:cubicBezTo>
                  <a:pt x="5072728" y="249478"/>
                  <a:pt x="5073203" y="225262"/>
                  <a:pt x="5073203" y="193898"/>
                </a:cubicBezTo>
                <a:cubicBezTo>
                  <a:pt x="5073203" y="163650"/>
                  <a:pt x="5070591" y="143784"/>
                  <a:pt x="5065367" y="134301"/>
                </a:cubicBezTo>
                <a:cubicBezTo>
                  <a:pt x="5060142" y="124819"/>
                  <a:pt x="5061958" y="120894"/>
                  <a:pt x="5070816" y="122527"/>
                </a:cubicBezTo>
                <a:cubicBezTo>
                  <a:pt x="5079674" y="124160"/>
                  <a:pt x="5084940" y="124944"/>
                  <a:pt x="5086615" y="124877"/>
                </a:cubicBezTo>
                <a:cubicBezTo>
                  <a:pt x="5088290" y="124810"/>
                  <a:pt x="5095035" y="123994"/>
                  <a:pt x="5106851" y="122427"/>
                </a:cubicBezTo>
                <a:cubicBezTo>
                  <a:pt x="5108518" y="117494"/>
                  <a:pt x="5110901" y="108928"/>
                  <a:pt x="5114001" y="96729"/>
                </a:cubicBezTo>
                <a:cubicBezTo>
                  <a:pt x="5104301" y="98812"/>
                  <a:pt x="5096781" y="100378"/>
                  <a:pt x="5091440" y="101428"/>
                </a:cubicBezTo>
                <a:cubicBezTo>
                  <a:pt x="5086098" y="102478"/>
                  <a:pt x="5078586" y="99624"/>
                  <a:pt x="5068904" y="92866"/>
                </a:cubicBezTo>
                <a:cubicBezTo>
                  <a:pt x="5059221" y="86108"/>
                  <a:pt x="5060129" y="81371"/>
                  <a:pt x="5071628" y="78655"/>
                </a:cubicBezTo>
                <a:cubicBezTo>
                  <a:pt x="5083128" y="75938"/>
                  <a:pt x="5098502" y="73263"/>
                  <a:pt x="5117751" y="70630"/>
                </a:cubicBezTo>
                <a:cubicBezTo>
                  <a:pt x="5119434" y="64714"/>
                  <a:pt x="5120796" y="56244"/>
                  <a:pt x="5121838" y="45219"/>
                </a:cubicBezTo>
                <a:cubicBezTo>
                  <a:pt x="5122879" y="34195"/>
                  <a:pt x="5122096" y="25350"/>
                  <a:pt x="5119488" y="18683"/>
                </a:cubicBezTo>
                <a:cubicBezTo>
                  <a:pt x="5116880" y="12017"/>
                  <a:pt x="5119250" y="9242"/>
                  <a:pt x="5126600" y="10359"/>
                </a:cubicBezTo>
                <a:close/>
                <a:moveTo>
                  <a:pt x="2681932" y="8336"/>
                </a:moveTo>
                <a:cubicBezTo>
                  <a:pt x="2683494" y="8166"/>
                  <a:pt x="2685425" y="8361"/>
                  <a:pt x="2687725" y="8921"/>
                </a:cubicBezTo>
                <a:cubicBezTo>
                  <a:pt x="2696924" y="11163"/>
                  <a:pt x="2705319" y="15171"/>
                  <a:pt x="2712911" y="20946"/>
                </a:cubicBezTo>
                <a:cubicBezTo>
                  <a:pt x="2720502" y="26720"/>
                  <a:pt x="2722531" y="31395"/>
                  <a:pt x="2718998" y="34970"/>
                </a:cubicBezTo>
                <a:cubicBezTo>
                  <a:pt x="2715464" y="38545"/>
                  <a:pt x="2711644" y="43928"/>
                  <a:pt x="2707536" y="51119"/>
                </a:cubicBezTo>
                <a:cubicBezTo>
                  <a:pt x="2703428" y="58310"/>
                  <a:pt x="2698557" y="64047"/>
                  <a:pt x="2692925" y="68330"/>
                </a:cubicBezTo>
                <a:cubicBezTo>
                  <a:pt x="2698674" y="68330"/>
                  <a:pt x="2707136" y="66876"/>
                  <a:pt x="2718310" y="63968"/>
                </a:cubicBezTo>
                <a:cubicBezTo>
                  <a:pt x="2729485" y="61060"/>
                  <a:pt x="2736838" y="57394"/>
                  <a:pt x="2740371" y="52969"/>
                </a:cubicBezTo>
                <a:cubicBezTo>
                  <a:pt x="2743905" y="48544"/>
                  <a:pt x="2749567" y="47461"/>
                  <a:pt x="2757358" y="49719"/>
                </a:cubicBezTo>
                <a:cubicBezTo>
                  <a:pt x="2765149" y="51977"/>
                  <a:pt x="2773615" y="56756"/>
                  <a:pt x="2782756" y="64056"/>
                </a:cubicBezTo>
                <a:cubicBezTo>
                  <a:pt x="2791897" y="71355"/>
                  <a:pt x="2790868" y="77221"/>
                  <a:pt x="2779669" y="81655"/>
                </a:cubicBezTo>
                <a:cubicBezTo>
                  <a:pt x="2768470" y="86088"/>
                  <a:pt x="2748971" y="100987"/>
                  <a:pt x="2721173" y="126352"/>
                </a:cubicBezTo>
                <a:cubicBezTo>
                  <a:pt x="2726922" y="125552"/>
                  <a:pt x="2733514" y="122998"/>
                  <a:pt x="2740946" y="118690"/>
                </a:cubicBezTo>
                <a:cubicBezTo>
                  <a:pt x="2748379" y="114382"/>
                  <a:pt x="2756316" y="114190"/>
                  <a:pt x="2764757" y="118115"/>
                </a:cubicBezTo>
                <a:cubicBezTo>
                  <a:pt x="2773198" y="122040"/>
                  <a:pt x="2781377" y="126977"/>
                  <a:pt x="2789293" y="132926"/>
                </a:cubicBezTo>
                <a:cubicBezTo>
                  <a:pt x="2797209" y="138876"/>
                  <a:pt x="2799339" y="144755"/>
                  <a:pt x="2795681" y="150563"/>
                </a:cubicBezTo>
                <a:cubicBezTo>
                  <a:pt x="2792022" y="156371"/>
                  <a:pt x="2790965" y="174936"/>
                  <a:pt x="2792506" y="206259"/>
                </a:cubicBezTo>
                <a:cubicBezTo>
                  <a:pt x="2794047" y="237583"/>
                  <a:pt x="2795877" y="264714"/>
                  <a:pt x="2797993" y="287654"/>
                </a:cubicBezTo>
                <a:cubicBezTo>
                  <a:pt x="2800109" y="310595"/>
                  <a:pt x="2795264" y="331306"/>
                  <a:pt x="2783456" y="349788"/>
                </a:cubicBezTo>
                <a:cubicBezTo>
                  <a:pt x="2771649" y="368270"/>
                  <a:pt x="2762603" y="370691"/>
                  <a:pt x="2756320" y="357050"/>
                </a:cubicBezTo>
                <a:cubicBezTo>
                  <a:pt x="2750037" y="343409"/>
                  <a:pt x="2742055" y="331877"/>
                  <a:pt x="2732372" y="322452"/>
                </a:cubicBezTo>
                <a:cubicBezTo>
                  <a:pt x="2722689" y="313028"/>
                  <a:pt x="2724135" y="309620"/>
                  <a:pt x="2736709" y="312228"/>
                </a:cubicBezTo>
                <a:cubicBezTo>
                  <a:pt x="2749283" y="314836"/>
                  <a:pt x="2756616" y="315453"/>
                  <a:pt x="2758708" y="314078"/>
                </a:cubicBezTo>
                <a:cubicBezTo>
                  <a:pt x="2760799" y="312703"/>
                  <a:pt x="2762353" y="306928"/>
                  <a:pt x="2763370" y="296754"/>
                </a:cubicBezTo>
                <a:cubicBezTo>
                  <a:pt x="2764386" y="286580"/>
                  <a:pt x="2764633" y="271126"/>
                  <a:pt x="2764107" y="250394"/>
                </a:cubicBezTo>
                <a:cubicBezTo>
                  <a:pt x="2763582" y="229662"/>
                  <a:pt x="2762812" y="210818"/>
                  <a:pt x="2761795" y="193860"/>
                </a:cubicBezTo>
                <a:cubicBezTo>
                  <a:pt x="2760779" y="176903"/>
                  <a:pt x="2758658" y="164270"/>
                  <a:pt x="2755433" y="155963"/>
                </a:cubicBezTo>
                <a:cubicBezTo>
                  <a:pt x="2752208" y="147655"/>
                  <a:pt x="2748612" y="143288"/>
                  <a:pt x="2744646" y="142863"/>
                </a:cubicBezTo>
                <a:cubicBezTo>
                  <a:pt x="2740680" y="142438"/>
                  <a:pt x="2731280" y="143759"/>
                  <a:pt x="2716448" y="146826"/>
                </a:cubicBezTo>
                <a:cubicBezTo>
                  <a:pt x="2720631" y="149809"/>
                  <a:pt x="2722202" y="153021"/>
                  <a:pt x="2721160" y="156462"/>
                </a:cubicBezTo>
                <a:cubicBezTo>
                  <a:pt x="2720119" y="159904"/>
                  <a:pt x="2719598" y="168691"/>
                  <a:pt x="2719598" y="182823"/>
                </a:cubicBezTo>
                <a:cubicBezTo>
                  <a:pt x="2721931" y="182907"/>
                  <a:pt x="2728264" y="182403"/>
                  <a:pt x="2738596" y="181311"/>
                </a:cubicBezTo>
                <a:cubicBezTo>
                  <a:pt x="2748929" y="180219"/>
                  <a:pt x="2754096" y="182840"/>
                  <a:pt x="2754096" y="189173"/>
                </a:cubicBezTo>
                <a:cubicBezTo>
                  <a:pt x="2754096" y="193389"/>
                  <a:pt x="2749850" y="197318"/>
                  <a:pt x="2741359" y="200960"/>
                </a:cubicBezTo>
                <a:cubicBezTo>
                  <a:pt x="2732868" y="204601"/>
                  <a:pt x="2725614" y="207172"/>
                  <a:pt x="2719598" y="208672"/>
                </a:cubicBezTo>
                <a:lnTo>
                  <a:pt x="2719598" y="226746"/>
                </a:lnTo>
                <a:cubicBezTo>
                  <a:pt x="2723864" y="225796"/>
                  <a:pt x="2729735" y="224771"/>
                  <a:pt x="2737209" y="223671"/>
                </a:cubicBezTo>
                <a:cubicBezTo>
                  <a:pt x="2744684" y="222571"/>
                  <a:pt x="2750412" y="224742"/>
                  <a:pt x="2754396" y="230183"/>
                </a:cubicBezTo>
                <a:cubicBezTo>
                  <a:pt x="2758379" y="235624"/>
                  <a:pt x="2755916" y="240320"/>
                  <a:pt x="2747009" y="244270"/>
                </a:cubicBezTo>
                <a:cubicBezTo>
                  <a:pt x="2738101" y="248219"/>
                  <a:pt x="2728964" y="251478"/>
                  <a:pt x="2719598" y="254044"/>
                </a:cubicBezTo>
                <a:cubicBezTo>
                  <a:pt x="2719598" y="278726"/>
                  <a:pt x="2719027" y="296171"/>
                  <a:pt x="2717885" y="306378"/>
                </a:cubicBezTo>
                <a:cubicBezTo>
                  <a:pt x="2716744" y="316586"/>
                  <a:pt x="2713290" y="323673"/>
                  <a:pt x="2707523" y="327640"/>
                </a:cubicBezTo>
                <a:cubicBezTo>
                  <a:pt x="2701757" y="331606"/>
                  <a:pt x="2697853" y="327673"/>
                  <a:pt x="2695812" y="315840"/>
                </a:cubicBezTo>
                <a:cubicBezTo>
                  <a:pt x="2693770" y="304008"/>
                  <a:pt x="2692749" y="284826"/>
                  <a:pt x="2692749" y="258294"/>
                </a:cubicBezTo>
                <a:cubicBezTo>
                  <a:pt x="2680533" y="259344"/>
                  <a:pt x="2670942" y="257427"/>
                  <a:pt x="2663976" y="252544"/>
                </a:cubicBezTo>
                <a:cubicBezTo>
                  <a:pt x="2657010" y="247661"/>
                  <a:pt x="2656981" y="243999"/>
                  <a:pt x="2663889" y="241557"/>
                </a:cubicBezTo>
                <a:cubicBezTo>
                  <a:pt x="2670797" y="239116"/>
                  <a:pt x="2680417" y="236128"/>
                  <a:pt x="2692749" y="232595"/>
                </a:cubicBezTo>
                <a:lnTo>
                  <a:pt x="2692749" y="215946"/>
                </a:lnTo>
                <a:cubicBezTo>
                  <a:pt x="2682634" y="215946"/>
                  <a:pt x="2673830" y="213930"/>
                  <a:pt x="2666338" y="209897"/>
                </a:cubicBezTo>
                <a:cubicBezTo>
                  <a:pt x="2658848" y="205864"/>
                  <a:pt x="2658464" y="202222"/>
                  <a:pt x="2665189" y="198972"/>
                </a:cubicBezTo>
                <a:cubicBezTo>
                  <a:pt x="2671913" y="195723"/>
                  <a:pt x="2681100" y="192756"/>
                  <a:pt x="2692749" y="190073"/>
                </a:cubicBezTo>
                <a:cubicBezTo>
                  <a:pt x="2692749" y="171791"/>
                  <a:pt x="2690949" y="160025"/>
                  <a:pt x="2687350" y="154775"/>
                </a:cubicBezTo>
                <a:cubicBezTo>
                  <a:pt x="2680250" y="155758"/>
                  <a:pt x="2669559" y="158025"/>
                  <a:pt x="2655277" y="161575"/>
                </a:cubicBezTo>
                <a:cubicBezTo>
                  <a:pt x="2656293" y="183290"/>
                  <a:pt x="2655739" y="206876"/>
                  <a:pt x="2653614" y="232333"/>
                </a:cubicBezTo>
                <a:cubicBezTo>
                  <a:pt x="2651489" y="257790"/>
                  <a:pt x="2646327" y="279267"/>
                  <a:pt x="2638128" y="296766"/>
                </a:cubicBezTo>
                <a:cubicBezTo>
                  <a:pt x="2629928" y="314265"/>
                  <a:pt x="2615542" y="327652"/>
                  <a:pt x="2594968" y="336926"/>
                </a:cubicBezTo>
                <a:cubicBezTo>
                  <a:pt x="2574394" y="346201"/>
                  <a:pt x="2570961" y="344072"/>
                  <a:pt x="2584668" y="330539"/>
                </a:cubicBezTo>
                <a:cubicBezTo>
                  <a:pt x="2598376" y="317007"/>
                  <a:pt x="2608833" y="299170"/>
                  <a:pt x="2616041" y="277030"/>
                </a:cubicBezTo>
                <a:cubicBezTo>
                  <a:pt x="2623250" y="254890"/>
                  <a:pt x="2627379" y="231545"/>
                  <a:pt x="2628428" y="206997"/>
                </a:cubicBezTo>
                <a:cubicBezTo>
                  <a:pt x="2629478" y="182448"/>
                  <a:pt x="2627387" y="164699"/>
                  <a:pt x="2622154" y="153750"/>
                </a:cubicBezTo>
                <a:cubicBezTo>
                  <a:pt x="2616920" y="142801"/>
                  <a:pt x="2618329" y="138114"/>
                  <a:pt x="2626378" y="139689"/>
                </a:cubicBezTo>
                <a:cubicBezTo>
                  <a:pt x="2634428" y="141263"/>
                  <a:pt x="2640686" y="142309"/>
                  <a:pt x="2645152" y="142826"/>
                </a:cubicBezTo>
                <a:cubicBezTo>
                  <a:pt x="2649618" y="143342"/>
                  <a:pt x="2667467" y="139684"/>
                  <a:pt x="2698699" y="131851"/>
                </a:cubicBezTo>
                <a:cubicBezTo>
                  <a:pt x="2709598" y="115969"/>
                  <a:pt x="2717606" y="104053"/>
                  <a:pt x="2722722" y="96104"/>
                </a:cubicBezTo>
                <a:cubicBezTo>
                  <a:pt x="2727839" y="88154"/>
                  <a:pt x="2729905" y="84179"/>
                  <a:pt x="2728922" y="84179"/>
                </a:cubicBezTo>
                <a:cubicBezTo>
                  <a:pt x="2725156" y="84179"/>
                  <a:pt x="2719431" y="84963"/>
                  <a:pt x="2711748" y="86529"/>
                </a:cubicBezTo>
                <a:cubicBezTo>
                  <a:pt x="2704065" y="88096"/>
                  <a:pt x="2695716" y="86788"/>
                  <a:pt x="2686700" y="82604"/>
                </a:cubicBezTo>
                <a:cubicBezTo>
                  <a:pt x="2673100" y="102770"/>
                  <a:pt x="2657114" y="118006"/>
                  <a:pt x="2638740" y="128314"/>
                </a:cubicBezTo>
                <a:cubicBezTo>
                  <a:pt x="2620366" y="138622"/>
                  <a:pt x="2616737" y="137005"/>
                  <a:pt x="2627853" y="123464"/>
                </a:cubicBezTo>
                <a:cubicBezTo>
                  <a:pt x="2638969" y="109924"/>
                  <a:pt x="2650731" y="91612"/>
                  <a:pt x="2663139" y="68530"/>
                </a:cubicBezTo>
                <a:cubicBezTo>
                  <a:pt x="2675546" y="45448"/>
                  <a:pt x="2680446" y="29183"/>
                  <a:pt x="2677838" y="19733"/>
                </a:cubicBezTo>
                <a:cubicBezTo>
                  <a:pt x="2675882" y="12646"/>
                  <a:pt x="2677246" y="8847"/>
                  <a:pt x="2681932" y="8336"/>
                </a:cubicBezTo>
                <a:close/>
                <a:moveTo>
                  <a:pt x="5795636" y="7433"/>
                </a:moveTo>
                <a:cubicBezTo>
                  <a:pt x="5797346" y="7196"/>
                  <a:pt x="5799604" y="7422"/>
                  <a:pt x="5802408" y="8109"/>
                </a:cubicBezTo>
                <a:cubicBezTo>
                  <a:pt x="5813624" y="10859"/>
                  <a:pt x="5823328" y="14659"/>
                  <a:pt x="5831518" y="19508"/>
                </a:cubicBezTo>
                <a:cubicBezTo>
                  <a:pt x="5839710" y="24358"/>
                  <a:pt x="5841698" y="31566"/>
                  <a:pt x="5837481" y="41132"/>
                </a:cubicBezTo>
                <a:cubicBezTo>
                  <a:pt x="5833264" y="50698"/>
                  <a:pt x="5830664" y="78055"/>
                  <a:pt x="5829681" y="123202"/>
                </a:cubicBezTo>
                <a:cubicBezTo>
                  <a:pt x="5856880" y="116936"/>
                  <a:pt x="5868975" y="118948"/>
                  <a:pt x="5865966" y="129239"/>
                </a:cubicBezTo>
                <a:cubicBezTo>
                  <a:pt x="5862958" y="139530"/>
                  <a:pt x="5850863" y="147192"/>
                  <a:pt x="5829681" y="152225"/>
                </a:cubicBezTo>
                <a:lnTo>
                  <a:pt x="5829681" y="185948"/>
                </a:lnTo>
                <a:cubicBezTo>
                  <a:pt x="5837264" y="179682"/>
                  <a:pt x="5842038" y="178603"/>
                  <a:pt x="5844006" y="182711"/>
                </a:cubicBezTo>
                <a:cubicBezTo>
                  <a:pt x="5845972" y="186819"/>
                  <a:pt x="5841198" y="194881"/>
                  <a:pt x="5829681" y="206897"/>
                </a:cubicBezTo>
                <a:cubicBezTo>
                  <a:pt x="5829681" y="227512"/>
                  <a:pt x="5830202" y="249453"/>
                  <a:pt x="5831244" y="272718"/>
                </a:cubicBezTo>
                <a:cubicBezTo>
                  <a:pt x="5832285" y="295983"/>
                  <a:pt x="5831414" y="311778"/>
                  <a:pt x="5828632" y="320102"/>
                </a:cubicBezTo>
                <a:cubicBezTo>
                  <a:pt x="5825848" y="328427"/>
                  <a:pt x="5820661" y="336939"/>
                  <a:pt x="5813070" y="345638"/>
                </a:cubicBezTo>
                <a:cubicBezTo>
                  <a:pt x="5805478" y="354338"/>
                  <a:pt x="5798850" y="352601"/>
                  <a:pt x="5793184" y="340426"/>
                </a:cubicBezTo>
                <a:cubicBezTo>
                  <a:pt x="5787517" y="328252"/>
                  <a:pt x="5779342" y="316194"/>
                  <a:pt x="5768660" y="304253"/>
                </a:cubicBezTo>
                <a:cubicBezTo>
                  <a:pt x="5757978" y="292313"/>
                  <a:pt x="5759486" y="288171"/>
                  <a:pt x="5773184" y="291829"/>
                </a:cubicBezTo>
                <a:cubicBezTo>
                  <a:pt x="5786884" y="295487"/>
                  <a:pt x="5795250" y="297216"/>
                  <a:pt x="5798283" y="297016"/>
                </a:cubicBezTo>
                <a:cubicBezTo>
                  <a:pt x="5801316" y="296816"/>
                  <a:pt x="5802833" y="291200"/>
                  <a:pt x="5802833" y="280167"/>
                </a:cubicBezTo>
                <a:lnTo>
                  <a:pt x="5802833" y="225346"/>
                </a:lnTo>
                <a:cubicBezTo>
                  <a:pt x="5773984" y="255644"/>
                  <a:pt x="5756844" y="275247"/>
                  <a:pt x="5751411" y="284155"/>
                </a:cubicBezTo>
                <a:cubicBezTo>
                  <a:pt x="5745978" y="293062"/>
                  <a:pt x="5735412" y="291471"/>
                  <a:pt x="5719713" y="279380"/>
                </a:cubicBezTo>
                <a:cubicBezTo>
                  <a:pt x="5704014" y="267289"/>
                  <a:pt x="5701797" y="260252"/>
                  <a:pt x="5713064" y="258269"/>
                </a:cubicBezTo>
                <a:cubicBezTo>
                  <a:pt x="5724330" y="256286"/>
                  <a:pt x="5738370" y="249182"/>
                  <a:pt x="5755186" y="236958"/>
                </a:cubicBezTo>
                <a:cubicBezTo>
                  <a:pt x="5772002" y="224733"/>
                  <a:pt x="5787884" y="212147"/>
                  <a:pt x="5802833" y="199197"/>
                </a:cubicBezTo>
                <a:lnTo>
                  <a:pt x="5802833" y="157900"/>
                </a:lnTo>
                <a:cubicBezTo>
                  <a:pt x="5793100" y="163100"/>
                  <a:pt x="5783513" y="166229"/>
                  <a:pt x="5774072" y="167287"/>
                </a:cubicBezTo>
                <a:cubicBezTo>
                  <a:pt x="5764631" y="168345"/>
                  <a:pt x="5754252" y="165908"/>
                  <a:pt x="5742936" y="159975"/>
                </a:cubicBezTo>
                <a:cubicBezTo>
                  <a:pt x="5731620" y="154042"/>
                  <a:pt x="5735058" y="148838"/>
                  <a:pt x="5753248" y="144363"/>
                </a:cubicBezTo>
                <a:cubicBezTo>
                  <a:pt x="5771439" y="139888"/>
                  <a:pt x="5787976" y="135326"/>
                  <a:pt x="5802858" y="130677"/>
                </a:cubicBezTo>
                <a:cubicBezTo>
                  <a:pt x="5803891" y="70280"/>
                  <a:pt x="5801270" y="34066"/>
                  <a:pt x="5794996" y="22033"/>
                </a:cubicBezTo>
                <a:cubicBezTo>
                  <a:pt x="5790290" y="13009"/>
                  <a:pt x="5790503" y="8142"/>
                  <a:pt x="5795636" y="7433"/>
                </a:cubicBezTo>
                <a:close/>
                <a:moveTo>
                  <a:pt x="200876" y="5584"/>
                </a:moveTo>
                <a:cubicBezTo>
                  <a:pt x="207860" y="5584"/>
                  <a:pt x="216942" y="8017"/>
                  <a:pt x="228125" y="12884"/>
                </a:cubicBezTo>
                <a:cubicBezTo>
                  <a:pt x="239307" y="17750"/>
                  <a:pt x="243066" y="24229"/>
                  <a:pt x="239399" y="32320"/>
                </a:cubicBezTo>
                <a:cubicBezTo>
                  <a:pt x="235733" y="40411"/>
                  <a:pt x="233899" y="60772"/>
                  <a:pt x="233899" y="93404"/>
                </a:cubicBezTo>
                <a:cubicBezTo>
                  <a:pt x="233333" y="93670"/>
                  <a:pt x="240507" y="91908"/>
                  <a:pt x="255423" y="88117"/>
                </a:cubicBezTo>
                <a:cubicBezTo>
                  <a:pt x="270339" y="84325"/>
                  <a:pt x="280938" y="85992"/>
                  <a:pt x="287221" y="93116"/>
                </a:cubicBezTo>
                <a:cubicBezTo>
                  <a:pt x="293504" y="100241"/>
                  <a:pt x="290059" y="105999"/>
                  <a:pt x="276884" y="110390"/>
                </a:cubicBezTo>
                <a:cubicBezTo>
                  <a:pt x="263710" y="114782"/>
                  <a:pt x="249257" y="119277"/>
                  <a:pt x="233524" y="123877"/>
                </a:cubicBezTo>
                <a:cubicBezTo>
                  <a:pt x="232741" y="132726"/>
                  <a:pt x="232350" y="139826"/>
                  <a:pt x="232350" y="145176"/>
                </a:cubicBezTo>
                <a:cubicBezTo>
                  <a:pt x="242032" y="143159"/>
                  <a:pt x="255990" y="140563"/>
                  <a:pt x="274222" y="137389"/>
                </a:cubicBezTo>
                <a:cubicBezTo>
                  <a:pt x="292454" y="134214"/>
                  <a:pt x="305720" y="137555"/>
                  <a:pt x="314020" y="147413"/>
                </a:cubicBezTo>
                <a:cubicBezTo>
                  <a:pt x="322319" y="157271"/>
                  <a:pt x="319015" y="162525"/>
                  <a:pt x="304108" y="163175"/>
                </a:cubicBezTo>
                <a:cubicBezTo>
                  <a:pt x="289200" y="163825"/>
                  <a:pt x="266847" y="165816"/>
                  <a:pt x="237049" y="169149"/>
                </a:cubicBezTo>
                <a:cubicBezTo>
                  <a:pt x="246466" y="173616"/>
                  <a:pt x="250561" y="178532"/>
                  <a:pt x="249336" y="183898"/>
                </a:cubicBezTo>
                <a:cubicBezTo>
                  <a:pt x="248111" y="189265"/>
                  <a:pt x="246020" y="198581"/>
                  <a:pt x="243061" y="211847"/>
                </a:cubicBezTo>
                <a:cubicBezTo>
                  <a:pt x="240103" y="225112"/>
                  <a:pt x="239574" y="237187"/>
                  <a:pt x="241474" y="248069"/>
                </a:cubicBezTo>
                <a:cubicBezTo>
                  <a:pt x="243374" y="258952"/>
                  <a:pt x="252152" y="264164"/>
                  <a:pt x="267810" y="263706"/>
                </a:cubicBezTo>
                <a:cubicBezTo>
                  <a:pt x="283467" y="263248"/>
                  <a:pt x="294029" y="261198"/>
                  <a:pt x="299496" y="257556"/>
                </a:cubicBezTo>
                <a:cubicBezTo>
                  <a:pt x="304962" y="253915"/>
                  <a:pt x="310503" y="244207"/>
                  <a:pt x="316120" y="228433"/>
                </a:cubicBezTo>
                <a:cubicBezTo>
                  <a:pt x="321736" y="212659"/>
                  <a:pt x="325111" y="210480"/>
                  <a:pt x="326244" y="221896"/>
                </a:cubicBezTo>
                <a:cubicBezTo>
                  <a:pt x="327377" y="233312"/>
                  <a:pt x="328723" y="242657"/>
                  <a:pt x="330281" y="249932"/>
                </a:cubicBezTo>
                <a:cubicBezTo>
                  <a:pt x="331839" y="257206"/>
                  <a:pt x="333685" y="265239"/>
                  <a:pt x="335818" y="274030"/>
                </a:cubicBezTo>
                <a:cubicBezTo>
                  <a:pt x="337951" y="282821"/>
                  <a:pt x="327140" y="289196"/>
                  <a:pt x="303383" y="293154"/>
                </a:cubicBezTo>
                <a:cubicBezTo>
                  <a:pt x="279626" y="297112"/>
                  <a:pt x="259461" y="295704"/>
                  <a:pt x="242887" y="288929"/>
                </a:cubicBezTo>
                <a:cubicBezTo>
                  <a:pt x="226313" y="282155"/>
                  <a:pt x="218026" y="269818"/>
                  <a:pt x="218026" y="251919"/>
                </a:cubicBezTo>
                <a:cubicBezTo>
                  <a:pt x="218026" y="235054"/>
                  <a:pt x="218288" y="222746"/>
                  <a:pt x="218813" y="214996"/>
                </a:cubicBezTo>
                <a:cubicBezTo>
                  <a:pt x="219338" y="207247"/>
                  <a:pt x="219346" y="198364"/>
                  <a:pt x="218838" y="188348"/>
                </a:cubicBezTo>
                <a:cubicBezTo>
                  <a:pt x="218330" y="178332"/>
                  <a:pt x="218167" y="173416"/>
                  <a:pt x="218350" y="173599"/>
                </a:cubicBezTo>
                <a:cubicBezTo>
                  <a:pt x="207235" y="174616"/>
                  <a:pt x="198302" y="175590"/>
                  <a:pt x="191552" y="176524"/>
                </a:cubicBezTo>
                <a:cubicBezTo>
                  <a:pt x="193919" y="176324"/>
                  <a:pt x="197127" y="177778"/>
                  <a:pt x="201176" y="180886"/>
                </a:cubicBezTo>
                <a:cubicBezTo>
                  <a:pt x="205226" y="183994"/>
                  <a:pt x="205318" y="189419"/>
                  <a:pt x="201452" y="197160"/>
                </a:cubicBezTo>
                <a:cubicBezTo>
                  <a:pt x="197585" y="204901"/>
                  <a:pt x="193527" y="212755"/>
                  <a:pt x="189277" y="220721"/>
                </a:cubicBezTo>
                <a:cubicBezTo>
                  <a:pt x="185028" y="228687"/>
                  <a:pt x="177761" y="238620"/>
                  <a:pt x="167479" y="250519"/>
                </a:cubicBezTo>
                <a:cubicBezTo>
                  <a:pt x="157196" y="262419"/>
                  <a:pt x="143967" y="272180"/>
                  <a:pt x="127793" y="279805"/>
                </a:cubicBezTo>
                <a:cubicBezTo>
                  <a:pt x="123750" y="281711"/>
                  <a:pt x="120425" y="283106"/>
                  <a:pt x="117819" y="283991"/>
                </a:cubicBezTo>
                <a:lnTo>
                  <a:pt x="116981" y="284156"/>
                </a:lnTo>
                <a:lnTo>
                  <a:pt x="133281" y="288317"/>
                </a:lnTo>
                <a:cubicBezTo>
                  <a:pt x="148530" y="291467"/>
                  <a:pt x="166833" y="295075"/>
                  <a:pt x="188190" y="299141"/>
                </a:cubicBezTo>
                <a:cubicBezTo>
                  <a:pt x="209547" y="303208"/>
                  <a:pt x="229071" y="306283"/>
                  <a:pt x="246761" y="308366"/>
                </a:cubicBezTo>
                <a:cubicBezTo>
                  <a:pt x="264452" y="310449"/>
                  <a:pt x="283021" y="310982"/>
                  <a:pt x="302470" y="309966"/>
                </a:cubicBezTo>
                <a:cubicBezTo>
                  <a:pt x="321919" y="308949"/>
                  <a:pt x="338622" y="307374"/>
                  <a:pt x="352580" y="305241"/>
                </a:cubicBezTo>
                <a:cubicBezTo>
                  <a:pt x="366537" y="303108"/>
                  <a:pt x="371349" y="305345"/>
                  <a:pt x="367016" y="311953"/>
                </a:cubicBezTo>
                <a:cubicBezTo>
                  <a:pt x="362683" y="318561"/>
                  <a:pt x="348134" y="327481"/>
                  <a:pt x="323369" y="338714"/>
                </a:cubicBezTo>
                <a:cubicBezTo>
                  <a:pt x="298604" y="349946"/>
                  <a:pt x="281030" y="354775"/>
                  <a:pt x="270647" y="353200"/>
                </a:cubicBezTo>
                <a:cubicBezTo>
                  <a:pt x="260264" y="351626"/>
                  <a:pt x="247399" y="348726"/>
                  <a:pt x="232050" y="344501"/>
                </a:cubicBezTo>
                <a:cubicBezTo>
                  <a:pt x="216700" y="340276"/>
                  <a:pt x="200097" y="334752"/>
                  <a:pt x="182240" y="327927"/>
                </a:cubicBezTo>
                <a:cubicBezTo>
                  <a:pt x="164383" y="321102"/>
                  <a:pt x="147251" y="315374"/>
                  <a:pt x="130843" y="310741"/>
                </a:cubicBezTo>
                <a:cubicBezTo>
                  <a:pt x="114436" y="306108"/>
                  <a:pt x="100853" y="302483"/>
                  <a:pt x="90096" y="299866"/>
                </a:cubicBezTo>
                <a:cubicBezTo>
                  <a:pt x="79338" y="297250"/>
                  <a:pt x="68993" y="297729"/>
                  <a:pt x="59060" y="301304"/>
                </a:cubicBezTo>
                <a:cubicBezTo>
                  <a:pt x="49127" y="304878"/>
                  <a:pt x="41732" y="308016"/>
                  <a:pt x="36874" y="310716"/>
                </a:cubicBezTo>
                <a:cubicBezTo>
                  <a:pt x="32016" y="313415"/>
                  <a:pt x="27595" y="314765"/>
                  <a:pt x="23612" y="314765"/>
                </a:cubicBezTo>
                <a:cubicBezTo>
                  <a:pt x="20446" y="314765"/>
                  <a:pt x="14409" y="310791"/>
                  <a:pt x="5501" y="302841"/>
                </a:cubicBezTo>
                <a:cubicBezTo>
                  <a:pt x="-3407" y="294892"/>
                  <a:pt x="-1494" y="289917"/>
                  <a:pt x="11238" y="287917"/>
                </a:cubicBezTo>
                <a:cubicBezTo>
                  <a:pt x="23971" y="285917"/>
                  <a:pt x="42344" y="282034"/>
                  <a:pt x="66360" y="276268"/>
                </a:cubicBezTo>
                <a:cubicBezTo>
                  <a:pt x="68126" y="269785"/>
                  <a:pt x="67518" y="262906"/>
                  <a:pt x="64535" y="255631"/>
                </a:cubicBezTo>
                <a:cubicBezTo>
                  <a:pt x="61552" y="248357"/>
                  <a:pt x="57894" y="241124"/>
                  <a:pt x="53560" y="233933"/>
                </a:cubicBezTo>
                <a:cubicBezTo>
                  <a:pt x="49227" y="226742"/>
                  <a:pt x="48107" y="218063"/>
                  <a:pt x="50198" y="207897"/>
                </a:cubicBezTo>
                <a:cubicBezTo>
                  <a:pt x="52290" y="197731"/>
                  <a:pt x="53032" y="191302"/>
                  <a:pt x="52423" y="188611"/>
                </a:cubicBezTo>
                <a:cubicBezTo>
                  <a:pt x="51815" y="185919"/>
                  <a:pt x="47773" y="185882"/>
                  <a:pt x="40299" y="188498"/>
                </a:cubicBezTo>
                <a:cubicBezTo>
                  <a:pt x="32824" y="191115"/>
                  <a:pt x="25808" y="189519"/>
                  <a:pt x="19250" y="183711"/>
                </a:cubicBezTo>
                <a:cubicBezTo>
                  <a:pt x="12692" y="177903"/>
                  <a:pt x="13313" y="174249"/>
                  <a:pt x="21113" y="172749"/>
                </a:cubicBezTo>
                <a:cubicBezTo>
                  <a:pt x="28912" y="171249"/>
                  <a:pt x="35657" y="169316"/>
                  <a:pt x="41349" y="166949"/>
                </a:cubicBezTo>
                <a:cubicBezTo>
                  <a:pt x="47040" y="164583"/>
                  <a:pt x="51881" y="160883"/>
                  <a:pt x="55873" y="155850"/>
                </a:cubicBezTo>
                <a:cubicBezTo>
                  <a:pt x="59864" y="150817"/>
                  <a:pt x="65985" y="148855"/>
                  <a:pt x="74234" y="149963"/>
                </a:cubicBezTo>
                <a:cubicBezTo>
                  <a:pt x="82484" y="151071"/>
                  <a:pt x="89721" y="153704"/>
                  <a:pt x="95946" y="157862"/>
                </a:cubicBezTo>
                <a:cubicBezTo>
                  <a:pt x="102170" y="162020"/>
                  <a:pt x="101312" y="168145"/>
                  <a:pt x="93370" y="176236"/>
                </a:cubicBezTo>
                <a:cubicBezTo>
                  <a:pt x="85429" y="184327"/>
                  <a:pt x="80721" y="194223"/>
                  <a:pt x="79246" y="205922"/>
                </a:cubicBezTo>
                <a:cubicBezTo>
                  <a:pt x="77771" y="217621"/>
                  <a:pt x="79651" y="229250"/>
                  <a:pt x="84884" y="240807"/>
                </a:cubicBezTo>
                <a:cubicBezTo>
                  <a:pt x="90117" y="252365"/>
                  <a:pt x="91167" y="264352"/>
                  <a:pt x="88034" y="276768"/>
                </a:cubicBezTo>
                <a:lnTo>
                  <a:pt x="111108" y="282657"/>
                </a:lnTo>
                <a:lnTo>
                  <a:pt x="113770" y="278155"/>
                </a:lnTo>
                <a:cubicBezTo>
                  <a:pt x="120594" y="269431"/>
                  <a:pt x="127706" y="261123"/>
                  <a:pt x="135106" y="253232"/>
                </a:cubicBezTo>
                <a:cubicBezTo>
                  <a:pt x="142505" y="245340"/>
                  <a:pt x="150334" y="233649"/>
                  <a:pt x="158592" y="218159"/>
                </a:cubicBezTo>
                <a:cubicBezTo>
                  <a:pt x="166850" y="202668"/>
                  <a:pt x="170979" y="190423"/>
                  <a:pt x="170979" y="181423"/>
                </a:cubicBezTo>
                <a:cubicBezTo>
                  <a:pt x="163529" y="183423"/>
                  <a:pt x="154746" y="185757"/>
                  <a:pt x="144630" y="188423"/>
                </a:cubicBezTo>
                <a:cubicBezTo>
                  <a:pt x="134514" y="191090"/>
                  <a:pt x="124348" y="188311"/>
                  <a:pt x="114132" y="180086"/>
                </a:cubicBezTo>
                <a:cubicBezTo>
                  <a:pt x="103916" y="171862"/>
                  <a:pt x="105474" y="167403"/>
                  <a:pt x="118806" y="166712"/>
                </a:cubicBezTo>
                <a:cubicBezTo>
                  <a:pt x="132139" y="166020"/>
                  <a:pt x="161554" y="160725"/>
                  <a:pt x="207051" y="150825"/>
                </a:cubicBezTo>
                <a:lnTo>
                  <a:pt x="207051" y="128102"/>
                </a:lnTo>
                <a:cubicBezTo>
                  <a:pt x="197902" y="129152"/>
                  <a:pt x="190094" y="129677"/>
                  <a:pt x="183628" y="129677"/>
                </a:cubicBezTo>
                <a:cubicBezTo>
                  <a:pt x="176745" y="129677"/>
                  <a:pt x="169987" y="128627"/>
                  <a:pt x="163354" y="126527"/>
                </a:cubicBezTo>
                <a:cubicBezTo>
                  <a:pt x="159604" y="131460"/>
                  <a:pt x="155463" y="136476"/>
                  <a:pt x="150929" y="141576"/>
                </a:cubicBezTo>
                <a:cubicBezTo>
                  <a:pt x="146396" y="146676"/>
                  <a:pt x="140238" y="150671"/>
                  <a:pt x="132456" y="153563"/>
                </a:cubicBezTo>
                <a:cubicBezTo>
                  <a:pt x="124673" y="156454"/>
                  <a:pt x="123427" y="153025"/>
                  <a:pt x="128718" y="143276"/>
                </a:cubicBezTo>
                <a:cubicBezTo>
                  <a:pt x="134010" y="133526"/>
                  <a:pt x="138976" y="121698"/>
                  <a:pt x="143618" y="107790"/>
                </a:cubicBezTo>
                <a:cubicBezTo>
                  <a:pt x="148259" y="93883"/>
                  <a:pt x="150579" y="84938"/>
                  <a:pt x="150579" y="80955"/>
                </a:cubicBezTo>
                <a:cubicBezTo>
                  <a:pt x="150579" y="76338"/>
                  <a:pt x="149796" y="70459"/>
                  <a:pt x="148230" y="63318"/>
                </a:cubicBezTo>
                <a:cubicBezTo>
                  <a:pt x="146663" y="56177"/>
                  <a:pt x="148780" y="53169"/>
                  <a:pt x="154580" y="54294"/>
                </a:cubicBezTo>
                <a:cubicBezTo>
                  <a:pt x="160379" y="55419"/>
                  <a:pt x="168516" y="58414"/>
                  <a:pt x="178990" y="63281"/>
                </a:cubicBezTo>
                <a:cubicBezTo>
                  <a:pt x="189465" y="68147"/>
                  <a:pt x="192681" y="74130"/>
                  <a:pt x="188640" y="81230"/>
                </a:cubicBezTo>
                <a:cubicBezTo>
                  <a:pt x="184598" y="88329"/>
                  <a:pt x="178253" y="97095"/>
                  <a:pt x="169603" y="107528"/>
                </a:cubicBezTo>
                <a:cubicBezTo>
                  <a:pt x="180086" y="106595"/>
                  <a:pt x="192569" y="104320"/>
                  <a:pt x="207051" y="100703"/>
                </a:cubicBezTo>
                <a:cubicBezTo>
                  <a:pt x="207051" y="83804"/>
                  <a:pt x="206026" y="67935"/>
                  <a:pt x="203976" y="53094"/>
                </a:cubicBezTo>
                <a:cubicBezTo>
                  <a:pt x="201926" y="38253"/>
                  <a:pt x="198789" y="26625"/>
                  <a:pt x="194565" y="18208"/>
                </a:cubicBezTo>
                <a:cubicBezTo>
                  <a:pt x="190340" y="9792"/>
                  <a:pt x="192444" y="5584"/>
                  <a:pt x="200876" y="5584"/>
                </a:cubicBezTo>
                <a:close/>
                <a:moveTo>
                  <a:pt x="6985412" y="5559"/>
                </a:moveTo>
                <a:cubicBezTo>
                  <a:pt x="7051857" y="59356"/>
                  <a:pt x="7085080" y="116152"/>
                  <a:pt x="7085080" y="175949"/>
                </a:cubicBezTo>
                <a:cubicBezTo>
                  <a:pt x="7087180" y="245995"/>
                  <a:pt x="7054448" y="304816"/>
                  <a:pt x="6986886" y="352413"/>
                </a:cubicBezTo>
                <a:lnTo>
                  <a:pt x="6965688" y="327240"/>
                </a:lnTo>
                <a:cubicBezTo>
                  <a:pt x="7021116" y="285675"/>
                  <a:pt x="7049348" y="237528"/>
                  <a:pt x="7050382" y="182798"/>
                </a:cubicBezTo>
                <a:cubicBezTo>
                  <a:pt x="7052482" y="126952"/>
                  <a:pt x="7023725" y="76688"/>
                  <a:pt x="6964112" y="32008"/>
                </a:cubicBezTo>
                <a:close/>
                <a:moveTo>
                  <a:pt x="1549494" y="5559"/>
                </a:moveTo>
                <a:lnTo>
                  <a:pt x="1570868" y="32008"/>
                </a:lnTo>
                <a:cubicBezTo>
                  <a:pt x="1511255" y="76688"/>
                  <a:pt x="1482473" y="126968"/>
                  <a:pt x="1484523" y="182848"/>
                </a:cubicBezTo>
                <a:cubicBezTo>
                  <a:pt x="1485556" y="237562"/>
                  <a:pt x="1513813" y="285684"/>
                  <a:pt x="1569293" y="327215"/>
                </a:cubicBezTo>
                <a:lnTo>
                  <a:pt x="1548019" y="352413"/>
                </a:lnTo>
                <a:cubicBezTo>
                  <a:pt x="1480507" y="304833"/>
                  <a:pt x="1447801" y="245195"/>
                  <a:pt x="1449900" y="173499"/>
                </a:cubicBezTo>
                <a:cubicBezTo>
                  <a:pt x="1449900" y="115286"/>
                  <a:pt x="1483098" y="59306"/>
                  <a:pt x="1549494" y="5559"/>
                </a:cubicBezTo>
                <a:close/>
                <a:moveTo>
                  <a:pt x="4269928" y="5131"/>
                </a:moveTo>
                <a:cubicBezTo>
                  <a:pt x="4273905" y="5646"/>
                  <a:pt x="4278842" y="6813"/>
                  <a:pt x="4284739" y="8634"/>
                </a:cubicBezTo>
                <a:cubicBezTo>
                  <a:pt x="4308329" y="15917"/>
                  <a:pt x="4317941" y="26929"/>
                  <a:pt x="4313575" y="41669"/>
                </a:cubicBezTo>
                <a:cubicBezTo>
                  <a:pt x="4312484" y="45355"/>
                  <a:pt x="4311085" y="48330"/>
                  <a:pt x="4309379" y="50596"/>
                </a:cubicBezTo>
                <a:lnTo>
                  <a:pt x="4304263" y="54551"/>
                </a:lnTo>
                <a:lnTo>
                  <a:pt x="4328724" y="49569"/>
                </a:lnTo>
                <a:cubicBezTo>
                  <a:pt x="4339340" y="47444"/>
                  <a:pt x="4347948" y="46382"/>
                  <a:pt x="4354548" y="46382"/>
                </a:cubicBezTo>
                <a:cubicBezTo>
                  <a:pt x="4362880" y="46382"/>
                  <a:pt x="4371255" y="49407"/>
                  <a:pt x="4379671" y="55456"/>
                </a:cubicBezTo>
                <a:cubicBezTo>
                  <a:pt x="4388087" y="61506"/>
                  <a:pt x="4383517" y="66760"/>
                  <a:pt x="4365959" y="71218"/>
                </a:cubicBezTo>
                <a:cubicBezTo>
                  <a:pt x="4348402" y="75676"/>
                  <a:pt x="4328957" y="79725"/>
                  <a:pt x="4307626" y="83367"/>
                </a:cubicBezTo>
                <a:cubicBezTo>
                  <a:pt x="4286293" y="87008"/>
                  <a:pt x="4265169" y="89362"/>
                  <a:pt x="4244254" y="90429"/>
                </a:cubicBezTo>
                <a:cubicBezTo>
                  <a:pt x="4223339" y="91496"/>
                  <a:pt x="4210873" y="91504"/>
                  <a:pt x="4206857" y="90454"/>
                </a:cubicBezTo>
                <a:cubicBezTo>
                  <a:pt x="4205957" y="108803"/>
                  <a:pt x="4203898" y="129718"/>
                  <a:pt x="4200682" y="153200"/>
                </a:cubicBezTo>
                <a:cubicBezTo>
                  <a:pt x="4197649" y="171416"/>
                  <a:pt x="4194066" y="187565"/>
                  <a:pt x="4189933" y="201647"/>
                </a:cubicBezTo>
                <a:cubicBezTo>
                  <a:pt x="4187599" y="201781"/>
                  <a:pt x="4192533" y="201318"/>
                  <a:pt x="4204732" y="200260"/>
                </a:cubicBezTo>
                <a:cubicBezTo>
                  <a:pt x="4216931" y="199202"/>
                  <a:pt x="4243313" y="196331"/>
                  <a:pt x="4283877" y="191648"/>
                </a:cubicBezTo>
                <a:cubicBezTo>
                  <a:pt x="4266194" y="171416"/>
                  <a:pt x="4257066" y="157825"/>
                  <a:pt x="4256491" y="150875"/>
                </a:cubicBezTo>
                <a:cubicBezTo>
                  <a:pt x="4255916" y="143926"/>
                  <a:pt x="4268336" y="145159"/>
                  <a:pt x="4293751" y="154575"/>
                </a:cubicBezTo>
                <a:cubicBezTo>
                  <a:pt x="4300184" y="149359"/>
                  <a:pt x="4306421" y="142597"/>
                  <a:pt x="4312463" y="134289"/>
                </a:cubicBezTo>
                <a:cubicBezTo>
                  <a:pt x="4318504" y="125981"/>
                  <a:pt x="4317191" y="122819"/>
                  <a:pt x="4308525" y="124802"/>
                </a:cubicBezTo>
                <a:cubicBezTo>
                  <a:pt x="4299859" y="126785"/>
                  <a:pt x="4290905" y="128860"/>
                  <a:pt x="4281665" y="131027"/>
                </a:cubicBezTo>
                <a:cubicBezTo>
                  <a:pt x="4272423" y="133193"/>
                  <a:pt x="4263320" y="135860"/>
                  <a:pt x="4254354" y="139026"/>
                </a:cubicBezTo>
                <a:cubicBezTo>
                  <a:pt x="4245387" y="142193"/>
                  <a:pt x="4235517" y="139305"/>
                  <a:pt x="4224743" y="130364"/>
                </a:cubicBezTo>
                <a:cubicBezTo>
                  <a:pt x="4213969" y="121423"/>
                  <a:pt x="4214364" y="116952"/>
                  <a:pt x="4225931" y="116952"/>
                </a:cubicBezTo>
                <a:cubicBezTo>
                  <a:pt x="4234013" y="116952"/>
                  <a:pt x="4249562" y="115165"/>
                  <a:pt x="4272578" y="111590"/>
                </a:cubicBezTo>
                <a:cubicBezTo>
                  <a:pt x="4295593" y="108015"/>
                  <a:pt x="4311125" y="104091"/>
                  <a:pt x="4319175" y="99816"/>
                </a:cubicBezTo>
                <a:cubicBezTo>
                  <a:pt x="4327224" y="95541"/>
                  <a:pt x="4336274" y="96483"/>
                  <a:pt x="4346323" y="102641"/>
                </a:cubicBezTo>
                <a:cubicBezTo>
                  <a:pt x="4356373" y="108799"/>
                  <a:pt x="4363410" y="114748"/>
                  <a:pt x="4367434" y="120490"/>
                </a:cubicBezTo>
                <a:cubicBezTo>
                  <a:pt x="4371459" y="126231"/>
                  <a:pt x="4368851" y="130697"/>
                  <a:pt x="4359610" y="133889"/>
                </a:cubicBezTo>
                <a:cubicBezTo>
                  <a:pt x="4350369" y="137080"/>
                  <a:pt x="4332507" y="148650"/>
                  <a:pt x="4306026" y="168599"/>
                </a:cubicBezTo>
                <a:cubicBezTo>
                  <a:pt x="4308109" y="170632"/>
                  <a:pt x="4308579" y="174336"/>
                  <a:pt x="4307438" y="179711"/>
                </a:cubicBezTo>
                <a:cubicBezTo>
                  <a:pt x="4306296" y="185086"/>
                  <a:pt x="4304776" y="187690"/>
                  <a:pt x="4302876" y="187523"/>
                </a:cubicBezTo>
                <a:cubicBezTo>
                  <a:pt x="4333740" y="183390"/>
                  <a:pt x="4352964" y="180819"/>
                  <a:pt x="4360547" y="179811"/>
                </a:cubicBezTo>
                <a:cubicBezTo>
                  <a:pt x="4368130" y="178803"/>
                  <a:pt x="4375463" y="176961"/>
                  <a:pt x="4382546" y="174286"/>
                </a:cubicBezTo>
                <a:cubicBezTo>
                  <a:pt x="4389629" y="171612"/>
                  <a:pt x="4398370" y="174182"/>
                  <a:pt x="4408769" y="181998"/>
                </a:cubicBezTo>
                <a:cubicBezTo>
                  <a:pt x="4419169" y="189815"/>
                  <a:pt x="4427126" y="197497"/>
                  <a:pt x="4432643" y="205047"/>
                </a:cubicBezTo>
                <a:cubicBezTo>
                  <a:pt x="4438159" y="212597"/>
                  <a:pt x="4434947" y="217317"/>
                  <a:pt x="4423006" y="219209"/>
                </a:cubicBezTo>
                <a:cubicBezTo>
                  <a:pt x="4411065" y="221100"/>
                  <a:pt x="4396395" y="228087"/>
                  <a:pt x="4378996" y="240170"/>
                </a:cubicBezTo>
                <a:cubicBezTo>
                  <a:pt x="4361597" y="252252"/>
                  <a:pt x="4355835" y="252327"/>
                  <a:pt x="4361710" y="240395"/>
                </a:cubicBezTo>
                <a:cubicBezTo>
                  <a:pt x="4367584" y="228462"/>
                  <a:pt x="4372550" y="218530"/>
                  <a:pt x="4376609" y="210597"/>
                </a:cubicBezTo>
                <a:cubicBezTo>
                  <a:pt x="4380667" y="202664"/>
                  <a:pt x="4374692" y="199743"/>
                  <a:pt x="4358685" y="201835"/>
                </a:cubicBezTo>
                <a:cubicBezTo>
                  <a:pt x="4342677" y="203926"/>
                  <a:pt x="4323033" y="206030"/>
                  <a:pt x="4299751" y="208147"/>
                </a:cubicBezTo>
                <a:cubicBezTo>
                  <a:pt x="4309150" y="210280"/>
                  <a:pt x="4313850" y="215463"/>
                  <a:pt x="4313850" y="223696"/>
                </a:cubicBezTo>
                <a:lnTo>
                  <a:pt x="4313850" y="269193"/>
                </a:lnTo>
                <a:cubicBezTo>
                  <a:pt x="4313850" y="293675"/>
                  <a:pt x="4314375" y="312411"/>
                  <a:pt x="4315425" y="325402"/>
                </a:cubicBezTo>
                <a:cubicBezTo>
                  <a:pt x="4316475" y="338393"/>
                  <a:pt x="4310438" y="350588"/>
                  <a:pt x="4297314" y="361987"/>
                </a:cubicBezTo>
                <a:cubicBezTo>
                  <a:pt x="4284189" y="373387"/>
                  <a:pt x="4275915" y="375887"/>
                  <a:pt x="4272490" y="369487"/>
                </a:cubicBezTo>
                <a:cubicBezTo>
                  <a:pt x="4269065" y="363087"/>
                  <a:pt x="4265394" y="357929"/>
                  <a:pt x="4261478" y="354013"/>
                </a:cubicBezTo>
                <a:cubicBezTo>
                  <a:pt x="4257562" y="350096"/>
                  <a:pt x="4250379" y="343330"/>
                  <a:pt x="4239930" y="333714"/>
                </a:cubicBezTo>
                <a:cubicBezTo>
                  <a:pt x="4229480" y="324098"/>
                  <a:pt x="4231143" y="321119"/>
                  <a:pt x="4244917" y="324777"/>
                </a:cubicBezTo>
                <a:cubicBezTo>
                  <a:pt x="4258691" y="328435"/>
                  <a:pt x="4268128" y="330119"/>
                  <a:pt x="4273228" y="329827"/>
                </a:cubicBezTo>
                <a:cubicBezTo>
                  <a:pt x="4278327" y="329535"/>
                  <a:pt x="4281377" y="321232"/>
                  <a:pt x="4282377" y="304916"/>
                </a:cubicBezTo>
                <a:cubicBezTo>
                  <a:pt x="4283377" y="288600"/>
                  <a:pt x="4283102" y="270706"/>
                  <a:pt x="4281552" y="251232"/>
                </a:cubicBezTo>
                <a:cubicBezTo>
                  <a:pt x="4280002" y="231758"/>
                  <a:pt x="4277861" y="219471"/>
                  <a:pt x="4275128" y="214371"/>
                </a:cubicBezTo>
                <a:cubicBezTo>
                  <a:pt x="4248362" y="218555"/>
                  <a:pt x="4229397" y="221692"/>
                  <a:pt x="4218231" y="223783"/>
                </a:cubicBezTo>
                <a:cubicBezTo>
                  <a:pt x="4207065" y="225875"/>
                  <a:pt x="4197307" y="224621"/>
                  <a:pt x="4188958" y="220021"/>
                </a:cubicBezTo>
                <a:lnTo>
                  <a:pt x="4185533" y="215946"/>
                </a:lnTo>
                <a:cubicBezTo>
                  <a:pt x="4186383" y="215580"/>
                  <a:pt x="4186808" y="216296"/>
                  <a:pt x="4186808" y="218096"/>
                </a:cubicBezTo>
                <a:cubicBezTo>
                  <a:pt x="4180258" y="239928"/>
                  <a:pt x="4168967" y="262602"/>
                  <a:pt x="4152935" y="286117"/>
                </a:cubicBezTo>
                <a:cubicBezTo>
                  <a:pt x="4136902" y="309632"/>
                  <a:pt x="4119945" y="326560"/>
                  <a:pt x="4102063" y="336901"/>
                </a:cubicBezTo>
                <a:cubicBezTo>
                  <a:pt x="4084180" y="347243"/>
                  <a:pt x="4079198" y="346743"/>
                  <a:pt x="4087114" y="335402"/>
                </a:cubicBezTo>
                <a:cubicBezTo>
                  <a:pt x="4095030" y="324061"/>
                  <a:pt x="4104217" y="311061"/>
                  <a:pt x="4114675" y="296404"/>
                </a:cubicBezTo>
                <a:cubicBezTo>
                  <a:pt x="4125132" y="281747"/>
                  <a:pt x="4134777" y="263518"/>
                  <a:pt x="4143611" y="241720"/>
                </a:cubicBezTo>
                <a:cubicBezTo>
                  <a:pt x="4152443" y="219921"/>
                  <a:pt x="4159468" y="197539"/>
                  <a:pt x="4164684" y="174574"/>
                </a:cubicBezTo>
                <a:cubicBezTo>
                  <a:pt x="4169900" y="151609"/>
                  <a:pt x="4173292" y="131772"/>
                  <a:pt x="4174859" y="115065"/>
                </a:cubicBezTo>
                <a:cubicBezTo>
                  <a:pt x="4176425" y="98358"/>
                  <a:pt x="4174592" y="84559"/>
                  <a:pt x="4169359" y="73668"/>
                </a:cubicBezTo>
                <a:cubicBezTo>
                  <a:pt x="4164126" y="62777"/>
                  <a:pt x="4166505" y="58423"/>
                  <a:pt x="4176496" y="60606"/>
                </a:cubicBezTo>
                <a:cubicBezTo>
                  <a:pt x="4186487" y="62789"/>
                  <a:pt x="4194707" y="64881"/>
                  <a:pt x="4201157" y="66880"/>
                </a:cubicBezTo>
                <a:cubicBezTo>
                  <a:pt x="4207607" y="68880"/>
                  <a:pt x="4219018" y="68839"/>
                  <a:pt x="4235392" y="66755"/>
                </a:cubicBezTo>
                <a:cubicBezTo>
                  <a:pt x="4251766" y="64672"/>
                  <a:pt x="4268761" y="61818"/>
                  <a:pt x="4286377" y="58193"/>
                </a:cubicBezTo>
                <a:lnTo>
                  <a:pt x="4299862" y="55447"/>
                </a:lnTo>
                <a:lnTo>
                  <a:pt x="4295454" y="55677"/>
                </a:lnTo>
                <a:cubicBezTo>
                  <a:pt x="4292519" y="55105"/>
                  <a:pt x="4289277" y="53823"/>
                  <a:pt x="4285727" y="51831"/>
                </a:cubicBezTo>
                <a:cubicBezTo>
                  <a:pt x="4275761" y="42982"/>
                  <a:pt x="4267207" y="31749"/>
                  <a:pt x="4260066" y="18133"/>
                </a:cubicBezTo>
                <a:cubicBezTo>
                  <a:pt x="4254710" y="7922"/>
                  <a:pt x="4257997" y="3587"/>
                  <a:pt x="4269928" y="5131"/>
                </a:cubicBezTo>
                <a:close/>
                <a:moveTo>
                  <a:pt x="6688790" y="3684"/>
                </a:moveTo>
                <a:cubicBezTo>
                  <a:pt x="6690649" y="3438"/>
                  <a:pt x="6693038" y="3588"/>
                  <a:pt x="6695954" y="4134"/>
                </a:cubicBezTo>
                <a:cubicBezTo>
                  <a:pt x="6707620" y="6317"/>
                  <a:pt x="6717585" y="9871"/>
                  <a:pt x="6725852" y="14796"/>
                </a:cubicBezTo>
                <a:cubicBezTo>
                  <a:pt x="6734118" y="19721"/>
                  <a:pt x="6736402" y="25941"/>
                  <a:pt x="6732702" y="33457"/>
                </a:cubicBezTo>
                <a:cubicBezTo>
                  <a:pt x="6729002" y="40974"/>
                  <a:pt x="6726668" y="60431"/>
                  <a:pt x="6725702" y="91829"/>
                </a:cubicBezTo>
                <a:cubicBezTo>
                  <a:pt x="6753583" y="88862"/>
                  <a:pt x="6771940" y="84721"/>
                  <a:pt x="6780774" y="79405"/>
                </a:cubicBezTo>
                <a:cubicBezTo>
                  <a:pt x="6789606" y="74088"/>
                  <a:pt x="6799826" y="73638"/>
                  <a:pt x="6811434" y="78055"/>
                </a:cubicBezTo>
                <a:cubicBezTo>
                  <a:pt x="6823042" y="82471"/>
                  <a:pt x="6832833" y="87650"/>
                  <a:pt x="6840808" y="93591"/>
                </a:cubicBezTo>
                <a:cubicBezTo>
                  <a:pt x="6848782" y="99533"/>
                  <a:pt x="6850661" y="106220"/>
                  <a:pt x="6846445" y="113653"/>
                </a:cubicBezTo>
                <a:cubicBezTo>
                  <a:pt x="6842228" y="121085"/>
                  <a:pt x="6839862" y="142784"/>
                  <a:pt x="6839345" y="178749"/>
                </a:cubicBezTo>
                <a:cubicBezTo>
                  <a:pt x="6838828" y="214713"/>
                  <a:pt x="6840152" y="245107"/>
                  <a:pt x="6843320" y="269931"/>
                </a:cubicBezTo>
                <a:cubicBezTo>
                  <a:pt x="6846486" y="294754"/>
                  <a:pt x="6846140" y="314340"/>
                  <a:pt x="6842282" y="328689"/>
                </a:cubicBezTo>
                <a:cubicBezTo>
                  <a:pt x="6838424" y="343039"/>
                  <a:pt x="6830758" y="355288"/>
                  <a:pt x="6819284" y="365437"/>
                </a:cubicBezTo>
                <a:cubicBezTo>
                  <a:pt x="6807810" y="375587"/>
                  <a:pt x="6799643" y="374641"/>
                  <a:pt x="6794785" y="362600"/>
                </a:cubicBezTo>
                <a:cubicBezTo>
                  <a:pt x="6789926" y="350559"/>
                  <a:pt x="6779519" y="338501"/>
                  <a:pt x="6763562" y="326427"/>
                </a:cubicBezTo>
                <a:cubicBezTo>
                  <a:pt x="6747604" y="314353"/>
                  <a:pt x="6748576" y="309882"/>
                  <a:pt x="6766474" y="313015"/>
                </a:cubicBezTo>
                <a:cubicBezTo>
                  <a:pt x="6784374" y="316149"/>
                  <a:pt x="6795414" y="317790"/>
                  <a:pt x="6799598" y="317940"/>
                </a:cubicBezTo>
                <a:cubicBezTo>
                  <a:pt x="6803780" y="318090"/>
                  <a:pt x="6806597" y="313328"/>
                  <a:pt x="6808047" y="303653"/>
                </a:cubicBezTo>
                <a:cubicBezTo>
                  <a:pt x="6809497" y="293979"/>
                  <a:pt x="6809704" y="266372"/>
                  <a:pt x="6808672" y="220834"/>
                </a:cubicBezTo>
                <a:cubicBezTo>
                  <a:pt x="6807638" y="175295"/>
                  <a:pt x="6805900" y="145201"/>
                  <a:pt x="6803460" y="130552"/>
                </a:cubicBezTo>
                <a:cubicBezTo>
                  <a:pt x="6801018" y="115902"/>
                  <a:pt x="6796326" y="107911"/>
                  <a:pt x="6789386" y="106578"/>
                </a:cubicBezTo>
                <a:cubicBezTo>
                  <a:pt x="6782444" y="105245"/>
                  <a:pt x="6760592" y="107503"/>
                  <a:pt x="6723827" y="113353"/>
                </a:cubicBezTo>
                <a:cubicBezTo>
                  <a:pt x="6722910" y="129118"/>
                  <a:pt x="6719878" y="143392"/>
                  <a:pt x="6714728" y="156175"/>
                </a:cubicBezTo>
                <a:cubicBezTo>
                  <a:pt x="6756042" y="169424"/>
                  <a:pt x="6779440" y="183394"/>
                  <a:pt x="6784924" y="198085"/>
                </a:cubicBezTo>
                <a:cubicBezTo>
                  <a:pt x="6790406" y="212776"/>
                  <a:pt x="6789994" y="223608"/>
                  <a:pt x="6783686" y="230583"/>
                </a:cubicBezTo>
                <a:cubicBezTo>
                  <a:pt x="6777378" y="237558"/>
                  <a:pt x="6767616" y="233470"/>
                  <a:pt x="6754400" y="218321"/>
                </a:cubicBezTo>
                <a:cubicBezTo>
                  <a:pt x="6741184" y="203172"/>
                  <a:pt x="6725910" y="187740"/>
                  <a:pt x="6708578" y="172024"/>
                </a:cubicBezTo>
                <a:cubicBezTo>
                  <a:pt x="6693112" y="207705"/>
                  <a:pt x="6672722" y="232050"/>
                  <a:pt x="6647407" y="245057"/>
                </a:cubicBezTo>
                <a:cubicBezTo>
                  <a:pt x="6622091" y="258065"/>
                  <a:pt x="6617596" y="255727"/>
                  <a:pt x="6633920" y="238045"/>
                </a:cubicBezTo>
                <a:cubicBezTo>
                  <a:pt x="6650244" y="220363"/>
                  <a:pt x="6663318" y="200414"/>
                  <a:pt x="6673142" y="178199"/>
                </a:cubicBezTo>
                <a:cubicBezTo>
                  <a:pt x="6682967" y="155983"/>
                  <a:pt x="6689446" y="135626"/>
                  <a:pt x="6692579" y="117127"/>
                </a:cubicBezTo>
                <a:cubicBezTo>
                  <a:pt x="6670597" y="121244"/>
                  <a:pt x="6648698" y="124719"/>
                  <a:pt x="6626883" y="127552"/>
                </a:cubicBezTo>
                <a:cubicBezTo>
                  <a:pt x="6626883" y="169566"/>
                  <a:pt x="6626340" y="204889"/>
                  <a:pt x="6625258" y="233520"/>
                </a:cubicBezTo>
                <a:cubicBezTo>
                  <a:pt x="6624174" y="262152"/>
                  <a:pt x="6622312" y="284138"/>
                  <a:pt x="6619671" y="299479"/>
                </a:cubicBezTo>
                <a:cubicBezTo>
                  <a:pt x="6617029" y="314819"/>
                  <a:pt x="6612384" y="326956"/>
                  <a:pt x="6605734" y="335889"/>
                </a:cubicBezTo>
                <a:cubicBezTo>
                  <a:pt x="6599085" y="344822"/>
                  <a:pt x="6592810" y="341739"/>
                  <a:pt x="6586910" y="326640"/>
                </a:cubicBezTo>
                <a:cubicBezTo>
                  <a:pt x="6581011" y="311541"/>
                  <a:pt x="6580682" y="295233"/>
                  <a:pt x="6585923" y="277718"/>
                </a:cubicBezTo>
                <a:cubicBezTo>
                  <a:pt x="6591164" y="260202"/>
                  <a:pt x="6594564" y="231312"/>
                  <a:pt x="6596122" y="191048"/>
                </a:cubicBezTo>
                <a:cubicBezTo>
                  <a:pt x="6597680" y="150784"/>
                  <a:pt x="6596106" y="124706"/>
                  <a:pt x="6591398" y="112815"/>
                </a:cubicBezTo>
                <a:cubicBezTo>
                  <a:pt x="6586689" y="100924"/>
                  <a:pt x="6589168" y="96358"/>
                  <a:pt x="6598835" y="99116"/>
                </a:cubicBezTo>
                <a:cubicBezTo>
                  <a:pt x="6608500" y="101874"/>
                  <a:pt x="6614762" y="103970"/>
                  <a:pt x="6617621" y="105403"/>
                </a:cubicBezTo>
                <a:cubicBezTo>
                  <a:pt x="6620479" y="106836"/>
                  <a:pt x="6624058" y="107553"/>
                  <a:pt x="6628358" y="107553"/>
                </a:cubicBezTo>
                <a:cubicBezTo>
                  <a:pt x="6634340" y="107553"/>
                  <a:pt x="6656306" y="104628"/>
                  <a:pt x="6694254" y="98778"/>
                </a:cubicBezTo>
                <a:cubicBezTo>
                  <a:pt x="6695220" y="75397"/>
                  <a:pt x="6695454" y="58473"/>
                  <a:pt x="6694954" y="48007"/>
                </a:cubicBezTo>
                <a:cubicBezTo>
                  <a:pt x="6694454" y="37541"/>
                  <a:pt x="6691579" y="27066"/>
                  <a:pt x="6686330" y="16584"/>
                </a:cubicBezTo>
                <a:cubicBezTo>
                  <a:pt x="6682392" y="8721"/>
                  <a:pt x="6683212" y="4422"/>
                  <a:pt x="6688790" y="3684"/>
                </a:cubicBezTo>
                <a:close/>
                <a:moveTo>
                  <a:pt x="484909" y="2522"/>
                </a:moveTo>
                <a:cubicBezTo>
                  <a:pt x="492259" y="3630"/>
                  <a:pt x="502487" y="7138"/>
                  <a:pt x="515595" y="13046"/>
                </a:cubicBezTo>
                <a:cubicBezTo>
                  <a:pt x="528702" y="18954"/>
                  <a:pt x="533165" y="25700"/>
                  <a:pt x="528982" y="33282"/>
                </a:cubicBezTo>
                <a:cubicBezTo>
                  <a:pt x="524798" y="40865"/>
                  <a:pt x="522707" y="64039"/>
                  <a:pt x="522707" y="102803"/>
                </a:cubicBezTo>
                <a:cubicBezTo>
                  <a:pt x="534673" y="95487"/>
                  <a:pt x="544722" y="95849"/>
                  <a:pt x="552855" y="103891"/>
                </a:cubicBezTo>
                <a:cubicBezTo>
                  <a:pt x="560988" y="111932"/>
                  <a:pt x="550939" y="121627"/>
                  <a:pt x="522707" y="132976"/>
                </a:cubicBezTo>
                <a:lnTo>
                  <a:pt x="522707" y="159275"/>
                </a:lnTo>
                <a:cubicBezTo>
                  <a:pt x="528257" y="154442"/>
                  <a:pt x="534873" y="150621"/>
                  <a:pt x="542556" y="147813"/>
                </a:cubicBezTo>
                <a:cubicBezTo>
                  <a:pt x="550238" y="145005"/>
                  <a:pt x="551709" y="147626"/>
                  <a:pt x="546968" y="155675"/>
                </a:cubicBezTo>
                <a:cubicBezTo>
                  <a:pt x="542227" y="163725"/>
                  <a:pt x="534123" y="173016"/>
                  <a:pt x="522657" y="183548"/>
                </a:cubicBezTo>
                <a:cubicBezTo>
                  <a:pt x="523673" y="245128"/>
                  <a:pt x="523644" y="281834"/>
                  <a:pt x="522569" y="293667"/>
                </a:cubicBezTo>
                <a:cubicBezTo>
                  <a:pt x="521495" y="305499"/>
                  <a:pt x="516978" y="317986"/>
                  <a:pt x="509020" y="331127"/>
                </a:cubicBezTo>
                <a:cubicBezTo>
                  <a:pt x="501062" y="344268"/>
                  <a:pt x="493867" y="344501"/>
                  <a:pt x="487434" y="331827"/>
                </a:cubicBezTo>
                <a:cubicBezTo>
                  <a:pt x="481001" y="319153"/>
                  <a:pt x="472689" y="306312"/>
                  <a:pt x="462498" y="293304"/>
                </a:cubicBezTo>
                <a:cubicBezTo>
                  <a:pt x="452307" y="280297"/>
                  <a:pt x="454203" y="276147"/>
                  <a:pt x="468185" y="280855"/>
                </a:cubicBezTo>
                <a:cubicBezTo>
                  <a:pt x="482168" y="285563"/>
                  <a:pt x="490271" y="286509"/>
                  <a:pt x="492496" y="283692"/>
                </a:cubicBezTo>
                <a:cubicBezTo>
                  <a:pt x="494721" y="280876"/>
                  <a:pt x="495834" y="253586"/>
                  <a:pt x="495834" y="201822"/>
                </a:cubicBezTo>
                <a:cubicBezTo>
                  <a:pt x="464969" y="233054"/>
                  <a:pt x="447253" y="251844"/>
                  <a:pt x="442687" y="258194"/>
                </a:cubicBezTo>
                <a:cubicBezTo>
                  <a:pt x="438120" y="264543"/>
                  <a:pt x="429629" y="262160"/>
                  <a:pt x="417213" y="251044"/>
                </a:cubicBezTo>
                <a:cubicBezTo>
                  <a:pt x="404798" y="239928"/>
                  <a:pt x="402719" y="233662"/>
                  <a:pt x="410976" y="232245"/>
                </a:cubicBezTo>
                <a:cubicBezTo>
                  <a:pt x="419234" y="230829"/>
                  <a:pt x="427313" y="227900"/>
                  <a:pt x="435212" y="223458"/>
                </a:cubicBezTo>
                <a:cubicBezTo>
                  <a:pt x="443112" y="219017"/>
                  <a:pt x="463319" y="203580"/>
                  <a:pt x="495834" y="177149"/>
                </a:cubicBezTo>
                <a:lnTo>
                  <a:pt x="495834" y="140651"/>
                </a:lnTo>
                <a:cubicBezTo>
                  <a:pt x="484351" y="144684"/>
                  <a:pt x="474406" y="148046"/>
                  <a:pt x="465998" y="150738"/>
                </a:cubicBezTo>
                <a:cubicBezTo>
                  <a:pt x="457590" y="153429"/>
                  <a:pt x="447653" y="152217"/>
                  <a:pt x="436187" y="147101"/>
                </a:cubicBezTo>
                <a:cubicBezTo>
                  <a:pt x="424721" y="141984"/>
                  <a:pt x="425538" y="137022"/>
                  <a:pt x="438637" y="132214"/>
                </a:cubicBezTo>
                <a:cubicBezTo>
                  <a:pt x="451736" y="127406"/>
                  <a:pt x="470802" y="120669"/>
                  <a:pt x="495834" y="112003"/>
                </a:cubicBezTo>
                <a:cubicBezTo>
                  <a:pt x="495834" y="85621"/>
                  <a:pt x="494550" y="65235"/>
                  <a:pt x="491984" y="50844"/>
                </a:cubicBezTo>
                <a:cubicBezTo>
                  <a:pt x="489417" y="36453"/>
                  <a:pt x="485759" y="24525"/>
                  <a:pt x="481009" y="15059"/>
                </a:cubicBezTo>
                <a:cubicBezTo>
                  <a:pt x="476260" y="5593"/>
                  <a:pt x="477560" y="1414"/>
                  <a:pt x="484909" y="2522"/>
                </a:cubicBezTo>
                <a:close/>
                <a:moveTo>
                  <a:pt x="1853556" y="17"/>
                </a:moveTo>
                <a:cubicBezTo>
                  <a:pt x="1855380" y="-84"/>
                  <a:pt x="1857507" y="280"/>
                  <a:pt x="1859938" y="1109"/>
                </a:cubicBezTo>
                <a:cubicBezTo>
                  <a:pt x="1869662" y="4426"/>
                  <a:pt x="1878845" y="9005"/>
                  <a:pt x="1887486" y="14846"/>
                </a:cubicBezTo>
                <a:cubicBezTo>
                  <a:pt x="1896127" y="20687"/>
                  <a:pt x="1896802" y="26183"/>
                  <a:pt x="1889511" y="31333"/>
                </a:cubicBezTo>
                <a:cubicBezTo>
                  <a:pt x="1882220" y="36482"/>
                  <a:pt x="1874358" y="43590"/>
                  <a:pt x="1865925" y="52656"/>
                </a:cubicBezTo>
                <a:cubicBezTo>
                  <a:pt x="1889790" y="52656"/>
                  <a:pt x="1905610" y="50036"/>
                  <a:pt x="1913385" y="44794"/>
                </a:cubicBezTo>
                <a:cubicBezTo>
                  <a:pt x="1921159" y="39553"/>
                  <a:pt x="1928788" y="38915"/>
                  <a:pt x="1936271" y="42882"/>
                </a:cubicBezTo>
                <a:cubicBezTo>
                  <a:pt x="1943754" y="46848"/>
                  <a:pt x="1950374" y="51781"/>
                  <a:pt x="1956132" y="57681"/>
                </a:cubicBezTo>
                <a:cubicBezTo>
                  <a:pt x="1961890" y="63581"/>
                  <a:pt x="1961848" y="68518"/>
                  <a:pt x="1956007" y="72493"/>
                </a:cubicBezTo>
                <a:cubicBezTo>
                  <a:pt x="1950166" y="76467"/>
                  <a:pt x="1933554" y="91879"/>
                  <a:pt x="1906173" y="118727"/>
                </a:cubicBezTo>
                <a:cubicBezTo>
                  <a:pt x="1899327" y="125439"/>
                  <a:pt x="1892462" y="131546"/>
                  <a:pt x="1885576" y="137047"/>
                </a:cubicBezTo>
                <a:lnTo>
                  <a:pt x="1885411" y="137164"/>
                </a:lnTo>
                <a:lnTo>
                  <a:pt x="1888699" y="137489"/>
                </a:lnTo>
                <a:cubicBezTo>
                  <a:pt x="1898765" y="139697"/>
                  <a:pt x="1907943" y="142692"/>
                  <a:pt x="1916234" y="146476"/>
                </a:cubicBezTo>
                <a:cubicBezTo>
                  <a:pt x="1924525" y="150259"/>
                  <a:pt x="1927592" y="154171"/>
                  <a:pt x="1925434" y="158212"/>
                </a:cubicBezTo>
                <a:cubicBezTo>
                  <a:pt x="1923275" y="162254"/>
                  <a:pt x="1921746" y="167841"/>
                  <a:pt x="1920847" y="174974"/>
                </a:cubicBezTo>
                <a:cubicBezTo>
                  <a:pt x="1945545" y="171857"/>
                  <a:pt x="1963540" y="168987"/>
                  <a:pt x="1974831" y="166362"/>
                </a:cubicBezTo>
                <a:cubicBezTo>
                  <a:pt x="1986122" y="163737"/>
                  <a:pt x="1996154" y="168208"/>
                  <a:pt x="2004929" y="179774"/>
                </a:cubicBezTo>
                <a:cubicBezTo>
                  <a:pt x="2013703" y="191340"/>
                  <a:pt x="2012078" y="196860"/>
                  <a:pt x="2000054" y="196335"/>
                </a:cubicBezTo>
                <a:cubicBezTo>
                  <a:pt x="1988030" y="195810"/>
                  <a:pt x="1961627" y="197006"/>
                  <a:pt x="1920847" y="199922"/>
                </a:cubicBezTo>
                <a:cubicBezTo>
                  <a:pt x="1921830" y="249069"/>
                  <a:pt x="1922859" y="280059"/>
                  <a:pt x="1923934" y="292892"/>
                </a:cubicBezTo>
                <a:cubicBezTo>
                  <a:pt x="1925009" y="305724"/>
                  <a:pt x="1924159" y="317682"/>
                  <a:pt x="1921384" y="328764"/>
                </a:cubicBezTo>
                <a:cubicBezTo>
                  <a:pt x="1918609" y="339847"/>
                  <a:pt x="1911893" y="349697"/>
                  <a:pt x="1901235" y="358313"/>
                </a:cubicBezTo>
                <a:cubicBezTo>
                  <a:pt x="1890578" y="366929"/>
                  <a:pt x="1883678" y="366271"/>
                  <a:pt x="1880536" y="356338"/>
                </a:cubicBezTo>
                <a:cubicBezTo>
                  <a:pt x="1877395" y="346405"/>
                  <a:pt x="1868391" y="335918"/>
                  <a:pt x="1853526" y="324877"/>
                </a:cubicBezTo>
                <a:cubicBezTo>
                  <a:pt x="1838660" y="313836"/>
                  <a:pt x="1838806" y="309362"/>
                  <a:pt x="1853963" y="311453"/>
                </a:cubicBezTo>
                <a:cubicBezTo>
                  <a:pt x="1869121" y="313545"/>
                  <a:pt x="1879058" y="314453"/>
                  <a:pt x="1883774" y="314178"/>
                </a:cubicBezTo>
                <a:cubicBezTo>
                  <a:pt x="1888490" y="313903"/>
                  <a:pt x="1890848" y="308841"/>
                  <a:pt x="1890848" y="298991"/>
                </a:cubicBezTo>
                <a:lnTo>
                  <a:pt x="1890848" y="201822"/>
                </a:lnTo>
                <a:cubicBezTo>
                  <a:pt x="1845418" y="209138"/>
                  <a:pt x="1816874" y="214105"/>
                  <a:pt x="1805216" y="216721"/>
                </a:cubicBezTo>
                <a:cubicBezTo>
                  <a:pt x="1793558" y="219338"/>
                  <a:pt x="1782430" y="215126"/>
                  <a:pt x="1771831" y="204085"/>
                </a:cubicBezTo>
                <a:cubicBezTo>
                  <a:pt x="1761231" y="193044"/>
                  <a:pt x="1762181" y="188311"/>
                  <a:pt x="1774681" y="189885"/>
                </a:cubicBezTo>
                <a:cubicBezTo>
                  <a:pt x="1787180" y="191460"/>
                  <a:pt x="1825377" y="187765"/>
                  <a:pt x="1889274" y="178799"/>
                </a:cubicBezTo>
                <a:cubicBezTo>
                  <a:pt x="1888290" y="166999"/>
                  <a:pt x="1885432" y="156612"/>
                  <a:pt x="1880699" y="147638"/>
                </a:cubicBezTo>
                <a:lnTo>
                  <a:pt x="1878561" y="142020"/>
                </a:lnTo>
                <a:lnTo>
                  <a:pt x="1864859" y="151735"/>
                </a:lnTo>
                <a:cubicBezTo>
                  <a:pt x="1851008" y="160315"/>
                  <a:pt x="1837077" y="166474"/>
                  <a:pt x="1823065" y="170212"/>
                </a:cubicBezTo>
                <a:cubicBezTo>
                  <a:pt x="1795042" y="177686"/>
                  <a:pt x="1787842" y="176578"/>
                  <a:pt x="1801466" y="166887"/>
                </a:cubicBezTo>
                <a:cubicBezTo>
                  <a:pt x="1815091" y="157196"/>
                  <a:pt x="1830386" y="146176"/>
                  <a:pt x="1847351" y="133826"/>
                </a:cubicBezTo>
                <a:lnTo>
                  <a:pt x="1855967" y="126820"/>
                </a:lnTo>
                <a:lnTo>
                  <a:pt x="1850305" y="125789"/>
                </a:lnTo>
                <a:cubicBezTo>
                  <a:pt x="1848273" y="124939"/>
                  <a:pt x="1846155" y="123594"/>
                  <a:pt x="1843951" y="121752"/>
                </a:cubicBezTo>
                <a:cubicBezTo>
                  <a:pt x="1835135" y="114386"/>
                  <a:pt x="1828261" y="106045"/>
                  <a:pt x="1823328" y="96729"/>
                </a:cubicBezTo>
                <a:cubicBezTo>
                  <a:pt x="1787813" y="115544"/>
                  <a:pt x="1778484" y="115844"/>
                  <a:pt x="1795342" y="97629"/>
                </a:cubicBezTo>
                <a:cubicBezTo>
                  <a:pt x="1812199" y="79413"/>
                  <a:pt x="1824748" y="62835"/>
                  <a:pt x="1832989" y="47894"/>
                </a:cubicBezTo>
                <a:cubicBezTo>
                  <a:pt x="1841230" y="32953"/>
                  <a:pt x="1845351" y="21483"/>
                  <a:pt x="1845351" y="13484"/>
                </a:cubicBezTo>
                <a:cubicBezTo>
                  <a:pt x="1845351" y="4809"/>
                  <a:pt x="1848086" y="320"/>
                  <a:pt x="1853556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67608" y="220486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下面三个算式中，商是三位数的是（  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A.244÷6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 356÷5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  425÷3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2.704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，商是（   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A.10……4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B.100……4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C.104</a:t>
            </a:r>
          </a:p>
        </p:txBody>
      </p:sp>
      <p:sp>
        <p:nvSpPr>
          <p:cNvPr id="26" name="矩形 25"/>
          <p:cNvSpPr/>
          <p:nvPr/>
        </p:nvSpPr>
        <p:spPr>
          <a:xfrm>
            <a:off x="5947400" y="36177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767140" y="23430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0" y="3617734"/>
            <a:ext cx="2447517" cy="3240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2" y="1388556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520684" y="1339003"/>
            <a:ext cx="3795605" cy="370759"/>
          </a:xfrm>
          <a:custGeom>
            <a:avLst/>
            <a:gdLst/>
            <a:ahLst/>
            <a:cxnLst/>
            <a:rect l="l" t="t" r="r" b="b"/>
            <a:pathLst>
              <a:path w="3795605" h="370759">
                <a:moveTo>
                  <a:pt x="3742592" y="262316"/>
                </a:moveTo>
                <a:cubicBezTo>
                  <a:pt x="3738673" y="262537"/>
                  <a:pt x="3734862" y="264025"/>
                  <a:pt x="3731158" y="266779"/>
                </a:cubicBezTo>
                <a:cubicBezTo>
                  <a:pt x="3723750" y="272287"/>
                  <a:pt x="3720047" y="279628"/>
                  <a:pt x="3720047" y="288802"/>
                </a:cubicBezTo>
                <a:cubicBezTo>
                  <a:pt x="3720047" y="297977"/>
                  <a:pt x="3724171" y="304864"/>
                  <a:pt x="3732421" y="309464"/>
                </a:cubicBezTo>
                <a:cubicBezTo>
                  <a:pt x="3740670" y="314063"/>
                  <a:pt x="3748745" y="313830"/>
                  <a:pt x="3756644" y="308764"/>
                </a:cubicBezTo>
                <a:cubicBezTo>
                  <a:pt x="3764544" y="303681"/>
                  <a:pt x="3768256" y="296348"/>
                  <a:pt x="3767781" y="286765"/>
                </a:cubicBezTo>
                <a:cubicBezTo>
                  <a:pt x="3767306" y="277182"/>
                  <a:pt x="3762935" y="270078"/>
                  <a:pt x="3754669" y="265454"/>
                </a:cubicBezTo>
                <a:cubicBezTo>
                  <a:pt x="3750536" y="263141"/>
                  <a:pt x="3746510" y="262096"/>
                  <a:pt x="3742592" y="262316"/>
                </a:cubicBezTo>
                <a:close/>
                <a:moveTo>
                  <a:pt x="1824075" y="261117"/>
                </a:moveTo>
                <a:cubicBezTo>
                  <a:pt x="1819646" y="261454"/>
                  <a:pt x="1813680" y="262133"/>
                  <a:pt x="1806176" y="263154"/>
                </a:cubicBezTo>
                <a:cubicBezTo>
                  <a:pt x="1791169" y="265195"/>
                  <a:pt x="1771632" y="268108"/>
                  <a:pt x="1747567" y="271891"/>
                </a:cubicBezTo>
                <a:cubicBezTo>
                  <a:pt x="1750717" y="286223"/>
                  <a:pt x="1753700" y="303664"/>
                  <a:pt x="1756517" y="324213"/>
                </a:cubicBezTo>
                <a:cubicBezTo>
                  <a:pt x="1774949" y="323246"/>
                  <a:pt x="1799264" y="319846"/>
                  <a:pt x="1829462" y="314013"/>
                </a:cubicBezTo>
                <a:cubicBezTo>
                  <a:pt x="1832279" y="302731"/>
                  <a:pt x="1834208" y="291269"/>
                  <a:pt x="1835249" y="279628"/>
                </a:cubicBezTo>
                <a:cubicBezTo>
                  <a:pt x="1836291" y="267987"/>
                  <a:pt x="1835458" y="261821"/>
                  <a:pt x="1832750" y="261129"/>
                </a:cubicBezTo>
                <a:cubicBezTo>
                  <a:pt x="1831395" y="260783"/>
                  <a:pt x="1828504" y="260779"/>
                  <a:pt x="1824075" y="261117"/>
                </a:cubicBezTo>
                <a:close/>
                <a:moveTo>
                  <a:pt x="3745476" y="235681"/>
                </a:moveTo>
                <a:cubicBezTo>
                  <a:pt x="3751892" y="235822"/>
                  <a:pt x="3758452" y="237301"/>
                  <a:pt x="3765156" y="240118"/>
                </a:cubicBezTo>
                <a:cubicBezTo>
                  <a:pt x="3778564" y="245751"/>
                  <a:pt x="3787467" y="254675"/>
                  <a:pt x="3791867" y="266891"/>
                </a:cubicBezTo>
                <a:cubicBezTo>
                  <a:pt x="3796267" y="279107"/>
                  <a:pt x="3796783" y="291190"/>
                  <a:pt x="3793417" y="303139"/>
                </a:cubicBezTo>
                <a:cubicBezTo>
                  <a:pt x="3790050" y="315088"/>
                  <a:pt x="3783751" y="324234"/>
                  <a:pt x="3774518" y="330575"/>
                </a:cubicBezTo>
                <a:cubicBezTo>
                  <a:pt x="3765285" y="336916"/>
                  <a:pt x="3754315" y="340087"/>
                  <a:pt x="3741608" y="340087"/>
                </a:cubicBezTo>
                <a:cubicBezTo>
                  <a:pt x="3728900" y="340087"/>
                  <a:pt x="3717392" y="334929"/>
                  <a:pt x="3707085" y="324613"/>
                </a:cubicBezTo>
                <a:cubicBezTo>
                  <a:pt x="3696777" y="314297"/>
                  <a:pt x="3691623" y="303206"/>
                  <a:pt x="3691623" y="291340"/>
                </a:cubicBezTo>
                <a:cubicBezTo>
                  <a:pt x="3691623" y="279474"/>
                  <a:pt x="3694398" y="269095"/>
                  <a:pt x="3699948" y="260204"/>
                </a:cubicBezTo>
                <a:cubicBezTo>
                  <a:pt x="3705497" y="251313"/>
                  <a:pt x="3714401" y="244334"/>
                  <a:pt x="3726659" y="239268"/>
                </a:cubicBezTo>
                <a:cubicBezTo>
                  <a:pt x="3732787" y="236735"/>
                  <a:pt x="3739060" y="235539"/>
                  <a:pt x="3745476" y="235681"/>
                </a:cubicBezTo>
                <a:close/>
                <a:moveTo>
                  <a:pt x="2959359" y="233918"/>
                </a:moveTo>
                <a:cubicBezTo>
                  <a:pt x="2966844" y="233127"/>
                  <a:pt x="2968685" y="234660"/>
                  <a:pt x="2964880" y="238518"/>
                </a:cubicBezTo>
                <a:cubicBezTo>
                  <a:pt x="2957272" y="246234"/>
                  <a:pt x="2943869" y="254242"/>
                  <a:pt x="2924670" y="262541"/>
                </a:cubicBezTo>
                <a:cubicBezTo>
                  <a:pt x="2905472" y="270841"/>
                  <a:pt x="2893068" y="277474"/>
                  <a:pt x="2887460" y="282440"/>
                </a:cubicBezTo>
                <a:cubicBezTo>
                  <a:pt x="2881852" y="287407"/>
                  <a:pt x="2873528" y="284111"/>
                  <a:pt x="2862487" y="272553"/>
                </a:cubicBezTo>
                <a:cubicBezTo>
                  <a:pt x="2851446" y="260996"/>
                  <a:pt x="2851183" y="255217"/>
                  <a:pt x="2861699" y="255217"/>
                </a:cubicBezTo>
                <a:cubicBezTo>
                  <a:pt x="2869649" y="255217"/>
                  <a:pt x="2889073" y="251234"/>
                  <a:pt x="2919971" y="243268"/>
                </a:cubicBezTo>
                <a:cubicBezTo>
                  <a:pt x="2938745" y="237826"/>
                  <a:pt x="2951874" y="234710"/>
                  <a:pt x="2959359" y="233918"/>
                </a:cubicBezTo>
                <a:close/>
                <a:moveTo>
                  <a:pt x="2297673" y="229697"/>
                </a:moveTo>
                <a:cubicBezTo>
                  <a:pt x="2300242" y="229628"/>
                  <a:pt x="2303821" y="230410"/>
                  <a:pt x="2308408" y="232043"/>
                </a:cubicBezTo>
                <a:cubicBezTo>
                  <a:pt x="2326757" y="238576"/>
                  <a:pt x="2339598" y="245542"/>
                  <a:pt x="2346931" y="252942"/>
                </a:cubicBezTo>
                <a:cubicBezTo>
                  <a:pt x="2354264" y="260342"/>
                  <a:pt x="2356889" y="269658"/>
                  <a:pt x="2354805" y="280890"/>
                </a:cubicBezTo>
                <a:cubicBezTo>
                  <a:pt x="2352722" y="292123"/>
                  <a:pt x="2346297" y="293502"/>
                  <a:pt x="2335531" y="285028"/>
                </a:cubicBezTo>
                <a:cubicBezTo>
                  <a:pt x="2324765" y="276553"/>
                  <a:pt x="2313516" y="265975"/>
                  <a:pt x="2301783" y="253292"/>
                </a:cubicBezTo>
                <a:cubicBezTo>
                  <a:pt x="2291334" y="237768"/>
                  <a:pt x="2289964" y="229903"/>
                  <a:pt x="2297673" y="229697"/>
                </a:cubicBezTo>
                <a:close/>
                <a:moveTo>
                  <a:pt x="1844374" y="226531"/>
                </a:moveTo>
                <a:cubicBezTo>
                  <a:pt x="1849290" y="226706"/>
                  <a:pt x="1854811" y="228310"/>
                  <a:pt x="1860936" y="231343"/>
                </a:cubicBezTo>
                <a:cubicBezTo>
                  <a:pt x="1873185" y="237410"/>
                  <a:pt x="1883497" y="244359"/>
                  <a:pt x="1891871" y="252192"/>
                </a:cubicBezTo>
                <a:cubicBezTo>
                  <a:pt x="1900246" y="260025"/>
                  <a:pt x="1899541" y="268004"/>
                  <a:pt x="1889759" y="276128"/>
                </a:cubicBezTo>
                <a:cubicBezTo>
                  <a:pt x="1879976" y="284253"/>
                  <a:pt x="1870752" y="296081"/>
                  <a:pt x="1862085" y="311613"/>
                </a:cubicBezTo>
                <a:cubicBezTo>
                  <a:pt x="1877768" y="330346"/>
                  <a:pt x="1877801" y="340037"/>
                  <a:pt x="1862185" y="340687"/>
                </a:cubicBezTo>
                <a:cubicBezTo>
                  <a:pt x="1846570" y="341337"/>
                  <a:pt x="1811739" y="343661"/>
                  <a:pt x="1757692" y="347661"/>
                </a:cubicBezTo>
                <a:cubicBezTo>
                  <a:pt x="1753442" y="363527"/>
                  <a:pt x="1747567" y="366785"/>
                  <a:pt x="1740068" y="357436"/>
                </a:cubicBezTo>
                <a:cubicBezTo>
                  <a:pt x="1732568" y="348086"/>
                  <a:pt x="1726215" y="331708"/>
                  <a:pt x="1721006" y="308301"/>
                </a:cubicBezTo>
                <a:cubicBezTo>
                  <a:pt x="1715798" y="284894"/>
                  <a:pt x="1710528" y="269279"/>
                  <a:pt x="1705195" y="261454"/>
                </a:cubicBezTo>
                <a:cubicBezTo>
                  <a:pt x="1699862" y="253629"/>
                  <a:pt x="1700954" y="249059"/>
                  <a:pt x="1708470" y="247742"/>
                </a:cubicBezTo>
                <a:cubicBezTo>
                  <a:pt x="1715986" y="246426"/>
                  <a:pt x="1723106" y="246555"/>
                  <a:pt x="1729831" y="248130"/>
                </a:cubicBezTo>
                <a:cubicBezTo>
                  <a:pt x="1736556" y="249705"/>
                  <a:pt x="1747280" y="249730"/>
                  <a:pt x="1762004" y="248205"/>
                </a:cubicBezTo>
                <a:cubicBezTo>
                  <a:pt x="1776728" y="246680"/>
                  <a:pt x="1790127" y="244655"/>
                  <a:pt x="1802202" y="242130"/>
                </a:cubicBezTo>
                <a:cubicBezTo>
                  <a:pt x="1814276" y="239605"/>
                  <a:pt x="1824021" y="235660"/>
                  <a:pt x="1831437" y="230293"/>
                </a:cubicBezTo>
                <a:cubicBezTo>
                  <a:pt x="1835145" y="227610"/>
                  <a:pt x="1839458" y="226356"/>
                  <a:pt x="1844374" y="226531"/>
                </a:cubicBezTo>
                <a:close/>
                <a:moveTo>
                  <a:pt x="3024839" y="215994"/>
                </a:moveTo>
                <a:cubicBezTo>
                  <a:pt x="3029472" y="215994"/>
                  <a:pt x="3036135" y="220052"/>
                  <a:pt x="3044826" y="228169"/>
                </a:cubicBezTo>
                <a:cubicBezTo>
                  <a:pt x="3053517" y="236285"/>
                  <a:pt x="3057862" y="245842"/>
                  <a:pt x="3057862" y="256842"/>
                </a:cubicBezTo>
                <a:cubicBezTo>
                  <a:pt x="3057862" y="267674"/>
                  <a:pt x="3054333" y="275628"/>
                  <a:pt x="3047275" y="280703"/>
                </a:cubicBezTo>
                <a:cubicBezTo>
                  <a:pt x="3040217" y="285778"/>
                  <a:pt x="3033922" y="280628"/>
                  <a:pt x="3028389" y="265254"/>
                </a:cubicBezTo>
                <a:cubicBezTo>
                  <a:pt x="3022856" y="249880"/>
                  <a:pt x="3019548" y="238443"/>
                  <a:pt x="3018465" y="230943"/>
                </a:cubicBezTo>
                <a:cubicBezTo>
                  <a:pt x="3017415" y="220977"/>
                  <a:pt x="3019540" y="215994"/>
                  <a:pt x="3024839" y="215994"/>
                </a:cubicBezTo>
                <a:close/>
                <a:moveTo>
                  <a:pt x="3457002" y="211297"/>
                </a:moveTo>
                <a:lnTo>
                  <a:pt x="3388892" y="218994"/>
                </a:lnTo>
                <a:cubicBezTo>
                  <a:pt x="3387342" y="221398"/>
                  <a:pt x="3385853" y="223304"/>
                  <a:pt x="3384425" y="224712"/>
                </a:cubicBezTo>
                <a:lnTo>
                  <a:pt x="3382763" y="225820"/>
                </a:lnTo>
                <a:lnTo>
                  <a:pt x="3391117" y="227956"/>
                </a:lnTo>
                <a:cubicBezTo>
                  <a:pt x="3397999" y="230614"/>
                  <a:pt x="3400891" y="233460"/>
                  <a:pt x="3399791" y="236493"/>
                </a:cubicBezTo>
                <a:cubicBezTo>
                  <a:pt x="3398691" y="239526"/>
                  <a:pt x="3397674" y="242618"/>
                  <a:pt x="3396741" y="245767"/>
                </a:cubicBezTo>
                <a:cubicBezTo>
                  <a:pt x="3412473" y="244851"/>
                  <a:pt x="3433847" y="242459"/>
                  <a:pt x="3460862" y="238593"/>
                </a:cubicBezTo>
                <a:cubicBezTo>
                  <a:pt x="3460862" y="230827"/>
                  <a:pt x="3459558" y="223806"/>
                  <a:pt x="3456950" y="217532"/>
                </a:cubicBezTo>
                <a:close/>
                <a:moveTo>
                  <a:pt x="599502" y="211297"/>
                </a:moveTo>
                <a:lnTo>
                  <a:pt x="531392" y="218994"/>
                </a:lnTo>
                <a:cubicBezTo>
                  <a:pt x="529842" y="221398"/>
                  <a:pt x="528353" y="223304"/>
                  <a:pt x="526925" y="224712"/>
                </a:cubicBezTo>
                <a:lnTo>
                  <a:pt x="525263" y="225820"/>
                </a:lnTo>
                <a:lnTo>
                  <a:pt x="533616" y="227956"/>
                </a:lnTo>
                <a:cubicBezTo>
                  <a:pt x="540499" y="230614"/>
                  <a:pt x="543391" y="233460"/>
                  <a:pt x="542291" y="236493"/>
                </a:cubicBezTo>
                <a:cubicBezTo>
                  <a:pt x="541191" y="239526"/>
                  <a:pt x="540175" y="242618"/>
                  <a:pt x="539241" y="245767"/>
                </a:cubicBezTo>
                <a:cubicBezTo>
                  <a:pt x="554973" y="244851"/>
                  <a:pt x="576347" y="242459"/>
                  <a:pt x="603362" y="238593"/>
                </a:cubicBezTo>
                <a:cubicBezTo>
                  <a:pt x="603362" y="230827"/>
                  <a:pt x="602058" y="223806"/>
                  <a:pt x="599450" y="217532"/>
                </a:cubicBezTo>
                <a:close/>
                <a:moveTo>
                  <a:pt x="3469412" y="209895"/>
                </a:moveTo>
                <a:lnTo>
                  <a:pt x="3460482" y="210904"/>
                </a:lnTo>
                <a:lnTo>
                  <a:pt x="3464987" y="210645"/>
                </a:lnTo>
                <a:lnTo>
                  <a:pt x="3472646" y="212945"/>
                </a:lnTo>
                <a:close/>
                <a:moveTo>
                  <a:pt x="611912" y="209895"/>
                </a:moveTo>
                <a:lnTo>
                  <a:pt x="602982" y="210904"/>
                </a:lnTo>
                <a:lnTo>
                  <a:pt x="607487" y="210645"/>
                </a:lnTo>
                <a:lnTo>
                  <a:pt x="615146" y="212945"/>
                </a:lnTo>
                <a:close/>
                <a:moveTo>
                  <a:pt x="3065709" y="198805"/>
                </a:moveTo>
                <a:cubicBezTo>
                  <a:pt x="3068431" y="199336"/>
                  <a:pt x="3072078" y="201462"/>
                  <a:pt x="3076649" y="205182"/>
                </a:cubicBezTo>
                <a:cubicBezTo>
                  <a:pt x="3085790" y="212624"/>
                  <a:pt x="3092006" y="220044"/>
                  <a:pt x="3095298" y="227444"/>
                </a:cubicBezTo>
                <a:cubicBezTo>
                  <a:pt x="3098589" y="234843"/>
                  <a:pt x="3097031" y="243438"/>
                  <a:pt x="3090623" y="253229"/>
                </a:cubicBezTo>
                <a:cubicBezTo>
                  <a:pt x="3084215" y="263021"/>
                  <a:pt x="3078744" y="264300"/>
                  <a:pt x="3074211" y="257067"/>
                </a:cubicBezTo>
                <a:cubicBezTo>
                  <a:pt x="3069678" y="249834"/>
                  <a:pt x="3065787" y="240251"/>
                  <a:pt x="3062537" y="228319"/>
                </a:cubicBezTo>
                <a:cubicBezTo>
                  <a:pt x="3059304" y="216086"/>
                  <a:pt x="3058562" y="207311"/>
                  <a:pt x="3060312" y="201995"/>
                </a:cubicBezTo>
                <a:cubicBezTo>
                  <a:pt x="3061187" y="199337"/>
                  <a:pt x="3062986" y="198273"/>
                  <a:pt x="3065709" y="198805"/>
                </a:cubicBezTo>
                <a:close/>
                <a:moveTo>
                  <a:pt x="3126633" y="186584"/>
                </a:moveTo>
                <a:cubicBezTo>
                  <a:pt x="3131816" y="185259"/>
                  <a:pt x="3139691" y="188550"/>
                  <a:pt x="3150257" y="196458"/>
                </a:cubicBezTo>
                <a:cubicBezTo>
                  <a:pt x="3160823" y="204366"/>
                  <a:pt x="3164131" y="210615"/>
                  <a:pt x="3160181" y="215207"/>
                </a:cubicBezTo>
                <a:cubicBezTo>
                  <a:pt x="3156231" y="219798"/>
                  <a:pt x="3153231" y="224402"/>
                  <a:pt x="3151182" y="229018"/>
                </a:cubicBezTo>
                <a:cubicBezTo>
                  <a:pt x="3149132" y="233635"/>
                  <a:pt x="3144211" y="243738"/>
                  <a:pt x="3136420" y="259329"/>
                </a:cubicBezTo>
                <a:cubicBezTo>
                  <a:pt x="3128629" y="274920"/>
                  <a:pt x="3120750" y="288182"/>
                  <a:pt x="3112784" y="299114"/>
                </a:cubicBezTo>
                <a:cubicBezTo>
                  <a:pt x="3135316" y="297081"/>
                  <a:pt x="3151453" y="295264"/>
                  <a:pt x="3161193" y="293665"/>
                </a:cubicBezTo>
                <a:cubicBezTo>
                  <a:pt x="3170934" y="292065"/>
                  <a:pt x="3180463" y="296527"/>
                  <a:pt x="3189779" y="307051"/>
                </a:cubicBezTo>
                <a:cubicBezTo>
                  <a:pt x="3199095" y="317576"/>
                  <a:pt x="3196404" y="322838"/>
                  <a:pt x="3181705" y="322838"/>
                </a:cubicBezTo>
                <a:cubicBezTo>
                  <a:pt x="3169955" y="322838"/>
                  <a:pt x="3160719" y="322575"/>
                  <a:pt x="3153994" y="322050"/>
                </a:cubicBezTo>
                <a:cubicBezTo>
                  <a:pt x="3147269" y="321525"/>
                  <a:pt x="3135183" y="321521"/>
                  <a:pt x="3117734" y="322038"/>
                </a:cubicBezTo>
                <a:cubicBezTo>
                  <a:pt x="3100285" y="322554"/>
                  <a:pt x="3081936" y="324109"/>
                  <a:pt x="3062687" y="326700"/>
                </a:cubicBezTo>
                <a:cubicBezTo>
                  <a:pt x="3043438" y="329292"/>
                  <a:pt x="3029193" y="331646"/>
                  <a:pt x="3019952" y="333762"/>
                </a:cubicBezTo>
                <a:cubicBezTo>
                  <a:pt x="3010711" y="335879"/>
                  <a:pt x="3002141" y="332333"/>
                  <a:pt x="2994241" y="323125"/>
                </a:cubicBezTo>
                <a:cubicBezTo>
                  <a:pt x="2986342" y="313917"/>
                  <a:pt x="2986542" y="308934"/>
                  <a:pt x="2994841" y="308176"/>
                </a:cubicBezTo>
                <a:cubicBezTo>
                  <a:pt x="3003141" y="307418"/>
                  <a:pt x="3012244" y="306776"/>
                  <a:pt x="3022152" y="306251"/>
                </a:cubicBezTo>
                <a:cubicBezTo>
                  <a:pt x="3032060" y="305726"/>
                  <a:pt x="3056254" y="303989"/>
                  <a:pt x="3094735" y="301039"/>
                </a:cubicBezTo>
                <a:cubicBezTo>
                  <a:pt x="3102518" y="280607"/>
                  <a:pt x="3109009" y="260825"/>
                  <a:pt x="3114209" y="241693"/>
                </a:cubicBezTo>
                <a:cubicBezTo>
                  <a:pt x="3119409" y="222561"/>
                  <a:pt x="3121483" y="208924"/>
                  <a:pt x="3120433" y="200783"/>
                </a:cubicBezTo>
                <a:cubicBezTo>
                  <a:pt x="3119384" y="192642"/>
                  <a:pt x="3121450" y="187908"/>
                  <a:pt x="3126633" y="186584"/>
                </a:cubicBezTo>
                <a:close/>
                <a:moveTo>
                  <a:pt x="1332118" y="169097"/>
                </a:moveTo>
                <a:cubicBezTo>
                  <a:pt x="1324285" y="170097"/>
                  <a:pt x="1310561" y="171972"/>
                  <a:pt x="1290945" y="174722"/>
                </a:cubicBezTo>
                <a:cubicBezTo>
                  <a:pt x="1294012" y="201803"/>
                  <a:pt x="1296074" y="224323"/>
                  <a:pt x="1297132" y="242280"/>
                </a:cubicBezTo>
                <a:cubicBezTo>
                  <a:pt x="1298191" y="260237"/>
                  <a:pt x="1299170" y="275532"/>
                  <a:pt x="1300070" y="288165"/>
                </a:cubicBezTo>
                <a:cubicBezTo>
                  <a:pt x="1307602" y="288165"/>
                  <a:pt x="1321752" y="287257"/>
                  <a:pt x="1342517" y="285440"/>
                </a:cubicBezTo>
                <a:cubicBezTo>
                  <a:pt x="1342517" y="236610"/>
                  <a:pt x="1341492" y="206303"/>
                  <a:pt x="1339442" y="194521"/>
                </a:cubicBezTo>
                <a:cubicBezTo>
                  <a:pt x="1337392" y="182738"/>
                  <a:pt x="1334951" y="174263"/>
                  <a:pt x="1332118" y="169097"/>
                </a:cubicBezTo>
                <a:close/>
                <a:moveTo>
                  <a:pt x="1409663" y="161248"/>
                </a:moveTo>
                <a:cubicBezTo>
                  <a:pt x="1389814" y="163297"/>
                  <a:pt x="1373249" y="165056"/>
                  <a:pt x="1359966" y="166522"/>
                </a:cubicBezTo>
                <a:cubicBezTo>
                  <a:pt x="1362983" y="167639"/>
                  <a:pt x="1364783" y="169343"/>
                  <a:pt x="1365366" y="171634"/>
                </a:cubicBezTo>
                <a:cubicBezTo>
                  <a:pt x="1365949" y="173926"/>
                  <a:pt x="1366241" y="178772"/>
                  <a:pt x="1366241" y="186171"/>
                </a:cubicBezTo>
                <a:cubicBezTo>
                  <a:pt x="1372590" y="186271"/>
                  <a:pt x="1380231" y="184725"/>
                  <a:pt x="1389164" y="181534"/>
                </a:cubicBezTo>
                <a:cubicBezTo>
                  <a:pt x="1398097" y="178342"/>
                  <a:pt x="1405139" y="180717"/>
                  <a:pt x="1410288" y="188658"/>
                </a:cubicBezTo>
                <a:cubicBezTo>
                  <a:pt x="1415438" y="196600"/>
                  <a:pt x="1412067" y="201862"/>
                  <a:pt x="1400176" y="204445"/>
                </a:cubicBezTo>
                <a:cubicBezTo>
                  <a:pt x="1388285" y="207028"/>
                  <a:pt x="1376973" y="208320"/>
                  <a:pt x="1366241" y="208320"/>
                </a:cubicBezTo>
                <a:lnTo>
                  <a:pt x="1366241" y="230093"/>
                </a:lnTo>
                <a:cubicBezTo>
                  <a:pt x="1372540" y="230210"/>
                  <a:pt x="1379627" y="228931"/>
                  <a:pt x="1387502" y="226256"/>
                </a:cubicBezTo>
                <a:cubicBezTo>
                  <a:pt x="1395376" y="223581"/>
                  <a:pt x="1401905" y="225856"/>
                  <a:pt x="1407088" y="233081"/>
                </a:cubicBezTo>
                <a:cubicBezTo>
                  <a:pt x="1412271" y="240305"/>
                  <a:pt x="1409759" y="245567"/>
                  <a:pt x="1399551" y="248867"/>
                </a:cubicBezTo>
                <a:cubicBezTo>
                  <a:pt x="1389344" y="252167"/>
                  <a:pt x="1378240" y="253817"/>
                  <a:pt x="1366241" y="253817"/>
                </a:cubicBezTo>
                <a:lnTo>
                  <a:pt x="1366241" y="281865"/>
                </a:lnTo>
                <a:lnTo>
                  <a:pt x="1408638" y="277715"/>
                </a:lnTo>
                <a:cubicBezTo>
                  <a:pt x="1410571" y="257267"/>
                  <a:pt x="1411800" y="234706"/>
                  <a:pt x="1412325" y="210032"/>
                </a:cubicBezTo>
                <a:cubicBezTo>
                  <a:pt x="1412850" y="185359"/>
                  <a:pt x="1411963" y="169097"/>
                  <a:pt x="1409663" y="161248"/>
                </a:cubicBezTo>
                <a:close/>
                <a:moveTo>
                  <a:pt x="1492208" y="152136"/>
                </a:moveTo>
                <a:cubicBezTo>
                  <a:pt x="1487425" y="150894"/>
                  <a:pt x="1469484" y="152465"/>
                  <a:pt x="1438386" y="156848"/>
                </a:cubicBezTo>
                <a:cubicBezTo>
                  <a:pt x="1448852" y="164914"/>
                  <a:pt x="1452481" y="171830"/>
                  <a:pt x="1449273" y="177597"/>
                </a:cubicBezTo>
                <a:cubicBezTo>
                  <a:pt x="1446065" y="183363"/>
                  <a:pt x="1443428" y="193746"/>
                  <a:pt x="1441361" y="208745"/>
                </a:cubicBezTo>
                <a:cubicBezTo>
                  <a:pt x="1439294" y="223744"/>
                  <a:pt x="1437261" y="245501"/>
                  <a:pt x="1435261" y="274016"/>
                </a:cubicBezTo>
                <a:cubicBezTo>
                  <a:pt x="1451160" y="271916"/>
                  <a:pt x="1462514" y="272053"/>
                  <a:pt x="1469322" y="274428"/>
                </a:cubicBezTo>
                <a:cubicBezTo>
                  <a:pt x="1476130" y="276803"/>
                  <a:pt x="1480188" y="280203"/>
                  <a:pt x="1481496" y="284628"/>
                </a:cubicBezTo>
                <a:cubicBezTo>
                  <a:pt x="1482804" y="289052"/>
                  <a:pt x="1485329" y="282899"/>
                  <a:pt x="1489071" y="266166"/>
                </a:cubicBezTo>
                <a:cubicBezTo>
                  <a:pt x="1492812" y="249434"/>
                  <a:pt x="1495466" y="232147"/>
                  <a:pt x="1497033" y="214307"/>
                </a:cubicBezTo>
                <a:cubicBezTo>
                  <a:pt x="1498599" y="196466"/>
                  <a:pt x="1499382" y="181363"/>
                  <a:pt x="1499382" y="168997"/>
                </a:cubicBezTo>
                <a:cubicBezTo>
                  <a:pt x="1499382" y="158998"/>
                  <a:pt x="1496991" y="153377"/>
                  <a:pt x="1492208" y="152136"/>
                </a:cubicBezTo>
                <a:close/>
                <a:moveTo>
                  <a:pt x="2206417" y="152064"/>
                </a:moveTo>
                <a:cubicBezTo>
                  <a:pt x="2210648" y="152799"/>
                  <a:pt x="2214081" y="154715"/>
                  <a:pt x="2216714" y="157810"/>
                </a:cubicBezTo>
                <a:cubicBezTo>
                  <a:pt x="2221980" y="164002"/>
                  <a:pt x="2218605" y="168701"/>
                  <a:pt x="2206589" y="171909"/>
                </a:cubicBezTo>
                <a:cubicBezTo>
                  <a:pt x="2194573" y="175118"/>
                  <a:pt x="2178091" y="178272"/>
                  <a:pt x="2157142" y="181371"/>
                </a:cubicBezTo>
                <a:cubicBezTo>
                  <a:pt x="2164475" y="183871"/>
                  <a:pt x="2168142" y="188113"/>
                  <a:pt x="2168142" y="194096"/>
                </a:cubicBezTo>
                <a:lnTo>
                  <a:pt x="2168142" y="208120"/>
                </a:lnTo>
                <a:cubicBezTo>
                  <a:pt x="2171058" y="208286"/>
                  <a:pt x="2176841" y="206237"/>
                  <a:pt x="2185491" y="201970"/>
                </a:cubicBezTo>
                <a:cubicBezTo>
                  <a:pt x="2194140" y="197704"/>
                  <a:pt x="2202035" y="198854"/>
                  <a:pt x="2209177" y="205420"/>
                </a:cubicBezTo>
                <a:cubicBezTo>
                  <a:pt x="2216318" y="211986"/>
                  <a:pt x="2214505" y="216986"/>
                  <a:pt x="2203739" y="220419"/>
                </a:cubicBezTo>
                <a:cubicBezTo>
                  <a:pt x="2192974" y="223852"/>
                  <a:pt x="2180966" y="225569"/>
                  <a:pt x="2167717" y="225569"/>
                </a:cubicBezTo>
                <a:lnTo>
                  <a:pt x="2164992" y="258392"/>
                </a:lnTo>
                <a:lnTo>
                  <a:pt x="2215874" y="278935"/>
                </a:lnTo>
                <a:lnTo>
                  <a:pt x="2215801" y="279012"/>
                </a:lnTo>
                <a:lnTo>
                  <a:pt x="2216017" y="278993"/>
                </a:lnTo>
                <a:lnTo>
                  <a:pt x="2252602" y="293764"/>
                </a:lnTo>
                <a:cubicBezTo>
                  <a:pt x="2276003" y="302139"/>
                  <a:pt x="2293601" y="307097"/>
                  <a:pt x="2305396" y="308639"/>
                </a:cubicBezTo>
                <a:cubicBezTo>
                  <a:pt x="2328986" y="311722"/>
                  <a:pt x="2351172" y="313263"/>
                  <a:pt x="2371954" y="313263"/>
                </a:cubicBezTo>
                <a:cubicBezTo>
                  <a:pt x="2396069" y="313263"/>
                  <a:pt x="2406160" y="315826"/>
                  <a:pt x="2402227" y="320950"/>
                </a:cubicBezTo>
                <a:cubicBezTo>
                  <a:pt x="2398294" y="326075"/>
                  <a:pt x="2385095" y="332112"/>
                  <a:pt x="2362630" y="339062"/>
                </a:cubicBezTo>
                <a:cubicBezTo>
                  <a:pt x="2340165" y="346011"/>
                  <a:pt x="2322357" y="349486"/>
                  <a:pt x="2309208" y="349486"/>
                </a:cubicBezTo>
                <a:cubicBezTo>
                  <a:pt x="2295825" y="349486"/>
                  <a:pt x="2277689" y="343899"/>
                  <a:pt x="2254799" y="332725"/>
                </a:cubicBezTo>
                <a:cubicBezTo>
                  <a:pt x="2231909" y="321550"/>
                  <a:pt x="2206173" y="307647"/>
                  <a:pt x="2177591" y="291015"/>
                </a:cubicBezTo>
                <a:cubicBezTo>
                  <a:pt x="2149009" y="274382"/>
                  <a:pt x="2126144" y="262500"/>
                  <a:pt x="2108995" y="255367"/>
                </a:cubicBezTo>
                <a:cubicBezTo>
                  <a:pt x="2104845" y="263616"/>
                  <a:pt x="2097192" y="274387"/>
                  <a:pt x="2086034" y="287677"/>
                </a:cubicBezTo>
                <a:cubicBezTo>
                  <a:pt x="2074876" y="300968"/>
                  <a:pt x="2060902" y="311718"/>
                  <a:pt x="2044112" y="319925"/>
                </a:cubicBezTo>
                <a:cubicBezTo>
                  <a:pt x="2027321" y="328133"/>
                  <a:pt x="2027342" y="322871"/>
                  <a:pt x="2044174" y="304139"/>
                </a:cubicBezTo>
                <a:cubicBezTo>
                  <a:pt x="2061007" y="285407"/>
                  <a:pt x="2073293" y="266574"/>
                  <a:pt x="2081034" y="247642"/>
                </a:cubicBezTo>
                <a:cubicBezTo>
                  <a:pt x="2088776" y="228710"/>
                  <a:pt x="2092125" y="216344"/>
                  <a:pt x="2091084" y="210545"/>
                </a:cubicBezTo>
                <a:cubicBezTo>
                  <a:pt x="2090042" y="204745"/>
                  <a:pt x="2096088" y="204220"/>
                  <a:pt x="2109220" y="208970"/>
                </a:cubicBezTo>
                <a:cubicBezTo>
                  <a:pt x="2122353" y="213719"/>
                  <a:pt x="2128298" y="218315"/>
                  <a:pt x="2127057" y="222756"/>
                </a:cubicBezTo>
                <a:cubicBezTo>
                  <a:pt x="2125815" y="227198"/>
                  <a:pt x="2121728" y="233068"/>
                  <a:pt x="2114795" y="240368"/>
                </a:cubicBezTo>
                <a:cubicBezTo>
                  <a:pt x="2129811" y="246384"/>
                  <a:pt x="2138118" y="249759"/>
                  <a:pt x="2139718" y="250492"/>
                </a:cubicBezTo>
                <a:cubicBezTo>
                  <a:pt x="2139718" y="224910"/>
                  <a:pt x="2139218" y="208653"/>
                  <a:pt x="2138218" y="201720"/>
                </a:cubicBezTo>
                <a:cubicBezTo>
                  <a:pt x="2137218" y="194787"/>
                  <a:pt x="2136044" y="190188"/>
                  <a:pt x="2134694" y="187921"/>
                </a:cubicBezTo>
                <a:cubicBezTo>
                  <a:pt x="2101246" y="197237"/>
                  <a:pt x="2080259" y="202966"/>
                  <a:pt x="2071735" y="205107"/>
                </a:cubicBezTo>
                <a:cubicBezTo>
                  <a:pt x="2063211" y="207249"/>
                  <a:pt x="2053845" y="204212"/>
                  <a:pt x="2043637" y="195995"/>
                </a:cubicBezTo>
                <a:cubicBezTo>
                  <a:pt x="2033429" y="187779"/>
                  <a:pt x="2034991" y="183321"/>
                  <a:pt x="2048324" y="182621"/>
                </a:cubicBezTo>
                <a:cubicBezTo>
                  <a:pt x="2061657" y="181921"/>
                  <a:pt x="2085909" y="177688"/>
                  <a:pt x="2121082" y="169922"/>
                </a:cubicBezTo>
                <a:cubicBezTo>
                  <a:pt x="2156255" y="162156"/>
                  <a:pt x="2179670" y="156648"/>
                  <a:pt x="2191328" y="153398"/>
                </a:cubicBezTo>
                <a:cubicBezTo>
                  <a:pt x="2197157" y="151773"/>
                  <a:pt x="2202186" y="151328"/>
                  <a:pt x="2206417" y="152064"/>
                </a:cubicBezTo>
                <a:close/>
                <a:moveTo>
                  <a:pt x="3108116" y="145277"/>
                </a:moveTo>
                <a:cubicBezTo>
                  <a:pt x="3113859" y="145204"/>
                  <a:pt x="3119302" y="148086"/>
                  <a:pt x="3124446" y="153923"/>
                </a:cubicBezTo>
                <a:cubicBezTo>
                  <a:pt x="3131304" y="161706"/>
                  <a:pt x="3126892" y="167739"/>
                  <a:pt x="3111209" y="172022"/>
                </a:cubicBezTo>
                <a:lnTo>
                  <a:pt x="3069512" y="180071"/>
                </a:lnTo>
                <a:cubicBezTo>
                  <a:pt x="3056729" y="182171"/>
                  <a:pt x="3046855" y="180163"/>
                  <a:pt x="3039888" y="174047"/>
                </a:cubicBezTo>
                <a:cubicBezTo>
                  <a:pt x="3032922" y="167931"/>
                  <a:pt x="3031935" y="164043"/>
                  <a:pt x="3036926" y="162385"/>
                </a:cubicBezTo>
                <a:cubicBezTo>
                  <a:pt x="3041917" y="160727"/>
                  <a:pt x="3052188" y="158239"/>
                  <a:pt x="3067737" y="154923"/>
                </a:cubicBezTo>
                <a:cubicBezTo>
                  <a:pt x="3082836" y="151923"/>
                  <a:pt x="3094348" y="149061"/>
                  <a:pt x="3102272" y="146336"/>
                </a:cubicBezTo>
                <a:cubicBezTo>
                  <a:pt x="3104253" y="145655"/>
                  <a:pt x="3106201" y="145302"/>
                  <a:pt x="3108116" y="145277"/>
                </a:cubicBezTo>
                <a:close/>
                <a:moveTo>
                  <a:pt x="2277053" y="138554"/>
                </a:moveTo>
                <a:cubicBezTo>
                  <a:pt x="2278728" y="138446"/>
                  <a:pt x="2280814" y="138661"/>
                  <a:pt x="2283310" y="139199"/>
                </a:cubicBezTo>
                <a:cubicBezTo>
                  <a:pt x="2290143" y="140316"/>
                  <a:pt x="2296446" y="142253"/>
                  <a:pt x="2302221" y="145011"/>
                </a:cubicBezTo>
                <a:cubicBezTo>
                  <a:pt x="2307996" y="147769"/>
                  <a:pt x="2309804" y="151411"/>
                  <a:pt x="2307646" y="155935"/>
                </a:cubicBezTo>
                <a:cubicBezTo>
                  <a:pt x="2305487" y="160460"/>
                  <a:pt x="2303637" y="169172"/>
                  <a:pt x="2302096" y="182071"/>
                </a:cubicBezTo>
                <a:cubicBezTo>
                  <a:pt x="2300554" y="194971"/>
                  <a:pt x="2297317" y="207999"/>
                  <a:pt x="2292384" y="221156"/>
                </a:cubicBezTo>
                <a:cubicBezTo>
                  <a:pt x="2287451" y="234314"/>
                  <a:pt x="2279776" y="245826"/>
                  <a:pt x="2269360" y="255692"/>
                </a:cubicBezTo>
                <a:cubicBezTo>
                  <a:pt x="2258944" y="265558"/>
                  <a:pt x="2245449" y="272941"/>
                  <a:pt x="2228875" y="277840"/>
                </a:cubicBezTo>
                <a:lnTo>
                  <a:pt x="2216017" y="278993"/>
                </a:lnTo>
                <a:lnTo>
                  <a:pt x="2215874" y="278935"/>
                </a:lnTo>
                <a:lnTo>
                  <a:pt x="2226301" y="267829"/>
                </a:lnTo>
                <a:cubicBezTo>
                  <a:pt x="2241158" y="256254"/>
                  <a:pt x="2252141" y="243613"/>
                  <a:pt x="2259249" y="229906"/>
                </a:cubicBezTo>
                <a:cubicBezTo>
                  <a:pt x="2266357" y="216198"/>
                  <a:pt x="2271219" y="201199"/>
                  <a:pt x="2273835" y="184909"/>
                </a:cubicBezTo>
                <a:cubicBezTo>
                  <a:pt x="2276452" y="168618"/>
                  <a:pt x="2276189" y="156390"/>
                  <a:pt x="2273048" y="148223"/>
                </a:cubicBezTo>
                <a:cubicBezTo>
                  <a:pt x="2270692" y="142099"/>
                  <a:pt x="2272027" y="138876"/>
                  <a:pt x="2277053" y="138554"/>
                </a:cubicBezTo>
                <a:close/>
                <a:moveTo>
                  <a:pt x="2649837" y="126750"/>
                </a:moveTo>
                <a:cubicBezTo>
                  <a:pt x="2619006" y="131949"/>
                  <a:pt x="2597574" y="134733"/>
                  <a:pt x="2585541" y="135099"/>
                </a:cubicBezTo>
                <a:cubicBezTo>
                  <a:pt x="2598090" y="138116"/>
                  <a:pt x="2603561" y="142082"/>
                  <a:pt x="2601953" y="146998"/>
                </a:cubicBezTo>
                <a:cubicBezTo>
                  <a:pt x="2600344" y="151915"/>
                  <a:pt x="2598540" y="164447"/>
                  <a:pt x="2596540" y="184596"/>
                </a:cubicBezTo>
                <a:cubicBezTo>
                  <a:pt x="2619122" y="182563"/>
                  <a:pt x="2638929" y="180646"/>
                  <a:pt x="2655962" y="178847"/>
                </a:cubicBezTo>
                <a:cubicBezTo>
                  <a:pt x="2654928" y="152115"/>
                  <a:pt x="2652887" y="134749"/>
                  <a:pt x="2649837" y="126750"/>
                </a:cubicBezTo>
                <a:close/>
                <a:moveTo>
                  <a:pt x="175160" y="110976"/>
                </a:moveTo>
                <a:cubicBezTo>
                  <a:pt x="178649" y="110555"/>
                  <a:pt x="182954" y="111734"/>
                  <a:pt x="188075" y="114513"/>
                </a:cubicBezTo>
                <a:cubicBezTo>
                  <a:pt x="198316" y="120071"/>
                  <a:pt x="206828" y="126437"/>
                  <a:pt x="213611" y="133612"/>
                </a:cubicBezTo>
                <a:cubicBezTo>
                  <a:pt x="220394" y="140786"/>
                  <a:pt x="218961" y="145086"/>
                  <a:pt x="209311" y="146511"/>
                </a:cubicBezTo>
                <a:cubicBezTo>
                  <a:pt x="199662" y="147936"/>
                  <a:pt x="177296" y="153240"/>
                  <a:pt x="142215" y="162423"/>
                </a:cubicBezTo>
                <a:cubicBezTo>
                  <a:pt x="148498" y="168206"/>
                  <a:pt x="150332" y="172864"/>
                  <a:pt x="147715" y="176397"/>
                </a:cubicBezTo>
                <a:cubicBezTo>
                  <a:pt x="145098" y="179930"/>
                  <a:pt x="143790" y="183188"/>
                  <a:pt x="143790" y="186171"/>
                </a:cubicBezTo>
                <a:cubicBezTo>
                  <a:pt x="161589" y="184205"/>
                  <a:pt x="174647" y="181621"/>
                  <a:pt x="182963" y="178422"/>
                </a:cubicBezTo>
                <a:cubicBezTo>
                  <a:pt x="191279" y="175222"/>
                  <a:pt x="200945" y="175980"/>
                  <a:pt x="211961" y="180696"/>
                </a:cubicBezTo>
                <a:cubicBezTo>
                  <a:pt x="222977" y="185413"/>
                  <a:pt x="224006" y="190654"/>
                  <a:pt x="215048" y="196420"/>
                </a:cubicBezTo>
                <a:cubicBezTo>
                  <a:pt x="206091" y="202187"/>
                  <a:pt x="181813" y="208536"/>
                  <a:pt x="142215" y="215469"/>
                </a:cubicBezTo>
                <a:lnTo>
                  <a:pt x="142215" y="233218"/>
                </a:lnTo>
                <a:cubicBezTo>
                  <a:pt x="175697" y="229168"/>
                  <a:pt x="200483" y="225019"/>
                  <a:pt x="216573" y="220769"/>
                </a:cubicBezTo>
                <a:cubicBezTo>
                  <a:pt x="232664" y="216519"/>
                  <a:pt x="245471" y="218961"/>
                  <a:pt x="254996" y="228094"/>
                </a:cubicBezTo>
                <a:cubicBezTo>
                  <a:pt x="264520" y="237226"/>
                  <a:pt x="260300" y="242743"/>
                  <a:pt x="242334" y="244643"/>
                </a:cubicBezTo>
                <a:cubicBezTo>
                  <a:pt x="224369" y="246542"/>
                  <a:pt x="190996" y="251475"/>
                  <a:pt x="142215" y="259442"/>
                </a:cubicBezTo>
                <a:cubicBezTo>
                  <a:pt x="142215" y="282973"/>
                  <a:pt x="147444" y="297827"/>
                  <a:pt x="157902" y="304001"/>
                </a:cubicBezTo>
                <a:cubicBezTo>
                  <a:pt x="168360" y="310176"/>
                  <a:pt x="188196" y="313263"/>
                  <a:pt x="217411" y="313263"/>
                </a:cubicBezTo>
                <a:cubicBezTo>
                  <a:pt x="248059" y="313263"/>
                  <a:pt x="269404" y="311097"/>
                  <a:pt x="281444" y="306764"/>
                </a:cubicBezTo>
                <a:cubicBezTo>
                  <a:pt x="293485" y="302431"/>
                  <a:pt x="304401" y="289352"/>
                  <a:pt x="314192" y="267529"/>
                </a:cubicBezTo>
                <a:cubicBezTo>
                  <a:pt x="323984" y="245705"/>
                  <a:pt x="328612" y="242363"/>
                  <a:pt x="328079" y="257504"/>
                </a:cubicBezTo>
                <a:cubicBezTo>
                  <a:pt x="327546" y="272645"/>
                  <a:pt x="329900" y="288973"/>
                  <a:pt x="335141" y="306489"/>
                </a:cubicBezTo>
                <a:cubicBezTo>
                  <a:pt x="340382" y="324004"/>
                  <a:pt x="331029" y="335029"/>
                  <a:pt x="307080" y="339562"/>
                </a:cubicBezTo>
                <a:cubicBezTo>
                  <a:pt x="283132" y="344095"/>
                  <a:pt x="261092" y="346361"/>
                  <a:pt x="240959" y="346361"/>
                </a:cubicBezTo>
                <a:cubicBezTo>
                  <a:pt x="221777" y="346361"/>
                  <a:pt x="201404" y="345282"/>
                  <a:pt x="179838" y="343124"/>
                </a:cubicBezTo>
                <a:cubicBezTo>
                  <a:pt x="158273" y="340966"/>
                  <a:pt x="141874" y="332833"/>
                  <a:pt x="130641" y="318725"/>
                </a:cubicBezTo>
                <a:cubicBezTo>
                  <a:pt x="119408" y="304618"/>
                  <a:pt x="114842" y="286115"/>
                  <a:pt x="116942" y="263216"/>
                </a:cubicBezTo>
                <a:cubicBezTo>
                  <a:pt x="84394" y="269433"/>
                  <a:pt x="62108" y="273341"/>
                  <a:pt x="50083" y="274941"/>
                </a:cubicBezTo>
                <a:cubicBezTo>
                  <a:pt x="38059" y="276541"/>
                  <a:pt x="27714" y="276207"/>
                  <a:pt x="19048" y="273941"/>
                </a:cubicBezTo>
                <a:cubicBezTo>
                  <a:pt x="10382" y="271674"/>
                  <a:pt x="4399" y="267724"/>
                  <a:pt x="1099" y="262091"/>
                </a:cubicBezTo>
                <a:cubicBezTo>
                  <a:pt x="-2201" y="256458"/>
                  <a:pt x="1932" y="253642"/>
                  <a:pt x="13498" y="253642"/>
                </a:cubicBezTo>
                <a:cubicBezTo>
                  <a:pt x="22798" y="253642"/>
                  <a:pt x="36201" y="252613"/>
                  <a:pt x="53708" y="250555"/>
                </a:cubicBezTo>
                <a:cubicBezTo>
                  <a:pt x="71216" y="248496"/>
                  <a:pt x="92293" y="245101"/>
                  <a:pt x="116942" y="240368"/>
                </a:cubicBezTo>
                <a:lnTo>
                  <a:pt x="116942" y="219294"/>
                </a:lnTo>
                <a:cubicBezTo>
                  <a:pt x="105009" y="221361"/>
                  <a:pt x="95622" y="222661"/>
                  <a:pt x="88781" y="223194"/>
                </a:cubicBezTo>
                <a:cubicBezTo>
                  <a:pt x="81940" y="223727"/>
                  <a:pt x="73678" y="221252"/>
                  <a:pt x="63995" y="215769"/>
                </a:cubicBezTo>
                <a:cubicBezTo>
                  <a:pt x="54313" y="210286"/>
                  <a:pt x="55612" y="206095"/>
                  <a:pt x="67895" y="203195"/>
                </a:cubicBezTo>
                <a:cubicBezTo>
                  <a:pt x="80177" y="200295"/>
                  <a:pt x="96526" y="196987"/>
                  <a:pt x="116942" y="193271"/>
                </a:cubicBezTo>
                <a:cubicBezTo>
                  <a:pt x="116942" y="186904"/>
                  <a:pt x="116233" y="179896"/>
                  <a:pt x="114817" y="172247"/>
                </a:cubicBezTo>
                <a:cubicBezTo>
                  <a:pt x="97401" y="176430"/>
                  <a:pt x="84510" y="177176"/>
                  <a:pt x="76144" y="174484"/>
                </a:cubicBezTo>
                <a:cubicBezTo>
                  <a:pt x="67778" y="171793"/>
                  <a:pt x="72853" y="166889"/>
                  <a:pt x="91368" y="159773"/>
                </a:cubicBezTo>
                <a:cubicBezTo>
                  <a:pt x="109884" y="152656"/>
                  <a:pt x="126212" y="145565"/>
                  <a:pt x="140353" y="138499"/>
                </a:cubicBezTo>
                <a:cubicBezTo>
                  <a:pt x="154494" y="131433"/>
                  <a:pt x="163422" y="124279"/>
                  <a:pt x="167139" y="117038"/>
                </a:cubicBezTo>
                <a:cubicBezTo>
                  <a:pt x="168997" y="113417"/>
                  <a:pt x="171671" y="111396"/>
                  <a:pt x="175160" y="110976"/>
                </a:cubicBezTo>
                <a:close/>
                <a:moveTo>
                  <a:pt x="3458081" y="109479"/>
                </a:moveTo>
                <a:cubicBezTo>
                  <a:pt x="3453161" y="109752"/>
                  <a:pt x="3446505" y="110542"/>
                  <a:pt x="3438114" y="111851"/>
                </a:cubicBezTo>
                <a:cubicBezTo>
                  <a:pt x="3421331" y="114467"/>
                  <a:pt x="3402832" y="117150"/>
                  <a:pt x="3382617" y="119900"/>
                </a:cubicBezTo>
                <a:cubicBezTo>
                  <a:pt x="3382617" y="127433"/>
                  <a:pt x="3382833" y="131741"/>
                  <a:pt x="3383267" y="132824"/>
                </a:cubicBezTo>
                <a:cubicBezTo>
                  <a:pt x="3394316" y="131908"/>
                  <a:pt x="3406332" y="129066"/>
                  <a:pt x="3419315" y="124300"/>
                </a:cubicBezTo>
                <a:cubicBezTo>
                  <a:pt x="3432297" y="119533"/>
                  <a:pt x="3442239" y="121075"/>
                  <a:pt x="3449138" y="128925"/>
                </a:cubicBezTo>
                <a:cubicBezTo>
                  <a:pt x="3456038" y="136774"/>
                  <a:pt x="3450942" y="142553"/>
                  <a:pt x="3433852" y="146261"/>
                </a:cubicBezTo>
                <a:cubicBezTo>
                  <a:pt x="3416761" y="149969"/>
                  <a:pt x="3400732" y="152248"/>
                  <a:pt x="3385767" y="153098"/>
                </a:cubicBezTo>
                <a:cubicBezTo>
                  <a:pt x="3386817" y="157431"/>
                  <a:pt x="3387342" y="161131"/>
                  <a:pt x="3387342" y="164197"/>
                </a:cubicBezTo>
                <a:cubicBezTo>
                  <a:pt x="3399874" y="161448"/>
                  <a:pt x="3412111" y="158410"/>
                  <a:pt x="3424052" y="155085"/>
                </a:cubicBezTo>
                <a:cubicBezTo>
                  <a:pt x="3435993" y="151761"/>
                  <a:pt x="3445409" y="153715"/>
                  <a:pt x="3452300" y="160948"/>
                </a:cubicBezTo>
                <a:cubicBezTo>
                  <a:pt x="3459191" y="168181"/>
                  <a:pt x="3455188" y="173697"/>
                  <a:pt x="3440289" y="177497"/>
                </a:cubicBezTo>
                <a:cubicBezTo>
                  <a:pt x="3425390" y="181296"/>
                  <a:pt x="3408257" y="183646"/>
                  <a:pt x="3388892" y="184546"/>
                </a:cubicBezTo>
                <a:lnTo>
                  <a:pt x="3390067" y="200295"/>
                </a:lnTo>
                <a:cubicBezTo>
                  <a:pt x="3391250" y="199395"/>
                  <a:pt x="3401457" y="197345"/>
                  <a:pt x="3420690" y="194146"/>
                </a:cubicBezTo>
                <a:cubicBezTo>
                  <a:pt x="3439922" y="190946"/>
                  <a:pt x="3451779" y="189346"/>
                  <a:pt x="3456263" y="189346"/>
                </a:cubicBezTo>
                <a:cubicBezTo>
                  <a:pt x="3461795" y="189346"/>
                  <a:pt x="3466070" y="189329"/>
                  <a:pt x="3469087" y="189296"/>
                </a:cubicBezTo>
                <a:cubicBezTo>
                  <a:pt x="3471970" y="161048"/>
                  <a:pt x="3473174" y="141186"/>
                  <a:pt x="3472699" y="129712"/>
                </a:cubicBezTo>
                <a:cubicBezTo>
                  <a:pt x="3472224" y="118238"/>
                  <a:pt x="3470537" y="111738"/>
                  <a:pt x="3467637" y="110213"/>
                </a:cubicBezTo>
                <a:cubicBezTo>
                  <a:pt x="3466187" y="109451"/>
                  <a:pt x="3463002" y="109206"/>
                  <a:pt x="3458081" y="109479"/>
                </a:cubicBezTo>
                <a:close/>
                <a:moveTo>
                  <a:pt x="600581" y="109479"/>
                </a:moveTo>
                <a:cubicBezTo>
                  <a:pt x="595661" y="109752"/>
                  <a:pt x="589005" y="110542"/>
                  <a:pt x="580613" y="111851"/>
                </a:cubicBezTo>
                <a:cubicBezTo>
                  <a:pt x="563831" y="114467"/>
                  <a:pt x="545332" y="117150"/>
                  <a:pt x="525117" y="119900"/>
                </a:cubicBezTo>
                <a:cubicBezTo>
                  <a:pt x="525117" y="127433"/>
                  <a:pt x="525334" y="131741"/>
                  <a:pt x="525767" y="132824"/>
                </a:cubicBezTo>
                <a:cubicBezTo>
                  <a:pt x="536816" y="131908"/>
                  <a:pt x="548832" y="129066"/>
                  <a:pt x="561815" y="124300"/>
                </a:cubicBezTo>
                <a:cubicBezTo>
                  <a:pt x="574797" y="119533"/>
                  <a:pt x="584738" y="121075"/>
                  <a:pt x="591638" y="128925"/>
                </a:cubicBezTo>
                <a:cubicBezTo>
                  <a:pt x="598537" y="136774"/>
                  <a:pt x="593442" y="142553"/>
                  <a:pt x="576351" y="146261"/>
                </a:cubicBezTo>
                <a:cubicBezTo>
                  <a:pt x="559261" y="149969"/>
                  <a:pt x="543232" y="152248"/>
                  <a:pt x="528267" y="153098"/>
                </a:cubicBezTo>
                <a:cubicBezTo>
                  <a:pt x="529317" y="157431"/>
                  <a:pt x="529842" y="161131"/>
                  <a:pt x="529842" y="164197"/>
                </a:cubicBezTo>
                <a:cubicBezTo>
                  <a:pt x="542374" y="161448"/>
                  <a:pt x="554611" y="158410"/>
                  <a:pt x="566552" y="155085"/>
                </a:cubicBezTo>
                <a:cubicBezTo>
                  <a:pt x="578493" y="151761"/>
                  <a:pt x="587909" y="153715"/>
                  <a:pt x="594800" y="160948"/>
                </a:cubicBezTo>
                <a:cubicBezTo>
                  <a:pt x="601691" y="168181"/>
                  <a:pt x="597688" y="173697"/>
                  <a:pt x="582788" y="177497"/>
                </a:cubicBezTo>
                <a:cubicBezTo>
                  <a:pt x="567889" y="181296"/>
                  <a:pt x="550757" y="183646"/>
                  <a:pt x="531392" y="184546"/>
                </a:cubicBezTo>
                <a:lnTo>
                  <a:pt x="532567" y="200295"/>
                </a:lnTo>
                <a:cubicBezTo>
                  <a:pt x="533750" y="199395"/>
                  <a:pt x="543957" y="197345"/>
                  <a:pt x="563190" y="194146"/>
                </a:cubicBezTo>
                <a:cubicBezTo>
                  <a:pt x="582422" y="190946"/>
                  <a:pt x="594279" y="189346"/>
                  <a:pt x="598763" y="189346"/>
                </a:cubicBezTo>
                <a:cubicBezTo>
                  <a:pt x="604296" y="189346"/>
                  <a:pt x="608570" y="189329"/>
                  <a:pt x="611587" y="189296"/>
                </a:cubicBezTo>
                <a:cubicBezTo>
                  <a:pt x="614470" y="161048"/>
                  <a:pt x="615674" y="141186"/>
                  <a:pt x="615199" y="129712"/>
                </a:cubicBezTo>
                <a:cubicBezTo>
                  <a:pt x="614724" y="118238"/>
                  <a:pt x="613037" y="111738"/>
                  <a:pt x="610137" y="110213"/>
                </a:cubicBezTo>
                <a:cubicBezTo>
                  <a:pt x="608687" y="109451"/>
                  <a:pt x="605502" y="109206"/>
                  <a:pt x="600581" y="109479"/>
                </a:cubicBezTo>
                <a:close/>
                <a:moveTo>
                  <a:pt x="2694440" y="89136"/>
                </a:moveTo>
                <a:cubicBezTo>
                  <a:pt x="2705206" y="88805"/>
                  <a:pt x="2713121" y="91502"/>
                  <a:pt x="2718183" y="97227"/>
                </a:cubicBezTo>
                <a:cubicBezTo>
                  <a:pt x="2724933" y="104859"/>
                  <a:pt x="2722729" y="110630"/>
                  <a:pt x="2711571" y="114538"/>
                </a:cubicBezTo>
                <a:cubicBezTo>
                  <a:pt x="2700413" y="118446"/>
                  <a:pt x="2686118" y="120950"/>
                  <a:pt x="2668686" y="122050"/>
                </a:cubicBezTo>
                <a:cubicBezTo>
                  <a:pt x="2684369" y="126383"/>
                  <a:pt x="2691164" y="132008"/>
                  <a:pt x="2689072" y="138924"/>
                </a:cubicBezTo>
                <a:cubicBezTo>
                  <a:pt x="2686981" y="145840"/>
                  <a:pt x="2685935" y="157931"/>
                  <a:pt x="2685935" y="175197"/>
                </a:cubicBezTo>
                <a:cubicBezTo>
                  <a:pt x="2715750" y="172114"/>
                  <a:pt x="2738673" y="169251"/>
                  <a:pt x="2754706" y="166610"/>
                </a:cubicBezTo>
                <a:cubicBezTo>
                  <a:pt x="2770738" y="163968"/>
                  <a:pt x="2783154" y="167197"/>
                  <a:pt x="2791954" y="176297"/>
                </a:cubicBezTo>
                <a:cubicBezTo>
                  <a:pt x="2800753" y="185396"/>
                  <a:pt x="2803632" y="191700"/>
                  <a:pt x="2800590" y="195208"/>
                </a:cubicBezTo>
                <a:cubicBezTo>
                  <a:pt x="2797549" y="198716"/>
                  <a:pt x="2789170" y="200208"/>
                  <a:pt x="2775455" y="199683"/>
                </a:cubicBezTo>
                <a:cubicBezTo>
                  <a:pt x="2761739" y="199158"/>
                  <a:pt x="2747556" y="198895"/>
                  <a:pt x="2732907" y="198895"/>
                </a:cubicBezTo>
                <a:cubicBezTo>
                  <a:pt x="2718575" y="198895"/>
                  <a:pt x="2702917" y="199795"/>
                  <a:pt x="2685935" y="201595"/>
                </a:cubicBezTo>
                <a:lnTo>
                  <a:pt x="2685935" y="280390"/>
                </a:lnTo>
                <a:cubicBezTo>
                  <a:pt x="2685935" y="305655"/>
                  <a:pt x="2683931" y="329504"/>
                  <a:pt x="2679923" y="351936"/>
                </a:cubicBezTo>
                <a:cubicBezTo>
                  <a:pt x="2675915" y="374368"/>
                  <a:pt x="2669349" y="376751"/>
                  <a:pt x="2660224" y="359086"/>
                </a:cubicBezTo>
                <a:cubicBezTo>
                  <a:pt x="2651100" y="341420"/>
                  <a:pt x="2648366" y="327217"/>
                  <a:pt x="2652025" y="316476"/>
                </a:cubicBezTo>
                <a:cubicBezTo>
                  <a:pt x="2655683" y="305735"/>
                  <a:pt x="2657020" y="268116"/>
                  <a:pt x="2656037" y="203620"/>
                </a:cubicBezTo>
                <a:cubicBezTo>
                  <a:pt x="2645987" y="203620"/>
                  <a:pt x="2626030" y="205553"/>
                  <a:pt x="2596165" y="209420"/>
                </a:cubicBezTo>
                <a:cubicBezTo>
                  <a:pt x="2595266" y="220852"/>
                  <a:pt x="2591324" y="236776"/>
                  <a:pt x="2584341" y="257192"/>
                </a:cubicBezTo>
                <a:cubicBezTo>
                  <a:pt x="2577358" y="277607"/>
                  <a:pt x="2566580" y="295102"/>
                  <a:pt x="2552006" y="309676"/>
                </a:cubicBezTo>
                <a:cubicBezTo>
                  <a:pt x="2537432" y="324250"/>
                  <a:pt x="2520524" y="334791"/>
                  <a:pt x="2501284" y="341299"/>
                </a:cubicBezTo>
                <a:cubicBezTo>
                  <a:pt x="2482043" y="347807"/>
                  <a:pt x="2481172" y="343441"/>
                  <a:pt x="2498671" y="328200"/>
                </a:cubicBezTo>
                <a:cubicBezTo>
                  <a:pt x="2516170" y="312959"/>
                  <a:pt x="2531078" y="295081"/>
                  <a:pt x="2543394" y="274566"/>
                </a:cubicBezTo>
                <a:cubicBezTo>
                  <a:pt x="2555710" y="254050"/>
                  <a:pt x="2562901" y="233535"/>
                  <a:pt x="2564967" y="213019"/>
                </a:cubicBezTo>
                <a:cubicBezTo>
                  <a:pt x="2533986" y="218252"/>
                  <a:pt x="2512212" y="222436"/>
                  <a:pt x="2499646" y="225569"/>
                </a:cubicBezTo>
                <a:cubicBezTo>
                  <a:pt x="2487081" y="228702"/>
                  <a:pt x="2474956" y="225015"/>
                  <a:pt x="2463274" y="214507"/>
                </a:cubicBezTo>
                <a:cubicBezTo>
                  <a:pt x="2451591" y="203999"/>
                  <a:pt x="2452583" y="198745"/>
                  <a:pt x="2466248" y="198745"/>
                </a:cubicBezTo>
                <a:cubicBezTo>
                  <a:pt x="2476681" y="198745"/>
                  <a:pt x="2489647" y="197970"/>
                  <a:pt x="2505146" y="196420"/>
                </a:cubicBezTo>
                <a:cubicBezTo>
                  <a:pt x="2520645" y="194871"/>
                  <a:pt x="2541110" y="192687"/>
                  <a:pt x="2566542" y="189871"/>
                </a:cubicBezTo>
                <a:cubicBezTo>
                  <a:pt x="2566542" y="164756"/>
                  <a:pt x="2566334" y="149898"/>
                  <a:pt x="2565917" y="145299"/>
                </a:cubicBezTo>
                <a:cubicBezTo>
                  <a:pt x="2565501" y="140699"/>
                  <a:pt x="2562559" y="137720"/>
                  <a:pt x="2557093" y="136362"/>
                </a:cubicBezTo>
                <a:cubicBezTo>
                  <a:pt x="2551627" y="135003"/>
                  <a:pt x="2545823" y="131129"/>
                  <a:pt x="2539681" y="124737"/>
                </a:cubicBezTo>
                <a:cubicBezTo>
                  <a:pt x="2533540" y="118346"/>
                  <a:pt x="2538373" y="114200"/>
                  <a:pt x="2554181" y="112301"/>
                </a:cubicBezTo>
                <a:cubicBezTo>
                  <a:pt x="2569988" y="110401"/>
                  <a:pt x="2591141" y="107072"/>
                  <a:pt x="2617639" y="102314"/>
                </a:cubicBezTo>
                <a:cubicBezTo>
                  <a:pt x="2644138" y="97556"/>
                  <a:pt x="2665832" y="93610"/>
                  <a:pt x="2682723" y="90477"/>
                </a:cubicBezTo>
                <a:cubicBezTo>
                  <a:pt x="2686945" y="89694"/>
                  <a:pt x="2690851" y="89247"/>
                  <a:pt x="2694440" y="89136"/>
                </a:cubicBezTo>
                <a:close/>
                <a:moveTo>
                  <a:pt x="1769016" y="82827"/>
                </a:moveTo>
                <a:cubicBezTo>
                  <a:pt x="1764450" y="91110"/>
                  <a:pt x="1757300" y="99376"/>
                  <a:pt x="1747567" y="107626"/>
                </a:cubicBezTo>
                <a:cubicBezTo>
                  <a:pt x="1757683" y="109059"/>
                  <a:pt x="1765462" y="112230"/>
                  <a:pt x="1770903" y="117138"/>
                </a:cubicBezTo>
                <a:cubicBezTo>
                  <a:pt x="1776345" y="122046"/>
                  <a:pt x="1784932" y="129366"/>
                  <a:pt x="1796664" y="139099"/>
                </a:cubicBezTo>
                <a:cubicBezTo>
                  <a:pt x="1804780" y="128033"/>
                  <a:pt x="1811409" y="117359"/>
                  <a:pt x="1816551" y="107076"/>
                </a:cubicBezTo>
                <a:cubicBezTo>
                  <a:pt x="1821692" y="96793"/>
                  <a:pt x="1824263" y="89727"/>
                  <a:pt x="1824263" y="85877"/>
                </a:cubicBezTo>
                <a:cubicBezTo>
                  <a:pt x="1824263" y="83844"/>
                  <a:pt x="1820463" y="83611"/>
                  <a:pt x="1812863" y="85177"/>
                </a:cubicBezTo>
                <a:cubicBezTo>
                  <a:pt x="1805264" y="86744"/>
                  <a:pt x="1797764" y="88310"/>
                  <a:pt x="1790365" y="89877"/>
                </a:cubicBezTo>
                <a:cubicBezTo>
                  <a:pt x="1782965" y="91444"/>
                  <a:pt x="1775849" y="89094"/>
                  <a:pt x="1769016" y="82827"/>
                </a:cubicBezTo>
                <a:close/>
                <a:moveTo>
                  <a:pt x="216611" y="82727"/>
                </a:moveTo>
                <a:cubicBezTo>
                  <a:pt x="225544" y="83827"/>
                  <a:pt x="236031" y="87285"/>
                  <a:pt x="248071" y="93102"/>
                </a:cubicBezTo>
                <a:cubicBezTo>
                  <a:pt x="260112" y="98918"/>
                  <a:pt x="264499" y="108072"/>
                  <a:pt x="261233" y="120563"/>
                </a:cubicBezTo>
                <a:cubicBezTo>
                  <a:pt x="257967" y="133053"/>
                  <a:pt x="248484" y="134141"/>
                  <a:pt x="232785" y="123825"/>
                </a:cubicBezTo>
                <a:cubicBezTo>
                  <a:pt x="222136" y="113176"/>
                  <a:pt x="214544" y="103389"/>
                  <a:pt x="210011" y="94464"/>
                </a:cubicBezTo>
                <a:cubicBezTo>
                  <a:pt x="205478" y="85540"/>
                  <a:pt x="207678" y="81627"/>
                  <a:pt x="216611" y="82727"/>
                </a:cubicBezTo>
                <a:close/>
                <a:moveTo>
                  <a:pt x="3490279" y="55629"/>
                </a:moveTo>
                <a:cubicBezTo>
                  <a:pt x="3493450" y="54804"/>
                  <a:pt x="3499627" y="55954"/>
                  <a:pt x="3508809" y="59079"/>
                </a:cubicBezTo>
                <a:cubicBezTo>
                  <a:pt x="3527175" y="65328"/>
                  <a:pt x="3534983" y="74507"/>
                  <a:pt x="3532233" y="86615"/>
                </a:cubicBezTo>
                <a:cubicBezTo>
                  <a:pt x="3529483" y="98722"/>
                  <a:pt x="3521759" y="100068"/>
                  <a:pt x="3509059" y="90652"/>
                </a:cubicBezTo>
                <a:cubicBezTo>
                  <a:pt x="3501893" y="82452"/>
                  <a:pt x="3495468" y="73578"/>
                  <a:pt x="3489786" y="64029"/>
                </a:cubicBezTo>
                <a:cubicBezTo>
                  <a:pt x="3486944" y="59254"/>
                  <a:pt x="3487108" y="56454"/>
                  <a:pt x="3490279" y="55629"/>
                </a:cubicBezTo>
                <a:close/>
                <a:moveTo>
                  <a:pt x="632779" y="55629"/>
                </a:moveTo>
                <a:cubicBezTo>
                  <a:pt x="635950" y="54804"/>
                  <a:pt x="642126" y="55954"/>
                  <a:pt x="651309" y="59079"/>
                </a:cubicBezTo>
                <a:cubicBezTo>
                  <a:pt x="669675" y="65328"/>
                  <a:pt x="677483" y="74507"/>
                  <a:pt x="674733" y="86615"/>
                </a:cubicBezTo>
                <a:cubicBezTo>
                  <a:pt x="671983" y="98722"/>
                  <a:pt x="664258" y="100068"/>
                  <a:pt x="651559" y="90652"/>
                </a:cubicBezTo>
                <a:cubicBezTo>
                  <a:pt x="644393" y="82452"/>
                  <a:pt x="637968" y="73578"/>
                  <a:pt x="632285" y="64029"/>
                </a:cubicBezTo>
                <a:cubicBezTo>
                  <a:pt x="629444" y="59254"/>
                  <a:pt x="629608" y="56454"/>
                  <a:pt x="632779" y="55629"/>
                </a:cubicBezTo>
                <a:close/>
                <a:moveTo>
                  <a:pt x="2169048" y="54104"/>
                </a:moveTo>
                <a:cubicBezTo>
                  <a:pt x="2166365" y="54171"/>
                  <a:pt x="2162817" y="54596"/>
                  <a:pt x="2158405" y="55379"/>
                </a:cubicBezTo>
                <a:cubicBezTo>
                  <a:pt x="2149580" y="56946"/>
                  <a:pt x="2139227" y="59345"/>
                  <a:pt x="2127344" y="62579"/>
                </a:cubicBezTo>
                <a:cubicBezTo>
                  <a:pt x="2128327" y="64145"/>
                  <a:pt x="2129719" y="71878"/>
                  <a:pt x="2131519" y="85777"/>
                </a:cubicBezTo>
                <a:cubicBezTo>
                  <a:pt x="2134802" y="85927"/>
                  <a:pt x="2140302" y="84136"/>
                  <a:pt x="2148018" y="80403"/>
                </a:cubicBezTo>
                <a:cubicBezTo>
                  <a:pt x="2155734" y="76669"/>
                  <a:pt x="2162584" y="78136"/>
                  <a:pt x="2168567" y="84802"/>
                </a:cubicBezTo>
                <a:cubicBezTo>
                  <a:pt x="2174550" y="91469"/>
                  <a:pt x="2171887" y="96464"/>
                  <a:pt x="2160580" y="99789"/>
                </a:cubicBezTo>
                <a:cubicBezTo>
                  <a:pt x="2149272" y="103114"/>
                  <a:pt x="2140285" y="104776"/>
                  <a:pt x="2133619" y="104776"/>
                </a:cubicBezTo>
                <a:lnTo>
                  <a:pt x="2136344" y="129700"/>
                </a:lnTo>
                <a:cubicBezTo>
                  <a:pt x="2156226" y="126916"/>
                  <a:pt x="2166729" y="124583"/>
                  <a:pt x="2167854" y="122700"/>
                </a:cubicBezTo>
                <a:cubicBezTo>
                  <a:pt x="2168979" y="120817"/>
                  <a:pt x="2170846" y="109384"/>
                  <a:pt x="2173454" y="88402"/>
                </a:cubicBezTo>
                <a:cubicBezTo>
                  <a:pt x="2176062" y="67420"/>
                  <a:pt x="2176412" y="56279"/>
                  <a:pt x="2174504" y="54979"/>
                </a:cubicBezTo>
                <a:cubicBezTo>
                  <a:pt x="2173550" y="54329"/>
                  <a:pt x="2171731" y="54037"/>
                  <a:pt x="2169048" y="54104"/>
                </a:cubicBezTo>
                <a:close/>
                <a:moveTo>
                  <a:pt x="2976414" y="41867"/>
                </a:moveTo>
                <a:cubicBezTo>
                  <a:pt x="2980812" y="42596"/>
                  <a:pt x="2985925" y="44896"/>
                  <a:pt x="2991754" y="48767"/>
                </a:cubicBezTo>
                <a:cubicBezTo>
                  <a:pt x="3003412" y="56508"/>
                  <a:pt x="3007724" y="62837"/>
                  <a:pt x="3004691" y="67753"/>
                </a:cubicBezTo>
                <a:cubicBezTo>
                  <a:pt x="3001657" y="72670"/>
                  <a:pt x="2999012" y="76936"/>
                  <a:pt x="2996754" y="80553"/>
                </a:cubicBezTo>
                <a:cubicBezTo>
                  <a:pt x="2994495" y="84169"/>
                  <a:pt x="2992850" y="90869"/>
                  <a:pt x="2991816" y="100651"/>
                </a:cubicBezTo>
                <a:cubicBezTo>
                  <a:pt x="2990783" y="110434"/>
                  <a:pt x="2988979" y="123046"/>
                  <a:pt x="2986404" y="138486"/>
                </a:cubicBezTo>
                <a:cubicBezTo>
                  <a:pt x="2985117" y="146207"/>
                  <a:pt x="2983797" y="153419"/>
                  <a:pt x="2982445" y="160123"/>
                </a:cubicBezTo>
                <a:lnTo>
                  <a:pt x="2978311" y="178625"/>
                </a:lnTo>
                <a:lnTo>
                  <a:pt x="2982429" y="177681"/>
                </a:lnTo>
                <a:cubicBezTo>
                  <a:pt x="2985708" y="177737"/>
                  <a:pt x="2988900" y="178622"/>
                  <a:pt x="2992004" y="180334"/>
                </a:cubicBezTo>
                <a:cubicBezTo>
                  <a:pt x="2998212" y="183759"/>
                  <a:pt x="3003420" y="187400"/>
                  <a:pt x="3007628" y="191258"/>
                </a:cubicBezTo>
                <a:cubicBezTo>
                  <a:pt x="3011836" y="195116"/>
                  <a:pt x="3012340" y="199949"/>
                  <a:pt x="3009140" y="205757"/>
                </a:cubicBezTo>
                <a:cubicBezTo>
                  <a:pt x="3005940" y="211565"/>
                  <a:pt x="3002257" y="227769"/>
                  <a:pt x="2998091" y="254367"/>
                </a:cubicBezTo>
                <a:cubicBezTo>
                  <a:pt x="2993925" y="280965"/>
                  <a:pt x="2988571" y="301072"/>
                  <a:pt x="2982029" y="314688"/>
                </a:cubicBezTo>
                <a:cubicBezTo>
                  <a:pt x="2975488" y="328304"/>
                  <a:pt x="2968714" y="338033"/>
                  <a:pt x="2961706" y="343874"/>
                </a:cubicBezTo>
                <a:cubicBezTo>
                  <a:pt x="2954698" y="349715"/>
                  <a:pt x="2948931" y="348365"/>
                  <a:pt x="2944407" y="339824"/>
                </a:cubicBezTo>
                <a:cubicBezTo>
                  <a:pt x="2939882" y="331283"/>
                  <a:pt x="2934099" y="322100"/>
                  <a:pt x="2927058" y="312276"/>
                </a:cubicBezTo>
                <a:cubicBezTo>
                  <a:pt x="2920017" y="302451"/>
                  <a:pt x="2921092" y="298852"/>
                  <a:pt x="2930283" y="301477"/>
                </a:cubicBezTo>
                <a:cubicBezTo>
                  <a:pt x="2939474" y="304101"/>
                  <a:pt x="2946519" y="305414"/>
                  <a:pt x="2951419" y="305414"/>
                </a:cubicBezTo>
                <a:cubicBezTo>
                  <a:pt x="2956602" y="303197"/>
                  <a:pt x="2961489" y="290881"/>
                  <a:pt x="2966080" y="268466"/>
                </a:cubicBezTo>
                <a:cubicBezTo>
                  <a:pt x="2970672" y="246051"/>
                  <a:pt x="2973492" y="230564"/>
                  <a:pt x="2974542" y="222006"/>
                </a:cubicBezTo>
                <a:cubicBezTo>
                  <a:pt x="2975592" y="213449"/>
                  <a:pt x="2975042" y="207128"/>
                  <a:pt x="2972892" y="203045"/>
                </a:cubicBezTo>
                <a:cubicBezTo>
                  <a:pt x="2965626" y="201329"/>
                  <a:pt x="2955777" y="201733"/>
                  <a:pt x="2943344" y="204257"/>
                </a:cubicBezTo>
                <a:cubicBezTo>
                  <a:pt x="2930912" y="206782"/>
                  <a:pt x="2920862" y="210182"/>
                  <a:pt x="2913196" y="214457"/>
                </a:cubicBezTo>
                <a:cubicBezTo>
                  <a:pt x="2905530" y="218732"/>
                  <a:pt x="2899897" y="219286"/>
                  <a:pt x="2896297" y="216119"/>
                </a:cubicBezTo>
                <a:cubicBezTo>
                  <a:pt x="2892697" y="212953"/>
                  <a:pt x="2889677" y="209261"/>
                  <a:pt x="2887235" y="205045"/>
                </a:cubicBezTo>
                <a:cubicBezTo>
                  <a:pt x="2884794" y="200829"/>
                  <a:pt x="2886460" y="196200"/>
                  <a:pt x="2892235" y="191158"/>
                </a:cubicBezTo>
                <a:cubicBezTo>
                  <a:pt x="2898010" y="186117"/>
                  <a:pt x="2901668" y="174393"/>
                  <a:pt x="2903209" y="155985"/>
                </a:cubicBezTo>
                <a:cubicBezTo>
                  <a:pt x="2904751" y="137578"/>
                  <a:pt x="2905268" y="125650"/>
                  <a:pt x="2904759" y="120200"/>
                </a:cubicBezTo>
                <a:cubicBezTo>
                  <a:pt x="2904251" y="114750"/>
                  <a:pt x="2902943" y="108359"/>
                  <a:pt x="2900834" y="101026"/>
                </a:cubicBezTo>
                <a:cubicBezTo>
                  <a:pt x="2898726" y="93693"/>
                  <a:pt x="2899968" y="89319"/>
                  <a:pt x="2904559" y="87902"/>
                </a:cubicBezTo>
                <a:cubicBezTo>
                  <a:pt x="2909150" y="86485"/>
                  <a:pt x="2915458" y="88498"/>
                  <a:pt x="2923483" y="93939"/>
                </a:cubicBezTo>
                <a:cubicBezTo>
                  <a:pt x="2931508" y="99381"/>
                  <a:pt x="2934191" y="107930"/>
                  <a:pt x="2931532" y="119588"/>
                </a:cubicBezTo>
                <a:cubicBezTo>
                  <a:pt x="2928874" y="131245"/>
                  <a:pt x="2926512" y="146107"/>
                  <a:pt x="2924445" y="164172"/>
                </a:cubicBezTo>
                <a:cubicBezTo>
                  <a:pt x="2922379" y="182238"/>
                  <a:pt x="2921362" y="191696"/>
                  <a:pt x="2921396" y="192546"/>
                </a:cubicBezTo>
                <a:cubicBezTo>
                  <a:pt x="2921396" y="190379"/>
                  <a:pt x="2928158" y="188546"/>
                  <a:pt x="2941682" y="187046"/>
                </a:cubicBezTo>
                <a:lnTo>
                  <a:pt x="2961607" y="182463"/>
                </a:lnTo>
                <a:lnTo>
                  <a:pt x="2954156" y="155323"/>
                </a:lnTo>
                <a:cubicBezTo>
                  <a:pt x="2957297" y="145440"/>
                  <a:pt x="2960435" y="129058"/>
                  <a:pt x="2963568" y="106176"/>
                </a:cubicBezTo>
                <a:cubicBezTo>
                  <a:pt x="2966701" y="83294"/>
                  <a:pt x="2967251" y="71853"/>
                  <a:pt x="2965218" y="71853"/>
                </a:cubicBezTo>
                <a:cubicBezTo>
                  <a:pt x="2961585" y="71853"/>
                  <a:pt x="2953569" y="73403"/>
                  <a:pt x="2941169" y="76503"/>
                </a:cubicBezTo>
                <a:cubicBezTo>
                  <a:pt x="2927570" y="78619"/>
                  <a:pt x="2918029" y="80203"/>
                  <a:pt x="2912546" y="81252"/>
                </a:cubicBezTo>
                <a:cubicBezTo>
                  <a:pt x="2907063" y="82302"/>
                  <a:pt x="2900076" y="78353"/>
                  <a:pt x="2891585" y="69403"/>
                </a:cubicBezTo>
                <a:cubicBezTo>
                  <a:pt x="2883094" y="60454"/>
                  <a:pt x="2884764" y="56504"/>
                  <a:pt x="2896597" y="57554"/>
                </a:cubicBezTo>
                <a:cubicBezTo>
                  <a:pt x="2908430" y="58604"/>
                  <a:pt x="2921367" y="57879"/>
                  <a:pt x="2935407" y="55379"/>
                </a:cubicBezTo>
                <a:cubicBezTo>
                  <a:pt x="2949448" y="52879"/>
                  <a:pt x="2959435" y="49217"/>
                  <a:pt x="2965368" y="44392"/>
                </a:cubicBezTo>
                <a:cubicBezTo>
                  <a:pt x="2968334" y="41980"/>
                  <a:pt x="2972016" y="41138"/>
                  <a:pt x="2976414" y="41867"/>
                </a:cubicBezTo>
                <a:close/>
                <a:moveTo>
                  <a:pt x="1103982" y="37813"/>
                </a:moveTo>
                <a:cubicBezTo>
                  <a:pt x="1123645" y="36747"/>
                  <a:pt x="1137798" y="39999"/>
                  <a:pt x="1146442" y="47567"/>
                </a:cubicBezTo>
                <a:cubicBezTo>
                  <a:pt x="1157966" y="57658"/>
                  <a:pt x="1161674" y="65012"/>
                  <a:pt x="1157566" y="69628"/>
                </a:cubicBezTo>
                <a:cubicBezTo>
                  <a:pt x="1153458" y="74245"/>
                  <a:pt x="1141954" y="76028"/>
                  <a:pt x="1123055" y="74978"/>
                </a:cubicBezTo>
                <a:cubicBezTo>
                  <a:pt x="1104157" y="73928"/>
                  <a:pt x="1086387" y="73928"/>
                  <a:pt x="1069746" y="74978"/>
                </a:cubicBezTo>
                <a:cubicBezTo>
                  <a:pt x="1053106" y="76028"/>
                  <a:pt x="1028486" y="77886"/>
                  <a:pt x="995888" y="80553"/>
                </a:cubicBezTo>
                <a:cubicBezTo>
                  <a:pt x="1005288" y="90685"/>
                  <a:pt x="1008683" y="97764"/>
                  <a:pt x="1006075" y="101789"/>
                </a:cubicBezTo>
                <a:cubicBezTo>
                  <a:pt x="1003467" y="105813"/>
                  <a:pt x="1002163" y="122450"/>
                  <a:pt x="1002163" y="151698"/>
                </a:cubicBezTo>
                <a:cubicBezTo>
                  <a:pt x="1025628" y="151698"/>
                  <a:pt x="1046081" y="154511"/>
                  <a:pt x="1063522" y="160135"/>
                </a:cubicBezTo>
                <a:cubicBezTo>
                  <a:pt x="1080962" y="165760"/>
                  <a:pt x="1091041" y="177026"/>
                  <a:pt x="1093757" y="193933"/>
                </a:cubicBezTo>
                <a:cubicBezTo>
                  <a:pt x="1096474" y="210840"/>
                  <a:pt x="1084449" y="212715"/>
                  <a:pt x="1057684" y="199558"/>
                </a:cubicBezTo>
                <a:cubicBezTo>
                  <a:pt x="1030919" y="186400"/>
                  <a:pt x="1012412" y="175722"/>
                  <a:pt x="1002163" y="167522"/>
                </a:cubicBezTo>
                <a:cubicBezTo>
                  <a:pt x="1003146" y="246301"/>
                  <a:pt x="1001984" y="299202"/>
                  <a:pt x="998676" y="326225"/>
                </a:cubicBezTo>
                <a:cubicBezTo>
                  <a:pt x="995368" y="353248"/>
                  <a:pt x="990222" y="366760"/>
                  <a:pt x="983239" y="366760"/>
                </a:cubicBezTo>
                <a:cubicBezTo>
                  <a:pt x="978056" y="366760"/>
                  <a:pt x="972561" y="360569"/>
                  <a:pt x="966752" y="348186"/>
                </a:cubicBezTo>
                <a:cubicBezTo>
                  <a:pt x="960945" y="335804"/>
                  <a:pt x="959115" y="325146"/>
                  <a:pt x="961265" y="316213"/>
                </a:cubicBezTo>
                <a:cubicBezTo>
                  <a:pt x="963415" y="307280"/>
                  <a:pt x="965507" y="297739"/>
                  <a:pt x="967540" y="287590"/>
                </a:cubicBezTo>
                <a:cubicBezTo>
                  <a:pt x="969573" y="277441"/>
                  <a:pt x="971115" y="242934"/>
                  <a:pt x="972165" y="184071"/>
                </a:cubicBezTo>
                <a:cubicBezTo>
                  <a:pt x="973215" y="125208"/>
                  <a:pt x="970057" y="91985"/>
                  <a:pt x="962690" y="84402"/>
                </a:cubicBezTo>
                <a:cubicBezTo>
                  <a:pt x="910827" y="92768"/>
                  <a:pt x="878316" y="98256"/>
                  <a:pt x="865159" y="100864"/>
                </a:cubicBezTo>
                <a:cubicBezTo>
                  <a:pt x="852001" y="103472"/>
                  <a:pt x="839619" y="98735"/>
                  <a:pt x="828011" y="86652"/>
                </a:cubicBezTo>
                <a:cubicBezTo>
                  <a:pt x="816404" y="74570"/>
                  <a:pt x="816828" y="69057"/>
                  <a:pt x="829286" y="70116"/>
                </a:cubicBezTo>
                <a:cubicBezTo>
                  <a:pt x="841743" y="71174"/>
                  <a:pt x="863242" y="70153"/>
                  <a:pt x="893782" y="67053"/>
                </a:cubicBezTo>
                <a:cubicBezTo>
                  <a:pt x="924322" y="63954"/>
                  <a:pt x="955628" y="60037"/>
                  <a:pt x="987701" y="55304"/>
                </a:cubicBezTo>
                <a:cubicBezTo>
                  <a:pt x="1019774" y="50571"/>
                  <a:pt x="1051368" y="45575"/>
                  <a:pt x="1082483" y="40317"/>
                </a:cubicBezTo>
                <a:cubicBezTo>
                  <a:pt x="1090262" y="39003"/>
                  <a:pt x="1097428" y="38168"/>
                  <a:pt x="1103982" y="37813"/>
                </a:cubicBezTo>
                <a:close/>
                <a:moveTo>
                  <a:pt x="2557264" y="35391"/>
                </a:moveTo>
                <a:cubicBezTo>
                  <a:pt x="2560060" y="35496"/>
                  <a:pt x="2563507" y="36243"/>
                  <a:pt x="2567605" y="37630"/>
                </a:cubicBezTo>
                <a:cubicBezTo>
                  <a:pt x="2583995" y="43180"/>
                  <a:pt x="2594745" y="49988"/>
                  <a:pt x="2599853" y="58054"/>
                </a:cubicBezTo>
                <a:cubicBezTo>
                  <a:pt x="2604961" y="66120"/>
                  <a:pt x="2605461" y="75665"/>
                  <a:pt x="2601353" y="86690"/>
                </a:cubicBezTo>
                <a:cubicBezTo>
                  <a:pt x="2597244" y="97714"/>
                  <a:pt x="2589003" y="97177"/>
                  <a:pt x="2576629" y="85077"/>
                </a:cubicBezTo>
                <a:cubicBezTo>
                  <a:pt x="2564255" y="72978"/>
                  <a:pt x="2555268" y="61870"/>
                  <a:pt x="2549668" y="51754"/>
                </a:cubicBezTo>
                <a:cubicBezTo>
                  <a:pt x="2546344" y="40530"/>
                  <a:pt x="2548875" y="35076"/>
                  <a:pt x="2557264" y="35391"/>
                </a:cubicBezTo>
                <a:close/>
                <a:moveTo>
                  <a:pt x="1474429" y="34569"/>
                </a:moveTo>
                <a:cubicBezTo>
                  <a:pt x="1480782" y="35170"/>
                  <a:pt x="1487308" y="38511"/>
                  <a:pt x="1494008" y="44592"/>
                </a:cubicBezTo>
                <a:cubicBezTo>
                  <a:pt x="1502941" y="52700"/>
                  <a:pt x="1501545" y="58737"/>
                  <a:pt x="1489821" y="62704"/>
                </a:cubicBezTo>
                <a:cubicBezTo>
                  <a:pt x="1478096" y="66670"/>
                  <a:pt x="1447886" y="71928"/>
                  <a:pt x="1399189" y="78478"/>
                </a:cubicBezTo>
                <a:cubicBezTo>
                  <a:pt x="1409638" y="87427"/>
                  <a:pt x="1410409" y="94906"/>
                  <a:pt x="1401501" y="100914"/>
                </a:cubicBezTo>
                <a:cubicBezTo>
                  <a:pt x="1392593" y="106922"/>
                  <a:pt x="1377182" y="122267"/>
                  <a:pt x="1355266" y="146948"/>
                </a:cubicBezTo>
                <a:cubicBezTo>
                  <a:pt x="1388164" y="142815"/>
                  <a:pt x="1416783" y="138936"/>
                  <a:pt x="1441124" y="135312"/>
                </a:cubicBezTo>
                <a:cubicBezTo>
                  <a:pt x="1465464" y="131687"/>
                  <a:pt x="1481809" y="128275"/>
                  <a:pt x="1490158" y="125075"/>
                </a:cubicBezTo>
                <a:cubicBezTo>
                  <a:pt x="1498508" y="121875"/>
                  <a:pt x="1506582" y="121983"/>
                  <a:pt x="1514382" y="125400"/>
                </a:cubicBezTo>
                <a:cubicBezTo>
                  <a:pt x="1522181" y="128816"/>
                  <a:pt x="1531597" y="135441"/>
                  <a:pt x="1542630" y="145274"/>
                </a:cubicBezTo>
                <a:cubicBezTo>
                  <a:pt x="1553662" y="155106"/>
                  <a:pt x="1556225" y="163243"/>
                  <a:pt x="1550317" y="169685"/>
                </a:cubicBezTo>
                <a:cubicBezTo>
                  <a:pt x="1544409" y="176126"/>
                  <a:pt x="1539947" y="186638"/>
                  <a:pt x="1536930" y="201220"/>
                </a:cubicBezTo>
                <a:cubicBezTo>
                  <a:pt x="1533914" y="215803"/>
                  <a:pt x="1531347" y="234181"/>
                  <a:pt x="1529231" y="256354"/>
                </a:cubicBezTo>
                <a:cubicBezTo>
                  <a:pt x="1527114" y="278528"/>
                  <a:pt x="1522777" y="296723"/>
                  <a:pt x="1516219" y="310938"/>
                </a:cubicBezTo>
                <a:cubicBezTo>
                  <a:pt x="1509661" y="325154"/>
                  <a:pt x="1501545" y="335133"/>
                  <a:pt x="1491870" y="340874"/>
                </a:cubicBezTo>
                <a:cubicBezTo>
                  <a:pt x="1482196" y="346615"/>
                  <a:pt x="1475826" y="342107"/>
                  <a:pt x="1472759" y="327350"/>
                </a:cubicBezTo>
                <a:cubicBezTo>
                  <a:pt x="1469693" y="312593"/>
                  <a:pt x="1467001" y="302122"/>
                  <a:pt x="1464685" y="295939"/>
                </a:cubicBezTo>
                <a:cubicBezTo>
                  <a:pt x="1452352" y="295039"/>
                  <a:pt x="1427933" y="296160"/>
                  <a:pt x="1391427" y="299302"/>
                </a:cubicBezTo>
                <a:cubicBezTo>
                  <a:pt x="1354921" y="302443"/>
                  <a:pt x="1324177" y="304972"/>
                  <a:pt x="1299195" y="306889"/>
                </a:cubicBezTo>
                <a:cubicBezTo>
                  <a:pt x="1290845" y="327971"/>
                  <a:pt x="1283696" y="332396"/>
                  <a:pt x="1277746" y="320163"/>
                </a:cubicBezTo>
                <a:cubicBezTo>
                  <a:pt x="1271796" y="307930"/>
                  <a:pt x="1268292" y="290752"/>
                  <a:pt x="1267234" y="268629"/>
                </a:cubicBezTo>
                <a:cubicBezTo>
                  <a:pt x="1266176" y="246505"/>
                  <a:pt x="1264122" y="227281"/>
                  <a:pt x="1261072" y="210957"/>
                </a:cubicBezTo>
                <a:cubicBezTo>
                  <a:pt x="1258022" y="194633"/>
                  <a:pt x="1253581" y="179621"/>
                  <a:pt x="1247748" y="165922"/>
                </a:cubicBezTo>
                <a:cubicBezTo>
                  <a:pt x="1241915" y="152223"/>
                  <a:pt x="1243965" y="146190"/>
                  <a:pt x="1253898" y="147823"/>
                </a:cubicBezTo>
                <a:cubicBezTo>
                  <a:pt x="1263830" y="149457"/>
                  <a:pt x="1271551" y="151027"/>
                  <a:pt x="1277059" y="152536"/>
                </a:cubicBezTo>
                <a:cubicBezTo>
                  <a:pt x="1282566" y="154044"/>
                  <a:pt x="1301220" y="153365"/>
                  <a:pt x="1333018" y="150498"/>
                </a:cubicBezTo>
                <a:cubicBezTo>
                  <a:pt x="1347783" y="127866"/>
                  <a:pt x="1356458" y="112151"/>
                  <a:pt x="1359041" y="103351"/>
                </a:cubicBezTo>
                <a:cubicBezTo>
                  <a:pt x="1361624" y="94552"/>
                  <a:pt x="1362916" y="87710"/>
                  <a:pt x="1362916" y="82827"/>
                </a:cubicBezTo>
                <a:cubicBezTo>
                  <a:pt x="1357550" y="83811"/>
                  <a:pt x="1351279" y="84840"/>
                  <a:pt x="1344104" y="85915"/>
                </a:cubicBezTo>
                <a:cubicBezTo>
                  <a:pt x="1336930" y="86990"/>
                  <a:pt x="1330668" y="87244"/>
                  <a:pt x="1325318" y="86677"/>
                </a:cubicBezTo>
                <a:cubicBezTo>
                  <a:pt x="1319968" y="86111"/>
                  <a:pt x="1312869" y="81640"/>
                  <a:pt x="1304020" y="73265"/>
                </a:cubicBezTo>
                <a:cubicBezTo>
                  <a:pt x="1295170" y="64891"/>
                  <a:pt x="1300711" y="60704"/>
                  <a:pt x="1320644" y="60704"/>
                </a:cubicBezTo>
                <a:cubicBezTo>
                  <a:pt x="1337026" y="60704"/>
                  <a:pt x="1358620" y="58383"/>
                  <a:pt x="1385427" y="53742"/>
                </a:cubicBezTo>
                <a:cubicBezTo>
                  <a:pt x="1412234" y="49100"/>
                  <a:pt x="1430641" y="45205"/>
                  <a:pt x="1440649" y="42055"/>
                </a:cubicBezTo>
                <a:cubicBezTo>
                  <a:pt x="1450656" y="38905"/>
                  <a:pt x="1459818" y="36514"/>
                  <a:pt x="1468134" y="34880"/>
                </a:cubicBezTo>
                <a:cubicBezTo>
                  <a:pt x="1470213" y="34472"/>
                  <a:pt x="1472312" y="34368"/>
                  <a:pt x="1474429" y="34569"/>
                </a:cubicBezTo>
                <a:close/>
                <a:moveTo>
                  <a:pt x="2337869" y="30931"/>
                </a:moveTo>
                <a:cubicBezTo>
                  <a:pt x="2348343" y="28797"/>
                  <a:pt x="2356397" y="31393"/>
                  <a:pt x="2362030" y="38718"/>
                </a:cubicBezTo>
                <a:cubicBezTo>
                  <a:pt x="2367663" y="46042"/>
                  <a:pt x="2364196" y="51213"/>
                  <a:pt x="2351630" y="54229"/>
                </a:cubicBezTo>
                <a:cubicBezTo>
                  <a:pt x="2339065" y="57246"/>
                  <a:pt x="2318157" y="61337"/>
                  <a:pt x="2288909" y="66503"/>
                </a:cubicBezTo>
                <a:cubicBezTo>
                  <a:pt x="2299375" y="70820"/>
                  <a:pt x="2302625" y="75861"/>
                  <a:pt x="2298659" y="81627"/>
                </a:cubicBezTo>
                <a:cubicBezTo>
                  <a:pt x="2294692" y="87394"/>
                  <a:pt x="2287259" y="97143"/>
                  <a:pt x="2276360" y="110876"/>
                </a:cubicBezTo>
                <a:cubicBezTo>
                  <a:pt x="2293676" y="106943"/>
                  <a:pt x="2305829" y="103084"/>
                  <a:pt x="2312820" y="99301"/>
                </a:cubicBezTo>
                <a:cubicBezTo>
                  <a:pt x="2319811" y="95518"/>
                  <a:pt x="2329340" y="96864"/>
                  <a:pt x="2341406" y="103339"/>
                </a:cubicBezTo>
                <a:cubicBezTo>
                  <a:pt x="2353472" y="109813"/>
                  <a:pt x="2358397" y="115880"/>
                  <a:pt x="2356180" y="121538"/>
                </a:cubicBezTo>
                <a:cubicBezTo>
                  <a:pt x="2353964" y="127196"/>
                  <a:pt x="2352130" y="132204"/>
                  <a:pt x="2350680" y="136562"/>
                </a:cubicBezTo>
                <a:cubicBezTo>
                  <a:pt x="2349231" y="140920"/>
                  <a:pt x="2349022" y="151148"/>
                  <a:pt x="2350055" y="167247"/>
                </a:cubicBezTo>
                <a:cubicBezTo>
                  <a:pt x="2351089" y="183346"/>
                  <a:pt x="2350305" y="199966"/>
                  <a:pt x="2347706" y="217107"/>
                </a:cubicBezTo>
                <a:cubicBezTo>
                  <a:pt x="2345106" y="234247"/>
                  <a:pt x="2339594" y="238576"/>
                  <a:pt x="2331169" y="230093"/>
                </a:cubicBezTo>
                <a:cubicBezTo>
                  <a:pt x="2322745" y="221611"/>
                  <a:pt x="2319057" y="214749"/>
                  <a:pt x="2320107" y="209507"/>
                </a:cubicBezTo>
                <a:cubicBezTo>
                  <a:pt x="2321157" y="204266"/>
                  <a:pt x="2321941" y="191350"/>
                  <a:pt x="2322457" y="170760"/>
                </a:cubicBezTo>
                <a:cubicBezTo>
                  <a:pt x="2322974" y="150169"/>
                  <a:pt x="2322411" y="136641"/>
                  <a:pt x="2320770" y="130175"/>
                </a:cubicBezTo>
                <a:cubicBezTo>
                  <a:pt x="2319128" y="123708"/>
                  <a:pt x="2313333" y="121942"/>
                  <a:pt x="2303383" y="124875"/>
                </a:cubicBezTo>
                <a:lnTo>
                  <a:pt x="2255986" y="133774"/>
                </a:lnTo>
                <a:cubicBezTo>
                  <a:pt x="2255986" y="148940"/>
                  <a:pt x="2255370" y="169601"/>
                  <a:pt x="2254136" y="195758"/>
                </a:cubicBezTo>
                <a:cubicBezTo>
                  <a:pt x="2252903" y="221915"/>
                  <a:pt x="2247641" y="231352"/>
                  <a:pt x="2238350" y="224069"/>
                </a:cubicBezTo>
                <a:cubicBezTo>
                  <a:pt x="2229059" y="216786"/>
                  <a:pt x="2224942" y="209061"/>
                  <a:pt x="2226001" y="200895"/>
                </a:cubicBezTo>
                <a:cubicBezTo>
                  <a:pt x="2227059" y="192729"/>
                  <a:pt x="2228105" y="180380"/>
                  <a:pt x="2229138" y="163847"/>
                </a:cubicBezTo>
                <a:cubicBezTo>
                  <a:pt x="2230171" y="147315"/>
                  <a:pt x="2228596" y="135141"/>
                  <a:pt x="2224413" y="127325"/>
                </a:cubicBezTo>
                <a:cubicBezTo>
                  <a:pt x="2220230" y="119508"/>
                  <a:pt x="2222355" y="115600"/>
                  <a:pt x="2230788" y="115600"/>
                </a:cubicBezTo>
                <a:cubicBezTo>
                  <a:pt x="2236521" y="115600"/>
                  <a:pt x="2241041" y="115859"/>
                  <a:pt x="2244349" y="116375"/>
                </a:cubicBezTo>
                <a:cubicBezTo>
                  <a:pt x="2247658" y="116892"/>
                  <a:pt x="2252145" y="116525"/>
                  <a:pt x="2257811" y="115275"/>
                </a:cubicBezTo>
                <a:cubicBezTo>
                  <a:pt x="2264827" y="90610"/>
                  <a:pt x="2267752" y="76136"/>
                  <a:pt x="2266586" y="71853"/>
                </a:cubicBezTo>
                <a:cubicBezTo>
                  <a:pt x="2260036" y="73903"/>
                  <a:pt x="2253824" y="75199"/>
                  <a:pt x="2247949" y="75740"/>
                </a:cubicBezTo>
                <a:cubicBezTo>
                  <a:pt x="2242075" y="76282"/>
                  <a:pt x="2234592" y="73399"/>
                  <a:pt x="2225501" y="67091"/>
                </a:cubicBezTo>
                <a:cubicBezTo>
                  <a:pt x="2216410" y="60783"/>
                  <a:pt x="2218755" y="56591"/>
                  <a:pt x="2232538" y="54517"/>
                </a:cubicBezTo>
                <a:cubicBezTo>
                  <a:pt x="2246320" y="52442"/>
                  <a:pt x="2259219" y="49834"/>
                  <a:pt x="2271235" y="46692"/>
                </a:cubicBezTo>
                <a:cubicBezTo>
                  <a:pt x="2283251" y="43551"/>
                  <a:pt x="2294742" y="40672"/>
                  <a:pt x="2305708" y="38055"/>
                </a:cubicBezTo>
                <a:cubicBezTo>
                  <a:pt x="2316674" y="35439"/>
                  <a:pt x="2327394" y="33064"/>
                  <a:pt x="2337869" y="30931"/>
                </a:cubicBezTo>
                <a:close/>
                <a:moveTo>
                  <a:pt x="2178035" y="28031"/>
                </a:moveTo>
                <a:cubicBezTo>
                  <a:pt x="2181018" y="27631"/>
                  <a:pt x="2183924" y="27856"/>
                  <a:pt x="2186753" y="28706"/>
                </a:cubicBezTo>
                <a:cubicBezTo>
                  <a:pt x="2192411" y="30406"/>
                  <a:pt x="2199873" y="33768"/>
                  <a:pt x="2209139" y="38793"/>
                </a:cubicBezTo>
                <a:cubicBezTo>
                  <a:pt x="2218405" y="43817"/>
                  <a:pt x="2221113" y="48646"/>
                  <a:pt x="2217264" y="53279"/>
                </a:cubicBezTo>
                <a:cubicBezTo>
                  <a:pt x="2213414" y="57912"/>
                  <a:pt x="2210277" y="64583"/>
                  <a:pt x="2207852" y="73290"/>
                </a:cubicBezTo>
                <a:cubicBezTo>
                  <a:pt x="2205427" y="81998"/>
                  <a:pt x="2202335" y="94414"/>
                  <a:pt x="2198577" y="110538"/>
                </a:cubicBezTo>
                <a:cubicBezTo>
                  <a:pt x="2194819" y="126662"/>
                  <a:pt x="2190219" y="138099"/>
                  <a:pt x="2184778" y="144849"/>
                </a:cubicBezTo>
                <a:cubicBezTo>
                  <a:pt x="2179337" y="151598"/>
                  <a:pt x="2173833" y="150273"/>
                  <a:pt x="2168267" y="140874"/>
                </a:cubicBezTo>
                <a:lnTo>
                  <a:pt x="2136144" y="147948"/>
                </a:lnTo>
                <a:cubicBezTo>
                  <a:pt x="2135010" y="154731"/>
                  <a:pt x="2131527" y="158123"/>
                  <a:pt x="2125694" y="158123"/>
                </a:cubicBezTo>
                <a:cubicBezTo>
                  <a:pt x="2120844" y="158123"/>
                  <a:pt x="2117261" y="151198"/>
                  <a:pt x="2114945" y="137349"/>
                </a:cubicBezTo>
                <a:cubicBezTo>
                  <a:pt x="2112628" y="123500"/>
                  <a:pt x="2109424" y="108393"/>
                  <a:pt x="2105333" y="92027"/>
                </a:cubicBezTo>
                <a:cubicBezTo>
                  <a:pt x="2101242" y="75661"/>
                  <a:pt x="2097321" y="63995"/>
                  <a:pt x="2093571" y="57029"/>
                </a:cubicBezTo>
                <a:cubicBezTo>
                  <a:pt x="2089821" y="50063"/>
                  <a:pt x="2092680" y="46580"/>
                  <a:pt x="2102146" y="46580"/>
                </a:cubicBezTo>
                <a:lnTo>
                  <a:pt x="2117845" y="46580"/>
                </a:lnTo>
                <a:cubicBezTo>
                  <a:pt x="2121478" y="46580"/>
                  <a:pt x="2129319" y="44826"/>
                  <a:pt x="2141368" y="41317"/>
                </a:cubicBezTo>
                <a:cubicBezTo>
                  <a:pt x="2153417" y="37809"/>
                  <a:pt x="2162579" y="34405"/>
                  <a:pt x="2168854" y="31106"/>
                </a:cubicBezTo>
                <a:cubicBezTo>
                  <a:pt x="2171991" y="29456"/>
                  <a:pt x="2175052" y="28431"/>
                  <a:pt x="2178035" y="28031"/>
                </a:cubicBezTo>
                <a:close/>
                <a:moveTo>
                  <a:pt x="88177" y="17740"/>
                </a:moveTo>
                <a:cubicBezTo>
                  <a:pt x="89719" y="17697"/>
                  <a:pt x="91562" y="17952"/>
                  <a:pt x="93706" y="18506"/>
                </a:cubicBezTo>
                <a:cubicBezTo>
                  <a:pt x="102280" y="20723"/>
                  <a:pt x="110155" y="23798"/>
                  <a:pt x="117329" y="27731"/>
                </a:cubicBezTo>
                <a:cubicBezTo>
                  <a:pt x="124504" y="31664"/>
                  <a:pt x="126083" y="36309"/>
                  <a:pt x="122067" y="41667"/>
                </a:cubicBezTo>
                <a:cubicBezTo>
                  <a:pt x="118050" y="47025"/>
                  <a:pt x="113267" y="51796"/>
                  <a:pt x="107717" y="55979"/>
                </a:cubicBezTo>
                <a:cubicBezTo>
                  <a:pt x="118183" y="55046"/>
                  <a:pt x="128533" y="52721"/>
                  <a:pt x="138766" y="49004"/>
                </a:cubicBezTo>
                <a:cubicBezTo>
                  <a:pt x="148998" y="45288"/>
                  <a:pt x="158406" y="47330"/>
                  <a:pt x="166989" y="55129"/>
                </a:cubicBezTo>
                <a:cubicBezTo>
                  <a:pt x="175572" y="62929"/>
                  <a:pt x="168984" y="68970"/>
                  <a:pt x="147227" y="73253"/>
                </a:cubicBezTo>
                <a:cubicBezTo>
                  <a:pt x="125470" y="77536"/>
                  <a:pt x="110734" y="77069"/>
                  <a:pt x="103018" y="71853"/>
                </a:cubicBezTo>
                <a:cubicBezTo>
                  <a:pt x="100155" y="76894"/>
                  <a:pt x="97027" y="81595"/>
                  <a:pt x="93632" y="85955"/>
                </a:cubicBezTo>
                <a:lnTo>
                  <a:pt x="90012" y="89929"/>
                </a:lnTo>
                <a:lnTo>
                  <a:pt x="103233" y="93736"/>
                </a:lnTo>
                <a:cubicBezTo>
                  <a:pt x="107694" y="95492"/>
                  <a:pt x="112117" y="97710"/>
                  <a:pt x="116504" y="100389"/>
                </a:cubicBezTo>
                <a:cubicBezTo>
                  <a:pt x="125279" y="105747"/>
                  <a:pt x="127954" y="113834"/>
                  <a:pt x="124529" y="124650"/>
                </a:cubicBezTo>
                <a:cubicBezTo>
                  <a:pt x="121104" y="135466"/>
                  <a:pt x="114988" y="137478"/>
                  <a:pt x="106180" y="130687"/>
                </a:cubicBezTo>
                <a:cubicBezTo>
                  <a:pt x="97372" y="123896"/>
                  <a:pt x="90202" y="116084"/>
                  <a:pt x="84669" y="107251"/>
                </a:cubicBezTo>
                <a:cubicBezTo>
                  <a:pt x="83248" y="103934"/>
                  <a:pt x="82288" y="101085"/>
                  <a:pt x="81789" y="98701"/>
                </a:cubicBezTo>
                <a:lnTo>
                  <a:pt x="81789" y="98696"/>
                </a:lnTo>
                <a:lnTo>
                  <a:pt x="70071" y="108022"/>
                </a:lnTo>
                <a:cubicBezTo>
                  <a:pt x="65612" y="111018"/>
                  <a:pt x="60887" y="113673"/>
                  <a:pt x="55896" y="115988"/>
                </a:cubicBezTo>
                <a:cubicBezTo>
                  <a:pt x="35930" y="125246"/>
                  <a:pt x="29718" y="125158"/>
                  <a:pt x="37259" y="115725"/>
                </a:cubicBezTo>
                <a:cubicBezTo>
                  <a:pt x="44800" y="106293"/>
                  <a:pt x="52937" y="95406"/>
                  <a:pt x="61670" y="83065"/>
                </a:cubicBezTo>
                <a:cubicBezTo>
                  <a:pt x="70403" y="70724"/>
                  <a:pt x="76307" y="59995"/>
                  <a:pt x="79382" y="50879"/>
                </a:cubicBezTo>
                <a:cubicBezTo>
                  <a:pt x="82456" y="41763"/>
                  <a:pt x="83469" y="33535"/>
                  <a:pt x="82419" y="26193"/>
                </a:cubicBezTo>
                <a:cubicBezTo>
                  <a:pt x="81631" y="20687"/>
                  <a:pt x="83551" y="17870"/>
                  <a:pt x="88177" y="17740"/>
                </a:cubicBezTo>
                <a:close/>
                <a:moveTo>
                  <a:pt x="3071036" y="16856"/>
                </a:moveTo>
                <a:cubicBezTo>
                  <a:pt x="3076803" y="17973"/>
                  <a:pt x="3082582" y="19690"/>
                  <a:pt x="3088373" y="22006"/>
                </a:cubicBezTo>
                <a:cubicBezTo>
                  <a:pt x="3094164" y="24323"/>
                  <a:pt x="3098893" y="27131"/>
                  <a:pt x="3102560" y="30431"/>
                </a:cubicBezTo>
                <a:cubicBezTo>
                  <a:pt x="3106226" y="33730"/>
                  <a:pt x="3103876" y="42896"/>
                  <a:pt x="3095510" y="57929"/>
                </a:cubicBezTo>
                <a:cubicBezTo>
                  <a:pt x="3103426" y="69262"/>
                  <a:pt x="3117725" y="84756"/>
                  <a:pt x="3138407" y="104414"/>
                </a:cubicBezTo>
                <a:cubicBezTo>
                  <a:pt x="3159090" y="124071"/>
                  <a:pt x="3178026" y="138066"/>
                  <a:pt x="3195216" y="146399"/>
                </a:cubicBezTo>
                <a:cubicBezTo>
                  <a:pt x="3212407" y="154731"/>
                  <a:pt x="3222836" y="161218"/>
                  <a:pt x="3226502" y="165860"/>
                </a:cubicBezTo>
                <a:cubicBezTo>
                  <a:pt x="3230168" y="170501"/>
                  <a:pt x="3220127" y="174030"/>
                  <a:pt x="3196379" y="176447"/>
                </a:cubicBezTo>
                <a:cubicBezTo>
                  <a:pt x="3172630" y="178863"/>
                  <a:pt x="3156215" y="174434"/>
                  <a:pt x="3147132" y="163160"/>
                </a:cubicBezTo>
                <a:cubicBezTo>
                  <a:pt x="3138049" y="151886"/>
                  <a:pt x="3129637" y="140570"/>
                  <a:pt x="3121896" y="129212"/>
                </a:cubicBezTo>
                <a:cubicBezTo>
                  <a:pt x="3114155" y="117854"/>
                  <a:pt x="3101985" y="98735"/>
                  <a:pt x="3085386" y="71853"/>
                </a:cubicBezTo>
                <a:cubicBezTo>
                  <a:pt x="3077020" y="94418"/>
                  <a:pt x="3065649" y="114755"/>
                  <a:pt x="3051275" y="132862"/>
                </a:cubicBezTo>
                <a:cubicBezTo>
                  <a:pt x="3036901" y="150969"/>
                  <a:pt x="3022610" y="163889"/>
                  <a:pt x="3008403" y="171622"/>
                </a:cubicBezTo>
                <a:cubicBezTo>
                  <a:pt x="2994195" y="179355"/>
                  <a:pt x="2988137" y="181363"/>
                  <a:pt x="2990229" y="177647"/>
                </a:cubicBezTo>
                <a:cubicBezTo>
                  <a:pt x="2992320" y="173930"/>
                  <a:pt x="3000724" y="162248"/>
                  <a:pt x="3015440" y="142599"/>
                </a:cubicBezTo>
                <a:cubicBezTo>
                  <a:pt x="3030156" y="122950"/>
                  <a:pt x="3042705" y="102039"/>
                  <a:pt x="3053088" y="79865"/>
                </a:cubicBezTo>
                <a:cubicBezTo>
                  <a:pt x="3063470" y="57691"/>
                  <a:pt x="3067616" y="41367"/>
                  <a:pt x="3065524" y="30893"/>
                </a:cubicBezTo>
                <a:cubicBezTo>
                  <a:pt x="3063433" y="20419"/>
                  <a:pt x="3065270" y="15740"/>
                  <a:pt x="3071036" y="16856"/>
                </a:cubicBezTo>
                <a:close/>
                <a:moveTo>
                  <a:pt x="200804" y="14832"/>
                </a:moveTo>
                <a:cubicBezTo>
                  <a:pt x="202232" y="14669"/>
                  <a:pt x="203964" y="14869"/>
                  <a:pt x="205999" y="15431"/>
                </a:cubicBezTo>
                <a:cubicBezTo>
                  <a:pt x="214140" y="17681"/>
                  <a:pt x="222015" y="21173"/>
                  <a:pt x="229622" y="25906"/>
                </a:cubicBezTo>
                <a:cubicBezTo>
                  <a:pt x="237230" y="30639"/>
                  <a:pt x="238764" y="34789"/>
                  <a:pt x="234222" y="38355"/>
                </a:cubicBezTo>
                <a:cubicBezTo>
                  <a:pt x="229681" y="41922"/>
                  <a:pt x="225677" y="45705"/>
                  <a:pt x="222210" y="49704"/>
                </a:cubicBezTo>
                <a:cubicBezTo>
                  <a:pt x="237009" y="48754"/>
                  <a:pt x="250613" y="46163"/>
                  <a:pt x="263020" y="41930"/>
                </a:cubicBezTo>
                <a:cubicBezTo>
                  <a:pt x="275428" y="37697"/>
                  <a:pt x="285323" y="39738"/>
                  <a:pt x="292706" y="48055"/>
                </a:cubicBezTo>
                <a:cubicBezTo>
                  <a:pt x="300089" y="56371"/>
                  <a:pt x="292739" y="63199"/>
                  <a:pt x="270658" y="68541"/>
                </a:cubicBezTo>
                <a:cubicBezTo>
                  <a:pt x="248575" y="73882"/>
                  <a:pt x="229927" y="73411"/>
                  <a:pt x="214711" y="67128"/>
                </a:cubicBezTo>
                <a:cubicBezTo>
                  <a:pt x="209561" y="76461"/>
                  <a:pt x="202345" y="85494"/>
                  <a:pt x="193062" y="94227"/>
                </a:cubicBezTo>
                <a:cubicBezTo>
                  <a:pt x="183779" y="102959"/>
                  <a:pt x="173476" y="109255"/>
                  <a:pt x="162152" y="113113"/>
                </a:cubicBezTo>
                <a:cubicBezTo>
                  <a:pt x="150827" y="116971"/>
                  <a:pt x="148657" y="114459"/>
                  <a:pt x="155639" y="105576"/>
                </a:cubicBezTo>
                <a:cubicBezTo>
                  <a:pt x="162622" y="96693"/>
                  <a:pt x="171514" y="83561"/>
                  <a:pt x="182313" y="66178"/>
                </a:cubicBezTo>
                <a:cubicBezTo>
                  <a:pt x="193112" y="48796"/>
                  <a:pt x="197724" y="35430"/>
                  <a:pt x="196149" y="26081"/>
                </a:cubicBezTo>
                <a:cubicBezTo>
                  <a:pt x="194968" y="19069"/>
                  <a:pt x="196520" y="15319"/>
                  <a:pt x="200804" y="14832"/>
                </a:cubicBezTo>
                <a:close/>
                <a:moveTo>
                  <a:pt x="3358162" y="12810"/>
                </a:moveTo>
                <a:cubicBezTo>
                  <a:pt x="3360283" y="12079"/>
                  <a:pt x="3363726" y="12123"/>
                  <a:pt x="3368493" y="12944"/>
                </a:cubicBezTo>
                <a:cubicBezTo>
                  <a:pt x="3378026" y="14586"/>
                  <a:pt x="3385900" y="17123"/>
                  <a:pt x="3392117" y="20556"/>
                </a:cubicBezTo>
                <a:cubicBezTo>
                  <a:pt x="3398332" y="23989"/>
                  <a:pt x="3400012" y="27806"/>
                  <a:pt x="3397154" y="32005"/>
                </a:cubicBezTo>
                <a:cubicBezTo>
                  <a:pt x="3394295" y="36205"/>
                  <a:pt x="3391025" y="40547"/>
                  <a:pt x="3387342" y="45030"/>
                </a:cubicBezTo>
                <a:cubicBezTo>
                  <a:pt x="3390742" y="45030"/>
                  <a:pt x="3398887" y="42672"/>
                  <a:pt x="3411778" y="37955"/>
                </a:cubicBezTo>
                <a:cubicBezTo>
                  <a:pt x="3424668" y="33239"/>
                  <a:pt x="3434277" y="34730"/>
                  <a:pt x="3440601" y="42430"/>
                </a:cubicBezTo>
                <a:cubicBezTo>
                  <a:pt x="3446926" y="50129"/>
                  <a:pt x="3445026" y="55637"/>
                  <a:pt x="3434901" y="58954"/>
                </a:cubicBezTo>
                <a:cubicBezTo>
                  <a:pt x="3424777" y="62270"/>
                  <a:pt x="3414219" y="64462"/>
                  <a:pt x="3403228" y="65528"/>
                </a:cubicBezTo>
                <a:cubicBezTo>
                  <a:pt x="3392237" y="66595"/>
                  <a:pt x="3383925" y="66087"/>
                  <a:pt x="3378292" y="64004"/>
                </a:cubicBezTo>
                <a:cubicBezTo>
                  <a:pt x="3366693" y="81936"/>
                  <a:pt x="3350890" y="96614"/>
                  <a:pt x="3330883" y="108038"/>
                </a:cubicBezTo>
                <a:cubicBezTo>
                  <a:pt x="3310875" y="119463"/>
                  <a:pt x="3305401" y="119450"/>
                  <a:pt x="3314459" y="108001"/>
                </a:cubicBezTo>
                <a:cubicBezTo>
                  <a:pt x="3323516" y="96552"/>
                  <a:pt x="3330883" y="86698"/>
                  <a:pt x="3336557" y="78440"/>
                </a:cubicBezTo>
                <a:cubicBezTo>
                  <a:pt x="3342232" y="70182"/>
                  <a:pt x="3347115" y="61712"/>
                  <a:pt x="3351207" y="53029"/>
                </a:cubicBezTo>
                <a:cubicBezTo>
                  <a:pt x="3355298" y="44346"/>
                  <a:pt x="3357344" y="37513"/>
                  <a:pt x="3357344" y="32530"/>
                </a:cubicBezTo>
                <a:cubicBezTo>
                  <a:pt x="3357344" y="26964"/>
                  <a:pt x="3356819" y="21898"/>
                  <a:pt x="3355769" y="17331"/>
                </a:cubicBezTo>
                <a:cubicBezTo>
                  <a:pt x="3355244" y="15048"/>
                  <a:pt x="3356041" y="13541"/>
                  <a:pt x="3358162" y="12810"/>
                </a:cubicBezTo>
                <a:close/>
                <a:moveTo>
                  <a:pt x="500662" y="12810"/>
                </a:moveTo>
                <a:cubicBezTo>
                  <a:pt x="502783" y="12079"/>
                  <a:pt x="506227" y="12123"/>
                  <a:pt x="510993" y="12944"/>
                </a:cubicBezTo>
                <a:cubicBezTo>
                  <a:pt x="520526" y="14586"/>
                  <a:pt x="528400" y="17123"/>
                  <a:pt x="534617" y="20556"/>
                </a:cubicBezTo>
                <a:cubicBezTo>
                  <a:pt x="540833" y="23989"/>
                  <a:pt x="542512" y="27806"/>
                  <a:pt x="539654" y="32005"/>
                </a:cubicBezTo>
                <a:cubicBezTo>
                  <a:pt x="536796" y="36205"/>
                  <a:pt x="533525" y="40547"/>
                  <a:pt x="529842" y="45030"/>
                </a:cubicBezTo>
                <a:cubicBezTo>
                  <a:pt x="533241" y="45030"/>
                  <a:pt x="541387" y="42672"/>
                  <a:pt x="554278" y="37955"/>
                </a:cubicBezTo>
                <a:cubicBezTo>
                  <a:pt x="567169" y="33239"/>
                  <a:pt x="576776" y="34730"/>
                  <a:pt x="583101" y="42430"/>
                </a:cubicBezTo>
                <a:cubicBezTo>
                  <a:pt x="589426" y="50129"/>
                  <a:pt x="587526" y="55637"/>
                  <a:pt x="577401" y="58954"/>
                </a:cubicBezTo>
                <a:cubicBezTo>
                  <a:pt x="567277" y="62270"/>
                  <a:pt x="556719" y="64462"/>
                  <a:pt x="545728" y="65528"/>
                </a:cubicBezTo>
                <a:cubicBezTo>
                  <a:pt x="534737" y="66595"/>
                  <a:pt x="526425" y="66087"/>
                  <a:pt x="520792" y="64004"/>
                </a:cubicBezTo>
                <a:cubicBezTo>
                  <a:pt x="509193" y="81936"/>
                  <a:pt x="493390" y="96614"/>
                  <a:pt x="473383" y="108038"/>
                </a:cubicBezTo>
                <a:cubicBezTo>
                  <a:pt x="453376" y="119463"/>
                  <a:pt x="447901" y="119450"/>
                  <a:pt x="456959" y="108001"/>
                </a:cubicBezTo>
                <a:cubicBezTo>
                  <a:pt x="466016" y="96552"/>
                  <a:pt x="473383" y="86698"/>
                  <a:pt x="479057" y="78440"/>
                </a:cubicBezTo>
                <a:cubicBezTo>
                  <a:pt x="484732" y="70182"/>
                  <a:pt x="489615" y="61712"/>
                  <a:pt x="493706" y="53029"/>
                </a:cubicBezTo>
                <a:cubicBezTo>
                  <a:pt x="497798" y="44346"/>
                  <a:pt x="499843" y="37513"/>
                  <a:pt x="499843" y="32530"/>
                </a:cubicBezTo>
                <a:cubicBezTo>
                  <a:pt x="499843" y="26964"/>
                  <a:pt x="499318" y="21898"/>
                  <a:pt x="498269" y="17331"/>
                </a:cubicBezTo>
                <a:cubicBezTo>
                  <a:pt x="497744" y="15048"/>
                  <a:pt x="498542" y="13541"/>
                  <a:pt x="500662" y="12810"/>
                </a:cubicBezTo>
                <a:close/>
                <a:moveTo>
                  <a:pt x="1765162" y="5968"/>
                </a:moveTo>
                <a:cubicBezTo>
                  <a:pt x="1767235" y="6063"/>
                  <a:pt x="1769720" y="6672"/>
                  <a:pt x="1772616" y="7794"/>
                </a:cubicBezTo>
                <a:cubicBezTo>
                  <a:pt x="1784199" y="12286"/>
                  <a:pt x="1792856" y="17656"/>
                  <a:pt x="1798589" y="23906"/>
                </a:cubicBezTo>
                <a:cubicBezTo>
                  <a:pt x="1804322" y="30156"/>
                  <a:pt x="1804639" y="35776"/>
                  <a:pt x="1799539" y="40767"/>
                </a:cubicBezTo>
                <a:cubicBezTo>
                  <a:pt x="1794440" y="45759"/>
                  <a:pt x="1787573" y="54229"/>
                  <a:pt x="1778940" y="66178"/>
                </a:cubicBezTo>
                <a:cubicBezTo>
                  <a:pt x="1785024" y="65645"/>
                  <a:pt x="1792727" y="64903"/>
                  <a:pt x="1802052" y="63954"/>
                </a:cubicBezTo>
                <a:cubicBezTo>
                  <a:pt x="1811376" y="63004"/>
                  <a:pt x="1820304" y="60391"/>
                  <a:pt x="1828838" y="56117"/>
                </a:cubicBezTo>
                <a:cubicBezTo>
                  <a:pt x="1837370" y="51842"/>
                  <a:pt x="1844724" y="51396"/>
                  <a:pt x="1850899" y="54779"/>
                </a:cubicBezTo>
                <a:cubicBezTo>
                  <a:pt x="1857073" y="58162"/>
                  <a:pt x="1864402" y="63258"/>
                  <a:pt x="1872885" y="70066"/>
                </a:cubicBezTo>
                <a:cubicBezTo>
                  <a:pt x="1881368" y="76874"/>
                  <a:pt x="1881213" y="83869"/>
                  <a:pt x="1872422" y="91052"/>
                </a:cubicBezTo>
                <a:cubicBezTo>
                  <a:pt x="1863631" y="98235"/>
                  <a:pt x="1854319" y="109326"/>
                  <a:pt x="1844486" y="124325"/>
                </a:cubicBezTo>
                <a:cubicBezTo>
                  <a:pt x="1834654" y="139324"/>
                  <a:pt x="1826929" y="149965"/>
                  <a:pt x="1821313" y="156248"/>
                </a:cubicBezTo>
                <a:cubicBezTo>
                  <a:pt x="1855527" y="178797"/>
                  <a:pt x="1879622" y="193429"/>
                  <a:pt x="1893596" y="200145"/>
                </a:cubicBezTo>
                <a:cubicBezTo>
                  <a:pt x="1907570" y="206861"/>
                  <a:pt x="1921728" y="212524"/>
                  <a:pt x="1936068" y="217132"/>
                </a:cubicBezTo>
                <a:cubicBezTo>
                  <a:pt x="1950409" y="221740"/>
                  <a:pt x="1964933" y="225706"/>
                  <a:pt x="1979641" y="229031"/>
                </a:cubicBezTo>
                <a:cubicBezTo>
                  <a:pt x="1994348" y="232356"/>
                  <a:pt x="1997981" y="236518"/>
                  <a:pt x="1990540" y="241518"/>
                </a:cubicBezTo>
                <a:cubicBezTo>
                  <a:pt x="1983099" y="246517"/>
                  <a:pt x="1965804" y="249817"/>
                  <a:pt x="1938656" y="251417"/>
                </a:cubicBezTo>
                <a:cubicBezTo>
                  <a:pt x="1911507" y="253017"/>
                  <a:pt x="1891000" y="247963"/>
                  <a:pt x="1877134" y="236256"/>
                </a:cubicBezTo>
                <a:cubicBezTo>
                  <a:pt x="1863269" y="224548"/>
                  <a:pt x="1839453" y="204778"/>
                  <a:pt x="1805689" y="176947"/>
                </a:cubicBezTo>
                <a:cubicBezTo>
                  <a:pt x="1776024" y="205678"/>
                  <a:pt x="1747659" y="227206"/>
                  <a:pt x="1720594" y="241530"/>
                </a:cubicBezTo>
                <a:cubicBezTo>
                  <a:pt x="1693529" y="255854"/>
                  <a:pt x="1667697" y="265404"/>
                  <a:pt x="1643099" y="270178"/>
                </a:cubicBezTo>
                <a:cubicBezTo>
                  <a:pt x="1618500" y="274953"/>
                  <a:pt x="1619025" y="270137"/>
                  <a:pt x="1644674" y="255729"/>
                </a:cubicBezTo>
                <a:cubicBezTo>
                  <a:pt x="1670322" y="241322"/>
                  <a:pt x="1694541" y="226344"/>
                  <a:pt x="1717332" y="210795"/>
                </a:cubicBezTo>
                <a:cubicBezTo>
                  <a:pt x="1740122" y="195246"/>
                  <a:pt x="1761641" y="177322"/>
                  <a:pt x="1781890" y="157023"/>
                </a:cubicBezTo>
                <a:cubicBezTo>
                  <a:pt x="1764275" y="139391"/>
                  <a:pt x="1748984" y="127208"/>
                  <a:pt x="1736018" y="120475"/>
                </a:cubicBezTo>
                <a:cubicBezTo>
                  <a:pt x="1721419" y="136724"/>
                  <a:pt x="1705286" y="148369"/>
                  <a:pt x="1687621" y="155410"/>
                </a:cubicBezTo>
                <a:cubicBezTo>
                  <a:pt x="1669955" y="162452"/>
                  <a:pt x="1670347" y="156840"/>
                  <a:pt x="1688796" y="138574"/>
                </a:cubicBezTo>
                <a:cubicBezTo>
                  <a:pt x="1707245" y="120308"/>
                  <a:pt x="1723715" y="98801"/>
                  <a:pt x="1738205" y="74053"/>
                </a:cubicBezTo>
                <a:cubicBezTo>
                  <a:pt x="1752696" y="49304"/>
                  <a:pt x="1759158" y="30951"/>
                  <a:pt x="1757592" y="18994"/>
                </a:cubicBezTo>
                <a:cubicBezTo>
                  <a:pt x="1756417" y="10026"/>
                  <a:pt x="1758940" y="5684"/>
                  <a:pt x="1765162" y="5968"/>
                </a:cubicBezTo>
                <a:close/>
                <a:moveTo>
                  <a:pt x="2681360" y="5459"/>
                </a:moveTo>
                <a:cubicBezTo>
                  <a:pt x="2683477" y="5449"/>
                  <a:pt x="2685968" y="5932"/>
                  <a:pt x="2688835" y="6907"/>
                </a:cubicBezTo>
                <a:cubicBezTo>
                  <a:pt x="2700301" y="10807"/>
                  <a:pt x="2709867" y="16031"/>
                  <a:pt x="2717533" y="22581"/>
                </a:cubicBezTo>
                <a:cubicBezTo>
                  <a:pt x="2726799" y="30181"/>
                  <a:pt x="2727895" y="35755"/>
                  <a:pt x="2720820" y="39305"/>
                </a:cubicBezTo>
                <a:cubicBezTo>
                  <a:pt x="2713746" y="42855"/>
                  <a:pt x="2702976" y="50829"/>
                  <a:pt x="2688510" y="63229"/>
                </a:cubicBezTo>
                <a:cubicBezTo>
                  <a:pt x="2674044" y="75628"/>
                  <a:pt x="2659512" y="85915"/>
                  <a:pt x="2644912" y="94089"/>
                </a:cubicBezTo>
                <a:cubicBezTo>
                  <a:pt x="2630313" y="102264"/>
                  <a:pt x="2631380" y="94727"/>
                  <a:pt x="2648112" y="71478"/>
                </a:cubicBezTo>
                <a:cubicBezTo>
                  <a:pt x="2664845" y="48229"/>
                  <a:pt x="2672948" y="30681"/>
                  <a:pt x="2672423" y="18831"/>
                </a:cubicBezTo>
                <a:cubicBezTo>
                  <a:pt x="2672029" y="9944"/>
                  <a:pt x="2675008" y="5487"/>
                  <a:pt x="2681360" y="5459"/>
                </a:cubicBezTo>
                <a:close/>
                <a:moveTo>
                  <a:pt x="3473180" y="1"/>
                </a:moveTo>
                <a:cubicBezTo>
                  <a:pt x="3477118" y="-20"/>
                  <a:pt x="3482836" y="1174"/>
                  <a:pt x="3490336" y="3582"/>
                </a:cubicBezTo>
                <a:cubicBezTo>
                  <a:pt x="3505335" y="8399"/>
                  <a:pt x="3510742" y="14573"/>
                  <a:pt x="3506560" y="22106"/>
                </a:cubicBezTo>
                <a:lnTo>
                  <a:pt x="3497135" y="29306"/>
                </a:lnTo>
                <a:cubicBezTo>
                  <a:pt x="3504735" y="29389"/>
                  <a:pt x="3516084" y="27581"/>
                  <a:pt x="3531183" y="23881"/>
                </a:cubicBezTo>
                <a:cubicBezTo>
                  <a:pt x="3546282" y="20181"/>
                  <a:pt x="3557194" y="22585"/>
                  <a:pt x="3563919" y="31093"/>
                </a:cubicBezTo>
                <a:cubicBezTo>
                  <a:pt x="3570643" y="39601"/>
                  <a:pt x="3563264" y="45642"/>
                  <a:pt x="3541782" y="49217"/>
                </a:cubicBezTo>
                <a:cubicBezTo>
                  <a:pt x="3520300" y="52792"/>
                  <a:pt x="3503535" y="53537"/>
                  <a:pt x="3491486" y="51454"/>
                </a:cubicBezTo>
                <a:cubicBezTo>
                  <a:pt x="3482836" y="65203"/>
                  <a:pt x="3471128" y="76744"/>
                  <a:pt x="3456363" y="86077"/>
                </a:cubicBezTo>
                <a:lnTo>
                  <a:pt x="3450085" y="89441"/>
                </a:lnTo>
                <a:lnTo>
                  <a:pt x="3465300" y="85940"/>
                </a:lnTo>
                <a:cubicBezTo>
                  <a:pt x="3471624" y="82698"/>
                  <a:pt x="3478703" y="82765"/>
                  <a:pt x="3486536" y="86140"/>
                </a:cubicBezTo>
                <a:cubicBezTo>
                  <a:pt x="3494368" y="89514"/>
                  <a:pt x="3502014" y="93631"/>
                  <a:pt x="3509472" y="98489"/>
                </a:cubicBezTo>
                <a:cubicBezTo>
                  <a:pt x="3516930" y="103347"/>
                  <a:pt x="3518530" y="109292"/>
                  <a:pt x="3514272" y="116325"/>
                </a:cubicBezTo>
                <a:cubicBezTo>
                  <a:pt x="3510013" y="123358"/>
                  <a:pt x="3506330" y="137495"/>
                  <a:pt x="3503222" y="158735"/>
                </a:cubicBezTo>
                <a:cubicBezTo>
                  <a:pt x="3500114" y="179976"/>
                  <a:pt x="3495835" y="196425"/>
                  <a:pt x="3490386" y="208082"/>
                </a:cubicBezTo>
                <a:cubicBezTo>
                  <a:pt x="3489023" y="210997"/>
                  <a:pt x="3487564" y="213220"/>
                  <a:pt x="3486009" y="214753"/>
                </a:cubicBezTo>
                <a:lnTo>
                  <a:pt x="3483285" y="216142"/>
                </a:lnTo>
                <a:lnTo>
                  <a:pt x="3486248" y="217032"/>
                </a:lnTo>
                <a:cubicBezTo>
                  <a:pt x="3492456" y="219607"/>
                  <a:pt x="3495264" y="222144"/>
                  <a:pt x="3494673" y="224644"/>
                </a:cubicBezTo>
                <a:cubicBezTo>
                  <a:pt x="3494081" y="227144"/>
                  <a:pt x="3492810" y="230002"/>
                  <a:pt x="3490861" y="233218"/>
                </a:cubicBezTo>
                <a:cubicBezTo>
                  <a:pt x="3523175" y="230218"/>
                  <a:pt x="3547140" y="227377"/>
                  <a:pt x="3562756" y="224694"/>
                </a:cubicBezTo>
                <a:cubicBezTo>
                  <a:pt x="3578372" y="222011"/>
                  <a:pt x="3590946" y="223952"/>
                  <a:pt x="3600479" y="230518"/>
                </a:cubicBezTo>
                <a:cubicBezTo>
                  <a:pt x="3610011" y="237085"/>
                  <a:pt x="3613707" y="243130"/>
                  <a:pt x="3611566" y="248655"/>
                </a:cubicBezTo>
                <a:cubicBezTo>
                  <a:pt x="3609424" y="254179"/>
                  <a:pt x="3601304" y="256679"/>
                  <a:pt x="3587205" y="256154"/>
                </a:cubicBezTo>
                <a:cubicBezTo>
                  <a:pt x="3573106" y="255629"/>
                  <a:pt x="3560831" y="255367"/>
                  <a:pt x="3550382" y="255367"/>
                </a:cubicBezTo>
                <a:cubicBezTo>
                  <a:pt x="3541166" y="255367"/>
                  <a:pt x="3521325" y="256325"/>
                  <a:pt x="3490861" y="258242"/>
                </a:cubicBezTo>
                <a:cubicBezTo>
                  <a:pt x="3490861" y="304372"/>
                  <a:pt x="3490577" y="329700"/>
                  <a:pt x="3490011" y="334225"/>
                </a:cubicBezTo>
                <a:cubicBezTo>
                  <a:pt x="3489444" y="338749"/>
                  <a:pt x="3487427" y="346349"/>
                  <a:pt x="3483961" y="357023"/>
                </a:cubicBezTo>
                <a:cubicBezTo>
                  <a:pt x="3480494" y="367698"/>
                  <a:pt x="3476595" y="371247"/>
                  <a:pt x="3472262" y="367673"/>
                </a:cubicBezTo>
                <a:cubicBezTo>
                  <a:pt x="3467928" y="364098"/>
                  <a:pt x="3465212" y="358736"/>
                  <a:pt x="3464112" y="351586"/>
                </a:cubicBezTo>
                <a:cubicBezTo>
                  <a:pt x="3463012" y="344436"/>
                  <a:pt x="3462195" y="333920"/>
                  <a:pt x="3461662" y="320038"/>
                </a:cubicBezTo>
                <a:cubicBezTo>
                  <a:pt x="3461129" y="306155"/>
                  <a:pt x="3460862" y="286173"/>
                  <a:pt x="3460862" y="260092"/>
                </a:cubicBezTo>
                <a:lnTo>
                  <a:pt x="3394341" y="269041"/>
                </a:lnTo>
                <a:cubicBezTo>
                  <a:pt x="3390425" y="288590"/>
                  <a:pt x="3381084" y="306297"/>
                  <a:pt x="3366318" y="322163"/>
                </a:cubicBezTo>
                <a:cubicBezTo>
                  <a:pt x="3351552" y="338028"/>
                  <a:pt x="3333291" y="348382"/>
                  <a:pt x="3311534" y="353223"/>
                </a:cubicBezTo>
                <a:cubicBezTo>
                  <a:pt x="3289777" y="358065"/>
                  <a:pt x="3286656" y="355169"/>
                  <a:pt x="3302172" y="344536"/>
                </a:cubicBezTo>
                <a:cubicBezTo>
                  <a:pt x="3317687" y="333904"/>
                  <a:pt x="3330787" y="322484"/>
                  <a:pt x="3341470" y="310276"/>
                </a:cubicBezTo>
                <a:cubicBezTo>
                  <a:pt x="3352152" y="298068"/>
                  <a:pt x="3359535" y="284998"/>
                  <a:pt x="3363618" y="271066"/>
                </a:cubicBezTo>
                <a:cubicBezTo>
                  <a:pt x="3327854" y="277332"/>
                  <a:pt x="3304597" y="281511"/>
                  <a:pt x="3293848" y="283603"/>
                </a:cubicBezTo>
                <a:cubicBezTo>
                  <a:pt x="3283098" y="285694"/>
                  <a:pt x="3272432" y="281482"/>
                  <a:pt x="3261850" y="270966"/>
                </a:cubicBezTo>
                <a:cubicBezTo>
                  <a:pt x="3251266" y="260450"/>
                  <a:pt x="3254566" y="255979"/>
                  <a:pt x="3271749" y="257554"/>
                </a:cubicBezTo>
                <a:cubicBezTo>
                  <a:pt x="3288931" y="259129"/>
                  <a:pt x="3320079" y="256975"/>
                  <a:pt x="3365193" y="251092"/>
                </a:cubicBezTo>
                <a:cubicBezTo>
                  <a:pt x="3365193" y="243359"/>
                  <a:pt x="3363885" y="236356"/>
                  <a:pt x="3361268" y="230081"/>
                </a:cubicBezTo>
                <a:cubicBezTo>
                  <a:pt x="3358652" y="223806"/>
                  <a:pt x="3361252" y="221219"/>
                  <a:pt x="3369068" y="222319"/>
                </a:cubicBezTo>
                <a:lnTo>
                  <a:pt x="3372915" y="223303"/>
                </a:lnTo>
                <a:lnTo>
                  <a:pt x="3367855" y="213004"/>
                </a:lnTo>
                <a:cubicBezTo>
                  <a:pt x="3366393" y="208869"/>
                  <a:pt x="3365260" y="204245"/>
                  <a:pt x="3364456" y="199133"/>
                </a:cubicBezTo>
                <a:cubicBezTo>
                  <a:pt x="3362847" y="188908"/>
                  <a:pt x="3360760" y="174309"/>
                  <a:pt x="3358194" y="155335"/>
                </a:cubicBezTo>
                <a:cubicBezTo>
                  <a:pt x="3355627" y="136362"/>
                  <a:pt x="3351969" y="122646"/>
                  <a:pt x="3347219" y="114188"/>
                </a:cubicBezTo>
                <a:cubicBezTo>
                  <a:pt x="3342470" y="105730"/>
                  <a:pt x="3344828" y="101501"/>
                  <a:pt x="3354294" y="101501"/>
                </a:cubicBezTo>
                <a:cubicBezTo>
                  <a:pt x="3360844" y="101501"/>
                  <a:pt x="3366668" y="101755"/>
                  <a:pt x="3371768" y="102264"/>
                </a:cubicBezTo>
                <a:cubicBezTo>
                  <a:pt x="3374318" y="102518"/>
                  <a:pt x="3379413" y="102199"/>
                  <a:pt x="3387054" y="101308"/>
                </a:cubicBezTo>
                <a:lnTo>
                  <a:pt x="3387603" y="101229"/>
                </a:lnTo>
                <a:lnTo>
                  <a:pt x="3380717" y="97177"/>
                </a:lnTo>
                <a:cubicBezTo>
                  <a:pt x="3370368" y="84361"/>
                  <a:pt x="3367401" y="76119"/>
                  <a:pt x="3371818" y="72453"/>
                </a:cubicBezTo>
                <a:cubicBezTo>
                  <a:pt x="3376234" y="68787"/>
                  <a:pt x="3384108" y="69041"/>
                  <a:pt x="3395441" y="73215"/>
                </a:cubicBezTo>
                <a:cubicBezTo>
                  <a:pt x="3406774" y="77390"/>
                  <a:pt x="3410736" y="85002"/>
                  <a:pt x="3407328" y="96052"/>
                </a:cubicBezTo>
                <a:lnTo>
                  <a:pt x="3405876" y="98602"/>
                </a:lnTo>
                <a:lnTo>
                  <a:pt x="3417615" y="96914"/>
                </a:lnTo>
                <a:lnTo>
                  <a:pt x="3442913" y="91092"/>
                </a:lnTo>
                <a:lnTo>
                  <a:pt x="3442720" y="86996"/>
                </a:lnTo>
                <a:cubicBezTo>
                  <a:pt x="3443380" y="84867"/>
                  <a:pt x="3444765" y="81994"/>
                  <a:pt x="3446876" y="78378"/>
                </a:cubicBezTo>
                <a:cubicBezTo>
                  <a:pt x="3455317" y="63912"/>
                  <a:pt x="3461329" y="51154"/>
                  <a:pt x="3464912" y="40105"/>
                </a:cubicBezTo>
                <a:cubicBezTo>
                  <a:pt x="3468495" y="29056"/>
                  <a:pt x="3469503" y="21452"/>
                  <a:pt x="3467937" y="17294"/>
                </a:cubicBezTo>
                <a:cubicBezTo>
                  <a:pt x="3466370" y="13136"/>
                  <a:pt x="3465962" y="8607"/>
                  <a:pt x="3466712" y="3707"/>
                </a:cubicBezTo>
                <a:cubicBezTo>
                  <a:pt x="3467087" y="1257"/>
                  <a:pt x="3469243" y="22"/>
                  <a:pt x="3473180" y="1"/>
                </a:cubicBezTo>
                <a:close/>
                <a:moveTo>
                  <a:pt x="615680" y="1"/>
                </a:moveTo>
                <a:cubicBezTo>
                  <a:pt x="619617" y="-20"/>
                  <a:pt x="625336" y="1174"/>
                  <a:pt x="632835" y="3582"/>
                </a:cubicBezTo>
                <a:cubicBezTo>
                  <a:pt x="647835" y="8399"/>
                  <a:pt x="653242" y="14573"/>
                  <a:pt x="649059" y="22106"/>
                </a:cubicBezTo>
                <a:lnTo>
                  <a:pt x="639635" y="29306"/>
                </a:lnTo>
                <a:cubicBezTo>
                  <a:pt x="647235" y="29389"/>
                  <a:pt x="658584" y="27581"/>
                  <a:pt x="673683" y="23881"/>
                </a:cubicBezTo>
                <a:cubicBezTo>
                  <a:pt x="688782" y="20181"/>
                  <a:pt x="699694" y="22585"/>
                  <a:pt x="706418" y="31093"/>
                </a:cubicBezTo>
                <a:cubicBezTo>
                  <a:pt x="713143" y="39601"/>
                  <a:pt x="705764" y="45642"/>
                  <a:pt x="684282" y="49217"/>
                </a:cubicBezTo>
                <a:cubicBezTo>
                  <a:pt x="662800" y="52792"/>
                  <a:pt x="646035" y="53537"/>
                  <a:pt x="633985" y="51454"/>
                </a:cubicBezTo>
                <a:cubicBezTo>
                  <a:pt x="625336" y="65203"/>
                  <a:pt x="613628" y="76744"/>
                  <a:pt x="598862" y="86077"/>
                </a:cubicBezTo>
                <a:lnTo>
                  <a:pt x="592584" y="89441"/>
                </a:lnTo>
                <a:lnTo>
                  <a:pt x="607799" y="85940"/>
                </a:lnTo>
                <a:cubicBezTo>
                  <a:pt x="614124" y="82698"/>
                  <a:pt x="621203" y="82765"/>
                  <a:pt x="629036" y="86140"/>
                </a:cubicBezTo>
                <a:cubicBezTo>
                  <a:pt x="636868" y="89514"/>
                  <a:pt x="644514" y="93631"/>
                  <a:pt x="651972" y="98489"/>
                </a:cubicBezTo>
                <a:cubicBezTo>
                  <a:pt x="659430" y="103347"/>
                  <a:pt x="661029" y="109292"/>
                  <a:pt x="656771" y="116325"/>
                </a:cubicBezTo>
                <a:cubicBezTo>
                  <a:pt x="652513" y="123358"/>
                  <a:pt x="648830" y="137495"/>
                  <a:pt x="645722" y="158735"/>
                </a:cubicBezTo>
                <a:cubicBezTo>
                  <a:pt x="642614" y="179976"/>
                  <a:pt x="638335" y="196425"/>
                  <a:pt x="632885" y="208082"/>
                </a:cubicBezTo>
                <a:cubicBezTo>
                  <a:pt x="631523" y="210997"/>
                  <a:pt x="630064" y="213220"/>
                  <a:pt x="628509" y="214753"/>
                </a:cubicBezTo>
                <a:lnTo>
                  <a:pt x="625785" y="216142"/>
                </a:lnTo>
                <a:lnTo>
                  <a:pt x="628748" y="217032"/>
                </a:lnTo>
                <a:cubicBezTo>
                  <a:pt x="634956" y="219607"/>
                  <a:pt x="637764" y="222144"/>
                  <a:pt x="637173" y="224644"/>
                </a:cubicBezTo>
                <a:cubicBezTo>
                  <a:pt x="636581" y="227144"/>
                  <a:pt x="635310" y="230002"/>
                  <a:pt x="633360" y="233218"/>
                </a:cubicBezTo>
                <a:cubicBezTo>
                  <a:pt x="665675" y="230218"/>
                  <a:pt x="689640" y="227377"/>
                  <a:pt x="705256" y="224694"/>
                </a:cubicBezTo>
                <a:cubicBezTo>
                  <a:pt x="720872" y="222011"/>
                  <a:pt x="733446" y="223952"/>
                  <a:pt x="742979" y="230518"/>
                </a:cubicBezTo>
                <a:cubicBezTo>
                  <a:pt x="752511" y="237085"/>
                  <a:pt x="756207" y="243130"/>
                  <a:pt x="754065" y="248655"/>
                </a:cubicBezTo>
                <a:cubicBezTo>
                  <a:pt x="751924" y="254179"/>
                  <a:pt x="743804" y="256679"/>
                  <a:pt x="729705" y="256154"/>
                </a:cubicBezTo>
                <a:cubicBezTo>
                  <a:pt x="715605" y="255629"/>
                  <a:pt x="703331" y="255367"/>
                  <a:pt x="692882" y="255367"/>
                </a:cubicBezTo>
                <a:cubicBezTo>
                  <a:pt x="683666" y="255367"/>
                  <a:pt x="663825" y="256325"/>
                  <a:pt x="633360" y="258242"/>
                </a:cubicBezTo>
                <a:cubicBezTo>
                  <a:pt x="633360" y="304372"/>
                  <a:pt x="633077" y="329700"/>
                  <a:pt x="632510" y="334225"/>
                </a:cubicBezTo>
                <a:cubicBezTo>
                  <a:pt x="631944" y="338749"/>
                  <a:pt x="629927" y="346349"/>
                  <a:pt x="626461" y="357023"/>
                </a:cubicBezTo>
                <a:cubicBezTo>
                  <a:pt x="622994" y="367698"/>
                  <a:pt x="619094" y="371247"/>
                  <a:pt x="614761" y="367673"/>
                </a:cubicBezTo>
                <a:cubicBezTo>
                  <a:pt x="610429" y="364098"/>
                  <a:pt x="607712" y="358736"/>
                  <a:pt x="606612" y="351586"/>
                </a:cubicBezTo>
                <a:cubicBezTo>
                  <a:pt x="605512" y="344436"/>
                  <a:pt x="604695" y="333920"/>
                  <a:pt x="604162" y="320038"/>
                </a:cubicBezTo>
                <a:cubicBezTo>
                  <a:pt x="603629" y="306155"/>
                  <a:pt x="603362" y="286173"/>
                  <a:pt x="603362" y="260092"/>
                </a:cubicBezTo>
                <a:lnTo>
                  <a:pt x="536841" y="269041"/>
                </a:lnTo>
                <a:cubicBezTo>
                  <a:pt x="532925" y="288590"/>
                  <a:pt x="523584" y="306297"/>
                  <a:pt x="508818" y="322163"/>
                </a:cubicBezTo>
                <a:cubicBezTo>
                  <a:pt x="494052" y="338028"/>
                  <a:pt x="475791" y="348382"/>
                  <a:pt x="454034" y="353223"/>
                </a:cubicBezTo>
                <a:cubicBezTo>
                  <a:pt x="432277" y="358065"/>
                  <a:pt x="429156" y="355169"/>
                  <a:pt x="444672" y="344536"/>
                </a:cubicBezTo>
                <a:cubicBezTo>
                  <a:pt x="460188" y="333904"/>
                  <a:pt x="473287" y="322484"/>
                  <a:pt x="483970" y="310276"/>
                </a:cubicBezTo>
                <a:cubicBezTo>
                  <a:pt x="494652" y="298068"/>
                  <a:pt x="502035" y="284998"/>
                  <a:pt x="506118" y="271066"/>
                </a:cubicBezTo>
                <a:cubicBezTo>
                  <a:pt x="470354" y="277332"/>
                  <a:pt x="447097" y="281511"/>
                  <a:pt x="436347" y="283603"/>
                </a:cubicBezTo>
                <a:cubicBezTo>
                  <a:pt x="425598" y="285694"/>
                  <a:pt x="414932" y="281482"/>
                  <a:pt x="404349" y="270966"/>
                </a:cubicBezTo>
                <a:cubicBezTo>
                  <a:pt x="393767" y="260450"/>
                  <a:pt x="397067" y="255979"/>
                  <a:pt x="414249" y="257554"/>
                </a:cubicBezTo>
                <a:cubicBezTo>
                  <a:pt x="431431" y="259129"/>
                  <a:pt x="462579" y="256975"/>
                  <a:pt x="507693" y="251092"/>
                </a:cubicBezTo>
                <a:cubicBezTo>
                  <a:pt x="507693" y="243359"/>
                  <a:pt x="506385" y="236356"/>
                  <a:pt x="503768" y="230081"/>
                </a:cubicBezTo>
                <a:cubicBezTo>
                  <a:pt x="501152" y="223806"/>
                  <a:pt x="503752" y="221219"/>
                  <a:pt x="511568" y="222319"/>
                </a:cubicBezTo>
                <a:lnTo>
                  <a:pt x="515415" y="223303"/>
                </a:lnTo>
                <a:lnTo>
                  <a:pt x="510355" y="213004"/>
                </a:lnTo>
                <a:cubicBezTo>
                  <a:pt x="508893" y="208869"/>
                  <a:pt x="507760" y="204245"/>
                  <a:pt x="506956" y="199133"/>
                </a:cubicBezTo>
                <a:cubicBezTo>
                  <a:pt x="505347" y="188908"/>
                  <a:pt x="503260" y="174309"/>
                  <a:pt x="500694" y="155335"/>
                </a:cubicBezTo>
                <a:cubicBezTo>
                  <a:pt x="498127" y="136362"/>
                  <a:pt x="494469" y="122646"/>
                  <a:pt x="489719" y="114188"/>
                </a:cubicBezTo>
                <a:cubicBezTo>
                  <a:pt x="484969" y="105730"/>
                  <a:pt x="487328" y="101501"/>
                  <a:pt x="496794" y="101501"/>
                </a:cubicBezTo>
                <a:cubicBezTo>
                  <a:pt x="503343" y="101501"/>
                  <a:pt x="509168" y="101755"/>
                  <a:pt x="514268" y="102264"/>
                </a:cubicBezTo>
                <a:cubicBezTo>
                  <a:pt x="516818" y="102518"/>
                  <a:pt x="521913" y="102199"/>
                  <a:pt x="529554" y="101308"/>
                </a:cubicBezTo>
                <a:lnTo>
                  <a:pt x="530103" y="101229"/>
                </a:lnTo>
                <a:lnTo>
                  <a:pt x="523217" y="97177"/>
                </a:lnTo>
                <a:cubicBezTo>
                  <a:pt x="512868" y="84361"/>
                  <a:pt x="509901" y="76119"/>
                  <a:pt x="514318" y="72453"/>
                </a:cubicBezTo>
                <a:cubicBezTo>
                  <a:pt x="518734" y="68787"/>
                  <a:pt x="526608" y="69041"/>
                  <a:pt x="537941" y="73215"/>
                </a:cubicBezTo>
                <a:cubicBezTo>
                  <a:pt x="549274" y="77390"/>
                  <a:pt x="553236" y="85002"/>
                  <a:pt x="549828" y="96052"/>
                </a:cubicBezTo>
                <a:lnTo>
                  <a:pt x="548375" y="98602"/>
                </a:lnTo>
                <a:lnTo>
                  <a:pt x="560115" y="96914"/>
                </a:lnTo>
                <a:lnTo>
                  <a:pt x="585413" y="91092"/>
                </a:lnTo>
                <a:lnTo>
                  <a:pt x="585220" y="86996"/>
                </a:lnTo>
                <a:cubicBezTo>
                  <a:pt x="585880" y="84867"/>
                  <a:pt x="587265" y="81994"/>
                  <a:pt x="589376" y="78378"/>
                </a:cubicBezTo>
                <a:cubicBezTo>
                  <a:pt x="597817" y="63912"/>
                  <a:pt x="603829" y="51154"/>
                  <a:pt x="607412" y="40105"/>
                </a:cubicBezTo>
                <a:cubicBezTo>
                  <a:pt x="610995" y="29056"/>
                  <a:pt x="612003" y="21452"/>
                  <a:pt x="610437" y="17294"/>
                </a:cubicBezTo>
                <a:cubicBezTo>
                  <a:pt x="608870" y="13136"/>
                  <a:pt x="608462" y="8607"/>
                  <a:pt x="609212" y="3707"/>
                </a:cubicBezTo>
                <a:cubicBezTo>
                  <a:pt x="609587" y="1257"/>
                  <a:pt x="611743" y="22"/>
                  <a:pt x="61568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327200" y="2018274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618÷3=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07958" y="2011560"/>
            <a:ext cx="1487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206</a:t>
            </a:r>
          </a:p>
        </p:txBody>
      </p:sp>
      <p:sp>
        <p:nvSpPr>
          <p:cNvPr id="59" name="TextBox 51"/>
          <p:cNvSpPr txBox="1">
            <a:spLocks noChangeArrowheads="1"/>
          </p:cNvSpPr>
          <p:nvPr/>
        </p:nvSpPr>
        <p:spPr bwMode="auto">
          <a:xfrm>
            <a:off x="2701131" y="3393915"/>
            <a:ext cx="1007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验算：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647424" y="3081544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2 0 6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342083" y="3517838"/>
            <a:ext cx="21839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   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 flipV="1">
            <a:off x="3572809" y="4082528"/>
            <a:ext cx="1192680" cy="7076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3647424" y="4076178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6 1 8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599386" y="3340566"/>
            <a:ext cx="827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1545966" y="3781889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999066" y="3999680"/>
            <a:ext cx="11086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2379331" y="3694579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V="1">
            <a:off x="1599384" y="4444441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1599386" y="2659246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2378465" y="2659246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2379331" y="4357898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 bwMode="auto">
          <a:xfrm>
            <a:off x="1072335" y="2975439"/>
            <a:ext cx="1843088" cy="628650"/>
            <a:chOff x="2819400" y="3487092"/>
            <a:chExt cx="1842839" cy="627708"/>
          </a:xfrm>
        </p:grpSpPr>
        <p:pic>
          <p:nvPicPr>
            <p:cNvPr id="73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64153" cy="460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61245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76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7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1999365" y="3678657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986766" y="2649713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5431656" y="2044032"/>
            <a:ext cx="1398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620÷3=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612414" y="2037318"/>
            <a:ext cx="1487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206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TextBox 51"/>
          <p:cNvSpPr txBox="1">
            <a:spLocks noChangeArrowheads="1"/>
          </p:cNvSpPr>
          <p:nvPr/>
        </p:nvSpPr>
        <p:spPr bwMode="auto">
          <a:xfrm>
            <a:off x="6505528" y="3384786"/>
            <a:ext cx="1007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验算：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493013" y="2723849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2 0 6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7187672" y="3037236"/>
            <a:ext cx="21839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   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5" name="直接连接符 84"/>
          <p:cNvCxnSpPr>
            <a:cxnSpLocks noChangeShapeType="1"/>
          </p:cNvCxnSpPr>
          <p:nvPr/>
        </p:nvCxnSpPr>
        <p:spPr bwMode="auto">
          <a:xfrm>
            <a:off x="7418398" y="3731909"/>
            <a:ext cx="1102388" cy="1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7493013" y="371848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6 1 8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5387029" y="3352094"/>
            <a:ext cx="827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Line 7"/>
          <p:cNvSpPr>
            <a:spLocks noChangeShapeType="1"/>
          </p:cNvSpPr>
          <p:nvPr/>
        </p:nvSpPr>
        <p:spPr bwMode="auto">
          <a:xfrm>
            <a:off x="5333609" y="3793417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5786709" y="4011208"/>
            <a:ext cx="11086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1 8</a:t>
            </a:r>
            <a:endParaRPr kumimoji="0" lang="zh-CN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6166974" y="3706107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 flipV="1">
            <a:off x="5387027" y="4455969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5387029" y="2670774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6166108" y="2670774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6166974" y="4369426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 bwMode="auto">
          <a:xfrm>
            <a:off x="4859978" y="2986967"/>
            <a:ext cx="1843088" cy="628650"/>
            <a:chOff x="2819400" y="3487092"/>
            <a:chExt cx="1842839" cy="627708"/>
          </a:xfrm>
        </p:grpSpPr>
        <p:pic>
          <p:nvPicPr>
            <p:cNvPr id="96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64153" cy="460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61245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99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0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46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5787008" y="3690185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5774409" y="2661241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Text Box 14"/>
          <p:cNvSpPr txBox="1">
            <a:spLocks noChangeArrowheads="1"/>
          </p:cNvSpPr>
          <p:nvPr/>
        </p:nvSpPr>
        <p:spPr bwMode="auto">
          <a:xfrm>
            <a:off x="7198954" y="4081365"/>
            <a:ext cx="21839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4" name="直接连接符 103"/>
          <p:cNvCxnSpPr>
            <a:cxnSpLocks noChangeShapeType="1"/>
          </p:cNvCxnSpPr>
          <p:nvPr/>
        </p:nvCxnSpPr>
        <p:spPr bwMode="auto">
          <a:xfrm>
            <a:off x="7429680" y="4598847"/>
            <a:ext cx="1102388" cy="1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14"/>
          <p:cNvSpPr txBox="1">
            <a:spLocks noChangeArrowheads="1"/>
          </p:cNvSpPr>
          <p:nvPr/>
        </p:nvSpPr>
        <p:spPr bwMode="auto">
          <a:xfrm>
            <a:off x="7504295" y="4585421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6 2 0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9" grpId="0"/>
      <p:bldP spid="60" grpId="0"/>
      <p:bldP spid="61" grpId="0"/>
      <p:bldP spid="63" grpId="0"/>
      <p:bldP spid="64" grpId="0"/>
      <p:bldP spid="65" grpId="0" animBg="1"/>
      <p:bldP spid="66" grpId="0"/>
      <p:bldP spid="67" grpId="0"/>
      <p:bldP spid="68" grpId="0" animBg="1"/>
      <p:bldP spid="69" grpId="0"/>
      <p:bldP spid="70" grpId="0"/>
      <p:bldP spid="71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 animBg="1"/>
      <p:bldP spid="89" grpId="0"/>
      <p:bldP spid="90" grpId="0"/>
      <p:bldP spid="91" grpId="0" animBg="1"/>
      <p:bldP spid="92" grpId="0"/>
      <p:bldP spid="93" grpId="0"/>
      <p:bldP spid="94" grpId="0"/>
      <p:bldP spid="101" grpId="0"/>
      <p:bldP spid="102" grpId="0"/>
      <p:bldP spid="103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8" y="2847975"/>
            <a:ext cx="8424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任意多边形: 形状 8"/>
          <p:cNvSpPr/>
          <p:nvPr/>
        </p:nvSpPr>
        <p:spPr>
          <a:xfrm>
            <a:off x="2783632" y="1507595"/>
            <a:ext cx="7687081" cy="934450"/>
          </a:xfrm>
          <a:custGeom>
            <a:avLst/>
            <a:gdLst/>
            <a:ahLst/>
            <a:cxnLst/>
            <a:rect l="l" t="t" r="r" b="b"/>
            <a:pathLst>
              <a:path w="7687081" h="934450">
                <a:moveTo>
                  <a:pt x="2531364" y="853481"/>
                </a:moveTo>
                <a:cubicBezTo>
                  <a:pt x="2527445" y="853701"/>
                  <a:pt x="2523634" y="855189"/>
                  <a:pt x="2519930" y="857943"/>
                </a:cubicBezTo>
                <a:cubicBezTo>
                  <a:pt x="2512522" y="863451"/>
                  <a:pt x="2508818" y="870792"/>
                  <a:pt x="2508818" y="879966"/>
                </a:cubicBezTo>
                <a:cubicBezTo>
                  <a:pt x="2508818" y="889141"/>
                  <a:pt x="2512943" y="896028"/>
                  <a:pt x="2521193" y="900628"/>
                </a:cubicBezTo>
                <a:cubicBezTo>
                  <a:pt x="2529442" y="905227"/>
                  <a:pt x="2537517" y="904994"/>
                  <a:pt x="2545416" y="899928"/>
                </a:cubicBezTo>
                <a:cubicBezTo>
                  <a:pt x="2553316" y="894845"/>
                  <a:pt x="2557028" y="887512"/>
                  <a:pt x="2556553" y="877929"/>
                </a:cubicBezTo>
                <a:cubicBezTo>
                  <a:pt x="2556078" y="868346"/>
                  <a:pt x="2551707" y="861243"/>
                  <a:pt x="2543441" y="856618"/>
                </a:cubicBezTo>
                <a:cubicBezTo>
                  <a:pt x="2539308" y="854305"/>
                  <a:pt x="2535282" y="853260"/>
                  <a:pt x="2531364" y="853481"/>
                </a:cubicBezTo>
                <a:close/>
                <a:moveTo>
                  <a:pt x="2534248" y="826845"/>
                </a:moveTo>
                <a:cubicBezTo>
                  <a:pt x="2540664" y="826986"/>
                  <a:pt x="2547224" y="828465"/>
                  <a:pt x="2553928" y="831282"/>
                </a:cubicBezTo>
                <a:cubicBezTo>
                  <a:pt x="2567336" y="836915"/>
                  <a:pt x="2576239" y="845839"/>
                  <a:pt x="2580639" y="858055"/>
                </a:cubicBezTo>
                <a:cubicBezTo>
                  <a:pt x="2585039" y="870271"/>
                  <a:pt x="2585555" y="882354"/>
                  <a:pt x="2582189" y="894303"/>
                </a:cubicBezTo>
                <a:cubicBezTo>
                  <a:pt x="2578822" y="906252"/>
                  <a:pt x="2572523" y="915398"/>
                  <a:pt x="2563290" y="921739"/>
                </a:cubicBezTo>
                <a:cubicBezTo>
                  <a:pt x="2554057" y="928080"/>
                  <a:pt x="2543087" y="931251"/>
                  <a:pt x="2530379" y="931251"/>
                </a:cubicBezTo>
                <a:cubicBezTo>
                  <a:pt x="2517672" y="931251"/>
                  <a:pt x="2506164" y="926093"/>
                  <a:pt x="2495857" y="915777"/>
                </a:cubicBezTo>
                <a:cubicBezTo>
                  <a:pt x="2485549" y="905461"/>
                  <a:pt x="2480395" y="894370"/>
                  <a:pt x="2480395" y="882504"/>
                </a:cubicBezTo>
                <a:cubicBezTo>
                  <a:pt x="2480395" y="870638"/>
                  <a:pt x="2483170" y="860259"/>
                  <a:pt x="2488720" y="851368"/>
                </a:cubicBezTo>
                <a:cubicBezTo>
                  <a:pt x="2494269" y="842477"/>
                  <a:pt x="2503173" y="835498"/>
                  <a:pt x="2515430" y="830432"/>
                </a:cubicBezTo>
                <a:cubicBezTo>
                  <a:pt x="2521559" y="827899"/>
                  <a:pt x="2527832" y="826703"/>
                  <a:pt x="2534248" y="826845"/>
                </a:cubicBezTo>
                <a:close/>
                <a:moveTo>
                  <a:pt x="1109358" y="764368"/>
                </a:moveTo>
                <a:cubicBezTo>
                  <a:pt x="1111276" y="764426"/>
                  <a:pt x="1113666" y="764940"/>
                  <a:pt x="1116528" y="765911"/>
                </a:cubicBezTo>
                <a:cubicBezTo>
                  <a:pt x="1127978" y="769794"/>
                  <a:pt x="1137419" y="774794"/>
                  <a:pt x="1144852" y="780910"/>
                </a:cubicBezTo>
                <a:cubicBezTo>
                  <a:pt x="1152284" y="787026"/>
                  <a:pt x="1153843" y="792788"/>
                  <a:pt x="1149526" y="798196"/>
                </a:cubicBezTo>
                <a:cubicBezTo>
                  <a:pt x="1145210" y="803604"/>
                  <a:pt x="1141264" y="815512"/>
                  <a:pt x="1137690" y="833919"/>
                </a:cubicBezTo>
                <a:cubicBezTo>
                  <a:pt x="1134115" y="852326"/>
                  <a:pt x="1130969" y="868317"/>
                  <a:pt x="1128253" y="881891"/>
                </a:cubicBezTo>
                <a:cubicBezTo>
                  <a:pt x="1125536" y="895465"/>
                  <a:pt x="1119178" y="906040"/>
                  <a:pt x="1109179" y="913614"/>
                </a:cubicBezTo>
                <a:cubicBezTo>
                  <a:pt x="1099179" y="921189"/>
                  <a:pt x="1093471" y="919835"/>
                  <a:pt x="1092055" y="909552"/>
                </a:cubicBezTo>
                <a:cubicBezTo>
                  <a:pt x="1090638" y="899269"/>
                  <a:pt x="1089930" y="891861"/>
                  <a:pt x="1089930" y="887328"/>
                </a:cubicBezTo>
                <a:cubicBezTo>
                  <a:pt x="1059965" y="887328"/>
                  <a:pt x="1030742" y="888878"/>
                  <a:pt x="1002260" y="891978"/>
                </a:cubicBezTo>
                <a:cubicBezTo>
                  <a:pt x="973779" y="895078"/>
                  <a:pt x="949160" y="898186"/>
                  <a:pt x="928402" y="901303"/>
                </a:cubicBezTo>
                <a:cubicBezTo>
                  <a:pt x="907646" y="904419"/>
                  <a:pt x="891955" y="909144"/>
                  <a:pt x="881331" y="915477"/>
                </a:cubicBezTo>
                <a:cubicBezTo>
                  <a:pt x="870706" y="921810"/>
                  <a:pt x="863886" y="922339"/>
                  <a:pt x="860869" y="917064"/>
                </a:cubicBezTo>
                <a:cubicBezTo>
                  <a:pt x="857853" y="911790"/>
                  <a:pt x="856061" y="906777"/>
                  <a:pt x="855494" y="902028"/>
                </a:cubicBezTo>
                <a:cubicBezTo>
                  <a:pt x="854928" y="897278"/>
                  <a:pt x="855690" y="891995"/>
                  <a:pt x="857782" y="886179"/>
                </a:cubicBezTo>
                <a:cubicBezTo>
                  <a:pt x="859873" y="880362"/>
                  <a:pt x="860661" y="871925"/>
                  <a:pt x="860144" y="860868"/>
                </a:cubicBezTo>
                <a:cubicBezTo>
                  <a:pt x="859628" y="849810"/>
                  <a:pt x="858620" y="839494"/>
                  <a:pt x="857120" y="829919"/>
                </a:cubicBezTo>
                <a:cubicBezTo>
                  <a:pt x="855620" y="820345"/>
                  <a:pt x="851433" y="810233"/>
                  <a:pt x="844558" y="799584"/>
                </a:cubicBezTo>
                <a:cubicBezTo>
                  <a:pt x="837683" y="788934"/>
                  <a:pt x="840362" y="784706"/>
                  <a:pt x="852595" y="786897"/>
                </a:cubicBezTo>
                <a:cubicBezTo>
                  <a:pt x="864827" y="789089"/>
                  <a:pt x="874531" y="792326"/>
                  <a:pt x="881706" y="796609"/>
                </a:cubicBezTo>
                <a:cubicBezTo>
                  <a:pt x="888880" y="800892"/>
                  <a:pt x="891676" y="805958"/>
                  <a:pt x="890093" y="811808"/>
                </a:cubicBezTo>
                <a:cubicBezTo>
                  <a:pt x="888509" y="817658"/>
                  <a:pt x="887976" y="828757"/>
                  <a:pt x="888493" y="845106"/>
                </a:cubicBezTo>
                <a:cubicBezTo>
                  <a:pt x="889009" y="861455"/>
                  <a:pt x="889468" y="871242"/>
                  <a:pt x="889867" y="874467"/>
                </a:cubicBezTo>
                <a:cubicBezTo>
                  <a:pt x="890267" y="877692"/>
                  <a:pt x="900304" y="878279"/>
                  <a:pt x="919978" y="876229"/>
                </a:cubicBezTo>
                <a:cubicBezTo>
                  <a:pt x="939652" y="874179"/>
                  <a:pt x="966863" y="871838"/>
                  <a:pt x="1001610" y="869205"/>
                </a:cubicBezTo>
                <a:cubicBezTo>
                  <a:pt x="1036358" y="866571"/>
                  <a:pt x="1067323" y="864772"/>
                  <a:pt x="1094505" y="863805"/>
                </a:cubicBezTo>
                <a:cubicBezTo>
                  <a:pt x="1098788" y="856122"/>
                  <a:pt x="1102496" y="842277"/>
                  <a:pt x="1105629" y="822270"/>
                </a:cubicBezTo>
                <a:cubicBezTo>
                  <a:pt x="1108762" y="802263"/>
                  <a:pt x="1108500" y="786897"/>
                  <a:pt x="1104842" y="776173"/>
                </a:cubicBezTo>
                <a:cubicBezTo>
                  <a:pt x="1102098" y="768130"/>
                  <a:pt x="1103603" y="764195"/>
                  <a:pt x="1109358" y="764368"/>
                </a:cubicBezTo>
                <a:close/>
                <a:moveTo>
                  <a:pt x="520940" y="760261"/>
                </a:moveTo>
                <a:cubicBezTo>
                  <a:pt x="513107" y="761261"/>
                  <a:pt x="499383" y="763136"/>
                  <a:pt x="479768" y="765886"/>
                </a:cubicBezTo>
                <a:cubicBezTo>
                  <a:pt x="482834" y="792968"/>
                  <a:pt x="484896" y="815487"/>
                  <a:pt x="485955" y="833444"/>
                </a:cubicBezTo>
                <a:cubicBezTo>
                  <a:pt x="487013" y="851401"/>
                  <a:pt x="487992" y="866696"/>
                  <a:pt x="488892" y="879329"/>
                </a:cubicBezTo>
                <a:cubicBezTo>
                  <a:pt x="496425" y="879329"/>
                  <a:pt x="510574" y="878421"/>
                  <a:pt x="531339" y="876604"/>
                </a:cubicBezTo>
                <a:cubicBezTo>
                  <a:pt x="531339" y="827774"/>
                  <a:pt x="530314" y="797467"/>
                  <a:pt x="528265" y="785685"/>
                </a:cubicBezTo>
                <a:cubicBezTo>
                  <a:pt x="526214" y="773902"/>
                  <a:pt x="523773" y="765428"/>
                  <a:pt x="520940" y="760261"/>
                </a:cubicBezTo>
                <a:close/>
                <a:moveTo>
                  <a:pt x="598485" y="752412"/>
                </a:moveTo>
                <a:cubicBezTo>
                  <a:pt x="578637" y="754462"/>
                  <a:pt x="562071" y="756220"/>
                  <a:pt x="548788" y="757686"/>
                </a:cubicBezTo>
                <a:cubicBezTo>
                  <a:pt x="551804" y="758803"/>
                  <a:pt x="553604" y="760507"/>
                  <a:pt x="554188" y="762799"/>
                </a:cubicBezTo>
                <a:cubicBezTo>
                  <a:pt x="554771" y="765090"/>
                  <a:pt x="555063" y="769936"/>
                  <a:pt x="555063" y="777335"/>
                </a:cubicBezTo>
                <a:cubicBezTo>
                  <a:pt x="561413" y="777435"/>
                  <a:pt x="569053" y="775889"/>
                  <a:pt x="577987" y="772698"/>
                </a:cubicBezTo>
                <a:cubicBezTo>
                  <a:pt x="586919" y="769506"/>
                  <a:pt x="593960" y="771881"/>
                  <a:pt x="599110" y="779823"/>
                </a:cubicBezTo>
                <a:cubicBezTo>
                  <a:pt x="604260" y="787764"/>
                  <a:pt x="600889" y="793026"/>
                  <a:pt x="588998" y="795609"/>
                </a:cubicBezTo>
                <a:cubicBezTo>
                  <a:pt x="577107" y="798192"/>
                  <a:pt x="565796" y="799484"/>
                  <a:pt x="555063" y="799484"/>
                </a:cubicBezTo>
                <a:lnTo>
                  <a:pt x="555063" y="821258"/>
                </a:lnTo>
                <a:cubicBezTo>
                  <a:pt x="561362" y="821374"/>
                  <a:pt x="568449" y="820095"/>
                  <a:pt x="576324" y="817420"/>
                </a:cubicBezTo>
                <a:cubicBezTo>
                  <a:pt x="584198" y="814745"/>
                  <a:pt x="590728" y="817020"/>
                  <a:pt x="595910" y="824245"/>
                </a:cubicBezTo>
                <a:cubicBezTo>
                  <a:pt x="601093" y="831469"/>
                  <a:pt x="598581" y="836732"/>
                  <a:pt x="588373" y="840031"/>
                </a:cubicBezTo>
                <a:cubicBezTo>
                  <a:pt x="578166" y="843331"/>
                  <a:pt x="567062" y="844981"/>
                  <a:pt x="555063" y="844981"/>
                </a:cubicBezTo>
                <a:lnTo>
                  <a:pt x="555063" y="873029"/>
                </a:lnTo>
                <a:lnTo>
                  <a:pt x="597460" y="868880"/>
                </a:lnTo>
                <a:cubicBezTo>
                  <a:pt x="599393" y="848431"/>
                  <a:pt x="600622" y="825870"/>
                  <a:pt x="601148" y="801196"/>
                </a:cubicBezTo>
                <a:cubicBezTo>
                  <a:pt x="601672" y="776523"/>
                  <a:pt x="600785" y="760261"/>
                  <a:pt x="598485" y="752412"/>
                </a:cubicBezTo>
                <a:close/>
                <a:moveTo>
                  <a:pt x="681030" y="743300"/>
                </a:moveTo>
                <a:cubicBezTo>
                  <a:pt x="676247" y="742058"/>
                  <a:pt x="658306" y="743629"/>
                  <a:pt x="627208" y="748012"/>
                </a:cubicBezTo>
                <a:cubicBezTo>
                  <a:pt x="637674" y="756078"/>
                  <a:pt x="641303" y="762994"/>
                  <a:pt x="638095" y="768761"/>
                </a:cubicBezTo>
                <a:cubicBezTo>
                  <a:pt x="634887" y="774527"/>
                  <a:pt x="632250" y="784910"/>
                  <a:pt x="630183" y="799909"/>
                </a:cubicBezTo>
                <a:cubicBezTo>
                  <a:pt x="628116" y="814908"/>
                  <a:pt x="626083" y="836665"/>
                  <a:pt x="624084" y="865180"/>
                </a:cubicBezTo>
                <a:cubicBezTo>
                  <a:pt x="639982" y="863080"/>
                  <a:pt x="651336" y="863217"/>
                  <a:pt x="658144" y="865592"/>
                </a:cubicBezTo>
                <a:cubicBezTo>
                  <a:pt x="664952" y="867967"/>
                  <a:pt x="669010" y="871367"/>
                  <a:pt x="670318" y="875792"/>
                </a:cubicBezTo>
                <a:cubicBezTo>
                  <a:pt x="671626" y="880216"/>
                  <a:pt x="674152" y="874063"/>
                  <a:pt x="677893" y="857330"/>
                </a:cubicBezTo>
                <a:cubicBezTo>
                  <a:pt x="681634" y="840598"/>
                  <a:pt x="684288" y="823312"/>
                  <a:pt x="685855" y="805471"/>
                </a:cubicBezTo>
                <a:cubicBezTo>
                  <a:pt x="687421" y="787630"/>
                  <a:pt x="688205" y="772527"/>
                  <a:pt x="688205" y="760161"/>
                </a:cubicBezTo>
                <a:cubicBezTo>
                  <a:pt x="688205" y="750162"/>
                  <a:pt x="685813" y="744541"/>
                  <a:pt x="681030" y="743300"/>
                </a:cubicBezTo>
                <a:close/>
                <a:moveTo>
                  <a:pt x="970412" y="728888"/>
                </a:moveTo>
                <a:cubicBezTo>
                  <a:pt x="955363" y="730988"/>
                  <a:pt x="941414" y="732871"/>
                  <a:pt x="928565" y="734538"/>
                </a:cubicBezTo>
                <a:cubicBezTo>
                  <a:pt x="933732" y="776452"/>
                  <a:pt x="937198" y="803792"/>
                  <a:pt x="938964" y="816558"/>
                </a:cubicBezTo>
                <a:cubicBezTo>
                  <a:pt x="946681" y="814458"/>
                  <a:pt x="957789" y="812616"/>
                  <a:pt x="972288" y="811033"/>
                </a:cubicBezTo>
                <a:lnTo>
                  <a:pt x="972288" y="783785"/>
                </a:lnTo>
                <a:lnTo>
                  <a:pt x="959838" y="783785"/>
                </a:lnTo>
                <a:cubicBezTo>
                  <a:pt x="955822" y="783785"/>
                  <a:pt x="950880" y="781618"/>
                  <a:pt x="945014" y="777285"/>
                </a:cubicBezTo>
                <a:cubicBezTo>
                  <a:pt x="939148" y="772952"/>
                  <a:pt x="940431" y="769302"/>
                  <a:pt x="948864" y="766336"/>
                </a:cubicBezTo>
                <a:cubicBezTo>
                  <a:pt x="957296" y="763369"/>
                  <a:pt x="965104" y="761078"/>
                  <a:pt x="972288" y="759461"/>
                </a:cubicBezTo>
                <a:cubicBezTo>
                  <a:pt x="972288" y="743746"/>
                  <a:pt x="971663" y="733555"/>
                  <a:pt x="970412" y="728888"/>
                </a:cubicBezTo>
                <a:close/>
                <a:moveTo>
                  <a:pt x="1037611" y="719273"/>
                </a:moveTo>
                <a:cubicBezTo>
                  <a:pt x="1028835" y="720083"/>
                  <a:pt x="1016534" y="721872"/>
                  <a:pt x="1000710" y="724638"/>
                </a:cubicBezTo>
                <a:cubicBezTo>
                  <a:pt x="1003843" y="727272"/>
                  <a:pt x="1005139" y="730326"/>
                  <a:pt x="1004598" y="733800"/>
                </a:cubicBezTo>
                <a:cubicBezTo>
                  <a:pt x="1004056" y="737275"/>
                  <a:pt x="1002760" y="743946"/>
                  <a:pt x="1000710" y="753812"/>
                </a:cubicBezTo>
                <a:cubicBezTo>
                  <a:pt x="1017476" y="749629"/>
                  <a:pt x="1027421" y="752403"/>
                  <a:pt x="1030546" y="762136"/>
                </a:cubicBezTo>
                <a:cubicBezTo>
                  <a:pt x="1033671" y="771869"/>
                  <a:pt x="1023059" y="778402"/>
                  <a:pt x="998711" y="781735"/>
                </a:cubicBezTo>
                <a:cubicBezTo>
                  <a:pt x="997961" y="790184"/>
                  <a:pt x="997586" y="798651"/>
                  <a:pt x="997586" y="807133"/>
                </a:cubicBezTo>
                <a:cubicBezTo>
                  <a:pt x="1007268" y="806183"/>
                  <a:pt x="1014860" y="804900"/>
                  <a:pt x="1020359" y="803284"/>
                </a:cubicBezTo>
                <a:cubicBezTo>
                  <a:pt x="1025859" y="801667"/>
                  <a:pt x="1029754" y="802167"/>
                  <a:pt x="1032046" y="804784"/>
                </a:cubicBezTo>
                <a:cubicBezTo>
                  <a:pt x="1034338" y="807400"/>
                  <a:pt x="1037500" y="802200"/>
                  <a:pt x="1041533" y="789184"/>
                </a:cubicBezTo>
                <a:cubicBezTo>
                  <a:pt x="1045566" y="776169"/>
                  <a:pt x="1049412" y="761919"/>
                  <a:pt x="1053070" y="746437"/>
                </a:cubicBezTo>
                <a:cubicBezTo>
                  <a:pt x="1056728" y="730955"/>
                  <a:pt x="1056828" y="722068"/>
                  <a:pt x="1053370" y="719776"/>
                </a:cubicBezTo>
                <a:cubicBezTo>
                  <a:pt x="1051641" y="718630"/>
                  <a:pt x="1046388" y="718463"/>
                  <a:pt x="1037611" y="719273"/>
                </a:cubicBezTo>
                <a:close/>
                <a:moveTo>
                  <a:pt x="1056644" y="689412"/>
                </a:moveTo>
                <a:cubicBezTo>
                  <a:pt x="1060848" y="689581"/>
                  <a:pt x="1065581" y="690774"/>
                  <a:pt x="1070844" y="692990"/>
                </a:cubicBezTo>
                <a:cubicBezTo>
                  <a:pt x="1081368" y="697423"/>
                  <a:pt x="1090872" y="703281"/>
                  <a:pt x="1099354" y="710564"/>
                </a:cubicBezTo>
                <a:cubicBezTo>
                  <a:pt x="1107837" y="717847"/>
                  <a:pt x="1109083" y="724484"/>
                  <a:pt x="1103092" y="730476"/>
                </a:cubicBezTo>
                <a:cubicBezTo>
                  <a:pt x="1097100" y="736467"/>
                  <a:pt x="1091538" y="747175"/>
                  <a:pt x="1086405" y="762599"/>
                </a:cubicBezTo>
                <a:cubicBezTo>
                  <a:pt x="1081272" y="778023"/>
                  <a:pt x="1072802" y="796130"/>
                  <a:pt x="1060994" y="816920"/>
                </a:cubicBezTo>
                <a:cubicBezTo>
                  <a:pt x="1049187" y="837711"/>
                  <a:pt x="1040341" y="840656"/>
                  <a:pt x="1034458" y="825757"/>
                </a:cubicBezTo>
                <a:cubicBezTo>
                  <a:pt x="1028575" y="824974"/>
                  <a:pt x="997027" y="828115"/>
                  <a:pt x="939815" y="835182"/>
                </a:cubicBezTo>
                <a:cubicBezTo>
                  <a:pt x="932131" y="850081"/>
                  <a:pt x="925698" y="851410"/>
                  <a:pt x="920515" y="839169"/>
                </a:cubicBezTo>
                <a:cubicBezTo>
                  <a:pt x="915332" y="826928"/>
                  <a:pt x="911945" y="815545"/>
                  <a:pt x="910353" y="805021"/>
                </a:cubicBezTo>
                <a:cubicBezTo>
                  <a:pt x="908762" y="794497"/>
                  <a:pt x="905670" y="779518"/>
                  <a:pt x="901079" y="760086"/>
                </a:cubicBezTo>
                <a:cubicBezTo>
                  <a:pt x="896488" y="740654"/>
                  <a:pt x="891784" y="726909"/>
                  <a:pt x="886967" y="718851"/>
                </a:cubicBezTo>
                <a:cubicBezTo>
                  <a:pt x="882151" y="710793"/>
                  <a:pt x="884476" y="706765"/>
                  <a:pt x="893942" y="706765"/>
                </a:cubicBezTo>
                <a:cubicBezTo>
                  <a:pt x="901091" y="706765"/>
                  <a:pt x="907983" y="708069"/>
                  <a:pt x="914616" y="710677"/>
                </a:cubicBezTo>
                <a:cubicBezTo>
                  <a:pt x="921249" y="713285"/>
                  <a:pt x="935273" y="713035"/>
                  <a:pt x="956689" y="709927"/>
                </a:cubicBezTo>
                <a:cubicBezTo>
                  <a:pt x="978103" y="706819"/>
                  <a:pt x="996706" y="703990"/>
                  <a:pt x="1012497" y="701440"/>
                </a:cubicBezTo>
                <a:cubicBezTo>
                  <a:pt x="1028288" y="698890"/>
                  <a:pt x="1039329" y="695736"/>
                  <a:pt x="1045620" y="691978"/>
                </a:cubicBezTo>
                <a:cubicBezTo>
                  <a:pt x="1048766" y="690099"/>
                  <a:pt x="1052441" y="689244"/>
                  <a:pt x="1056644" y="689412"/>
                </a:cubicBezTo>
                <a:close/>
                <a:moveTo>
                  <a:pt x="1050482" y="629894"/>
                </a:moveTo>
                <a:cubicBezTo>
                  <a:pt x="1055374" y="630627"/>
                  <a:pt x="1059840" y="632411"/>
                  <a:pt x="1063882" y="635244"/>
                </a:cubicBezTo>
                <a:cubicBezTo>
                  <a:pt x="1071964" y="640910"/>
                  <a:pt x="1071027" y="646131"/>
                  <a:pt x="1061069" y="650905"/>
                </a:cubicBezTo>
                <a:cubicBezTo>
                  <a:pt x="1051112" y="655680"/>
                  <a:pt x="1037933" y="659676"/>
                  <a:pt x="1021534" y="662892"/>
                </a:cubicBezTo>
                <a:cubicBezTo>
                  <a:pt x="1005135" y="666109"/>
                  <a:pt x="987220" y="669283"/>
                  <a:pt x="967788" y="672417"/>
                </a:cubicBezTo>
                <a:cubicBezTo>
                  <a:pt x="948356" y="675550"/>
                  <a:pt x="933007" y="673412"/>
                  <a:pt x="921740" y="666004"/>
                </a:cubicBezTo>
                <a:cubicBezTo>
                  <a:pt x="910474" y="658597"/>
                  <a:pt x="912800" y="653884"/>
                  <a:pt x="928715" y="651868"/>
                </a:cubicBezTo>
                <a:cubicBezTo>
                  <a:pt x="944631" y="649851"/>
                  <a:pt x="958926" y="647576"/>
                  <a:pt x="971600" y="645043"/>
                </a:cubicBezTo>
                <a:cubicBezTo>
                  <a:pt x="984274" y="642510"/>
                  <a:pt x="994619" y="640235"/>
                  <a:pt x="1002635" y="638219"/>
                </a:cubicBezTo>
                <a:cubicBezTo>
                  <a:pt x="1012418" y="636035"/>
                  <a:pt x="1023051" y="633577"/>
                  <a:pt x="1034533" y="630844"/>
                </a:cubicBezTo>
                <a:cubicBezTo>
                  <a:pt x="1040275" y="629478"/>
                  <a:pt x="1045591" y="629161"/>
                  <a:pt x="1050482" y="629894"/>
                </a:cubicBezTo>
                <a:close/>
                <a:moveTo>
                  <a:pt x="663252" y="625733"/>
                </a:moveTo>
                <a:cubicBezTo>
                  <a:pt x="669605" y="626334"/>
                  <a:pt x="676130" y="629675"/>
                  <a:pt x="682830" y="635756"/>
                </a:cubicBezTo>
                <a:cubicBezTo>
                  <a:pt x="691763" y="643864"/>
                  <a:pt x="690367" y="649901"/>
                  <a:pt x="678643" y="653868"/>
                </a:cubicBezTo>
                <a:cubicBezTo>
                  <a:pt x="666919" y="657834"/>
                  <a:pt x="636708" y="663092"/>
                  <a:pt x="588011" y="669642"/>
                </a:cubicBezTo>
                <a:cubicBezTo>
                  <a:pt x="598460" y="678591"/>
                  <a:pt x="599231" y="686070"/>
                  <a:pt x="590323" y="692078"/>
                </a:cubicBezTo>
                <a:cubicBezTo>
                  <a:pt x="581415" y="698086"/>
                  <a:pt x="566004" y="713431"/>
                  <a:pt x="544089" y="738113"/>
                </a:cubicBezTo>
                <a:cubicBezTo>
                  <a:pt x="576986" y="733979"/>
                  <a:pt x="605605" y="730101"/>
                  <a:pt x="629946" y="726476"/>
                </a:cubicBezTo>
                <a:cubicBezTo>
                  <a:pt x="654286" y="722851"/>
                  <a:pt x="670630" y="719439"/>
                  <a:pt x="678980" y="716239"/>
                </a:cubicBezTo>
                <a:cubicBezTo>
                  <a:pt x="687330" y="713039"/>
                  <a:pt x="695404" y="713147"/>
                  <a:pt x="703204" y="716564"/>
                </a:cubicBezTo>
                <a:cubicBezTo>
                  <a:pt x="711004" y="719980"/>
                  <a:pt x="720419" y="726605"/>
                  <a:pt x="731452" y="736438"/>
                </a:cubicBezTo>
                <a:cubicBezTo>
                  <a:pt x="742485" y="746270"/>
                  <a:pt x="745047" y="754407"/>
                  <a:pt x="739139" y="760849"/>
                </a:cubicBezTo>
                <a:cubicBezTo>
                  <a:pt x="733231" y="767290"/>
                  <a:pt x="728769" y="777802"/>
                  <a:pt x="725753" y="792384"/>
                </a:cubicBezTo>
                <a:cubicBezTo>
                  <a:pt x="722736" y="806967"/>
                  <a:pt x="720170" y="825345"/>
                  <a:pt x="718053" y="847518"/>
                </a:cubicBezTo>
                <a:cubicBezTo>
                  <a:pt x="715936" y="869692"/>
                  <a:pt x="711599" y="887887"/>
                  <a:pt x="705042" y="902103"/>
                </a:cubicBezTo>
                <a:cubicBezTo>
                  <a:pt x="698483" y="916318"/>
                  <a:pt x="690367" y="926297"/>
                  <a:pt x="680692" y="932038"/>
                </a:cubicBezTo>
                <a:cubicBezTo>
                  <a:pt x="671018" y="937780"/>
                  <a:pt x="664648" y="933271"/>
                  <a:pt x="661581" y="918514"/>
                </a:cubicBezTo>
                <a:cubicBezTo>
                  <a:pt x="658515" y="903757"/>
                  <a:pt x="655824" y="893286"/>
                  <a:pt x="653507" y="887103"/>
                </a:cubicBezTo>
                <a:cubicBezTo>
                  <a:pt x="641174" y="886204"/>
                  <a:pt x="616755" y="887324"/>
                  <a:pt x="580249" y="890466"/>
                </a:cubicBezTo>
                <a:cubicBezTo>
                  <a:pt x="543743" y="893607"/>
                  <a:pt x="512999" y="896136"/>
                  <a:pt x="488017" y="898053"/>
                </a:cubicBezTo>
                <a:cubicBezTo>
                  <a:pt x="479668" y="919135"/>
                  <a:pt x="472518" y="923560"/>
                  <a:pt x="466568" y="911327"/>
                </a:cubicBezTo>
                <a:cubicBezTo>
                  <a:pt x="460619" y="899094"/>
                  <a:pt x="457114" y="881916"/>
                  <a:pt x="456057" y="859793"/>
                </a:cubicBezTo>
                <a:cubicBezTo>
                  <a:pt x="454998" y="837669"/>
                  <a:pt x="452944" y="818445"/>
                  <a:pt x="449894" y="802121"/>
                </a:cubicBezTo>
                <a:cubicBezTo>
                  <a:pt x="446844" y="785797"/>
                  <a:pt x="442403" y="770786"/>
                  <a:pt x="436570" y="757086"/>
                </a:cubicBezTo>
                <a:cubicBezTo>
                  <a:pt x="430737" y="743387"/>
                  <a:pt x="432787" y="737354"/>
                  <a:pt x="442720" y="738988"/>
                </a:cubicBezTo>
                <a:cubicBezTo>
                  <a:pt x="452653" y="740621"/>
                  <a:pt x="460373" y="742191"/>
                  <a:pt x="465881" y="743700"/>
                </a:cubicBezTo>
                <a:cubicBezTo>
                  <a:pt x="471389" y="745208"/>
                  <a:pt x="490042" y="744529"/>
                  <a:pt x="521840" y="741662"/>
                </a:cubicBezTo>
                <a:cubicBezTo>
                  <a:pt x="536605" y="719030"/>
                  <a:pt x="545280" y="703315"/>
                  <a:pt x="547864" y="694515"/>
                </a:cubicBezTo>
                <a:cubicBezTo>
                  <a:pt x="550446" y="685716"/>
                  <a:pt x="551738" y="678874"/>
                  <a:pt x="551738" y="673992"/>
                </a:cubicBezTo>
                <a:cubicBezTo>
                  <a:pt x="546372" y="674975"/>
                  <a:pt x="540101" y="676004"/>
                  <a:pt x="532927" y="677079"/>
                </a:cubicBezTo>
                <a:cubicBezTo>
                  <a:pt x="525752" y="678154"/>
                  <a:pt x="519490" y="678408"/>
                  <a:pt x="514140" y="677841"/>
                </a:cubicBezTo>
                <a:cubicBezTo>
                  <a:pt x="508791" y="677275"/>
                  <a:pt x="501691" y="672804"/>
                  <a:pt x="492842" y="664430"/>
                </a:cubicBezTo>
                <a:cubicBezTo>
                  <a:pt x="483992" y="656055"/>
                  <a:pt x="489533" y="651868"/>
                  <a:pt x="509466" y="651868"/>
                </a:cubicBezTo>
                <a:cubicBezTo>
                  <a:pt x="525848" y="651868"/>
                  <a:pt x="547442" y="649547"/>
                  <a:pt x="574249" y="644906"/>
                </a:cubicBezTo>
                <a:cubicBezTo>
                  <a:pt x="601056" y="640264"/>
                  <a:pt x="619463" y="636369"/>
                  <a:pt x="629471" y="633219"/>
                </a:cubicBezTo>
                <a:cubicBezTo>
                  <a:pt x="639478" y="630069"/>
                  <a:pt x="648640" y="627678"/>
                  <a:pt x="656957" y="626044"/>
                </a:cubicBezTo>
                <a:cubicBezTo>
                  <a:pt x="659036" y="625636"/>
                  <a:pt x="661134" y="625532"/>
                  <a:pt x="663252" y="625733"/>
                </a:cubicBezTo>
                <a:close/>
                <a:moveTo>
                  <a:pt x="2196616" y="620842"/>
                </a:moveTo>
                <a:cubicBezTo>
                  <a:pt x="2201134" y="620219"/>
                  <a:pt x="2206195" y="620770"/>
                  <a:pt x="2211799" y="622495"/>
                </a:cubicBezTo>
                <a:cubicBezTo>
                  <a:pt x="2223007" y="625944"/>
                  <a:pt x="2230318" y="632294"/>
                  <a:pt x="2233735" y="641543"/>
                </a:cubicBezTo>
                <a:cubicBezTo>
                  <a:pt x="2237151" y="650793"/>
                  <a:pt x="2236935" y="660980"/>
                  <a:pt x="2233085" y="672104"/>
                </a:cubicBezTo>
                <a:cubicBezTo>
                  <a:pt x="2229235" y="683228"/>
                  <a:pt x="2223527" y="693665"/>
                  <a:pt x="2215961" y="703415"/>
                </a:cubicBezTo>
                <a:cubicBezTo>
                  <a:pt x="2208395" y="713164"/>
                  <a:pt x="2198116" y="723247"/>
                  <a:pt x="2185126" y="733663"/>
                </a:cubicBezTo>
                <a:cubicBezTo>
                  <a:pt x="2172134" y="744079"/>
                  <a:pt x="2163693" y="748245"/>
                  <a:pt x="2159802" y="746162"/>
                </a:cubicBezTo>
                <a:cubicBezTo>
                  <a:pt x="2155911" y="744079"/>
                  <a:pt x="2158761" y="737808"/>
                  <a:pt x="2168352" y="727351"/>
                </a:cubicBezTo>
                <a:cubicBezTo>
                  <a:pt x="2177943" y="716893"/>
                  <a:pt x="2184759" y="708381"/>
                  <a:pt x="2188800" y="701815"/>
                </a:cubicBezTo>
                <a:cubicBezTo>
                  <a:pt x="2192842" y="695248"/>
                  <a:pt x="2197437" y="688591"/>
                  <a:pt x="2202587" y="681841"/>
                </a:cubicBezTo>
                <a:cubicBezTo>
                  <a:pt x="2192638" y="681841"/>
                  <a:pt x="2185184" y="678408"/>
                  <a:pt x="2180226" y="671542"/>
                </a:cubicBezTo>
                <a:cubicBezTo>
                  <a:pt x="2175268" y="664675"/>
                  <a:pt x="2173055" y="656893"/>
                  <a:pt x="2173589" y="648193"/>
                </a:cubicBezTo>
                <a:cubicBezTo>
                  <a:pt x="2174122" y="639494"/>
                  <a:pt x="2177822" y="632173"/>
                  <a:pt x="2184688" y="626232"/>
                </a:cubicBezTo>
                <a:cubicBezTo>
                  <a:pt x="2188121" y="623261"/>
                  <a:pt x="2192097" y="621464"/>
                  <a:pt x="2196616" y="620842"/>
                </a:cubicBezTo>
                <a:close/>
                <a:moveTo>
                  <a:pt x="2115046" y="620842"/>
                </a:moveTo>
                <a:cubicBezTo>
                  <a:pt x="2119564" y="620219"/>
                  <a:pt x="2124625" y="620770"/>
                  <a:pt x="2130229" y="622495"/>
                </a:cubicBezTo>
                <a:cubicBezTo>
                  <a:pt x="2141437" y="625944"/>
                  <a:pt x="2148748" y="632294"/>
                  <a:pt x="2152165" y="641543"/>
                </a:cubicBezTo>
                <a:cubicBezTo>
                  <a:pt x="2155581" y="650793"/>
                  <a:pt x="2155365" y="660980"/>
                  <a:pt x="2151515" y="672104"/>
                </a:cubicBezTo>
                <a:cubicBezTo>
                  <a:pt x="2147665" y="683228"/>
                  <a:pt x="2141957" y="693665"/>
                  <a:pt x="2134391" y="703415"/>
                </a:cubicBezTo>
                <a:cubicBezTo>
                  <a:pt x="2126825" y="713164"/>
                  <a:pt x="2116546" y="723247"/>
                  <a:pt x="2103556" y="733663"/>
                </a:cubicBezTo>
                <a:cubicBezTo>
                  <a:pt x="2090564" y="744079"/>
                  <a:pt x="2082123" y="748245"/>
                  <a:pt x="2078232" y="746162"/>
                </a:cubicBezTo>
                <a:cubicBezTo>
                  <a:pt x="2074340" y="744079"/>
                  <a:pt x="2077190" y="737808"/>
                  <a:pt x="2086782" y="727351"/>
                </a:cubicBezTo>
                <a:cubicBezTo>
                  <a:pt x="2096373" y="716893"/>
                  <a:pt x="2103189" y="708381"/>
                  <a:pt x="2107230" y="701815"/>
                </a:cubicBezTo>
                <a:cubicBezTo>
                  <a:pt x="2111272" y="695248"/>
                  <a:pt x="2115867" y="688591"/>
                  <a:pt x="2121017" y="681841"/>
                </a:cubicBezTo>
                <a:cubicBezTo>
                  <a:pt x="2111068" y="681841"/>
                  <a:pt x="2103614" y="678408"/>
                  <a:pt x="2098656" y="671542"/>
                </a:cubicBezTo>
                <a:cubicBezTo>
                  <a:pt x="2093698" y="664675"/>
                  <a:pt x="2091485" y="656893"/>
                  <a:pt x="2092019" y="648193"/>
                </a:cubicBezTo>
                <a:cubicBezTo>
                  <a:pt x="2092552" y="639494"/>
                  <a:pt x="2096252" y="632173"/>
                  <a:pt x="2103118" y="626232"/>
                </a:cubicBezTo>
                <a:cubicBezTo>
                  <a:pt x="2106551" y="623261"/>
                  <a:pt x="2110527" y="621464"/>
                  <a:pt x="2115046" y="620842"/>
                </a:cubicBezTo>
                <a:close/>
                <a:moveTo>
                  <a:pt x="1910755" y="620470"/>
                </a:moveTo>
                <a:lnTo>
                  <a:pt x="1940653" y="635044"/>
                </a:lnTo>
                <a:lnTo>
                  <a:pt x="1841809" y="928101"/>
                </a:lnTo>
                <a:lnTo>
                  <a:pt x="1757964" y="821433"/>
                </a:lnTo>
                <a:lnTo>
                  <a:pt x="1736440" y="841831"/>
                </a:lnTo>
                <a:lnTo>
                  <a:pt x="1720841" y="826707"/>
                </a:lnTo>
                <a:lnTo>
                  <a:pt x="1765114" y="780460"/>
                </a:lnTo>
                <a:lnTo>
                  <a:pt x="1831885" y="863605"/>
                </a:lnTo>
                <a:close/>
                <a:moveTo>
                  <a:pt x="1548274" y="617253"/>
                </a:moveTo>
                <a:cubicBezTo>
                  <a:pt x="1549970" y="617064"/>
                  <a:pt x="1551383" y="617278"/>
                  <a:pt x="1552514" y="617895"/>
                </a:cubicBezTo>
                <a:cubicBezTo>
                  <a:pt x="1557039" y="620361"/>
                  <a:pt x="1554160" y="626636"/>
                  <a:pt x="1543877" y="636719"/>
                </a:cubicBezTo>
                <a:cubicBezTo>
                  <a:pt x="1533595" y="646801"/>
                  <a:pt x="1525920" y="655393"/>
                  <a:pt x="1520854" y="662492"/>
                </a:cubicBezTo>
                <a:cubicBezTo>
                  <a:pt x="1515787" y="669592"/>
                  <a:pt x="1511354" y="677025"/>
                  <a:pt x="1507554" y="684791"/>
                </a:cubicBezTo>
                <a:cubicBezTo>
                  <a:pt x="1518704" y="683741"/>
                  <a:pt x="1526978" y="687078"/>
                  <a:pt x="1532378" y="694803"/>
                </a:cubicBezTo>
                <a:cubicBezTo>
                  <a:pt x="1537778" y="702527"/>
                  <a:pt x="1539898" y="710564"/>
                  <a:pt x="1538740" y="718914"/>
                </a:cubicBezTo>
                <a:cubicBezTo>
                  <a:pt x="1537582" y="727263"/>
                  <a:pt x="1533020" y="734413"/>
                  <a:pt x="1525053" y="740362"/>
                </a:cubicBezTo>
                <a:cubicBezTo>
                  <a:pt x="1517087" y="746312"/>
                  <a:pt x="1507917" y="747854"/>
                  <a:pt x="1497543" y="744987"/>
                </a:cubicBezTo>
                <a:cubicBezTo>
                  <a:pt x="1487168" y="742121"/>
                  <a:pt x="1479935" y="735921"/>
                  <a:pt x="1475844" y="726388"/>
                </a:cubicBezTo>
                <a:cubicBezTo>
                  <a:pt x="1471752" y="716856"/>
                  <a:pt x="1471582" y="706073"/>
                  <a:pt x="1475331" y="694040"/>
                </a:cubicBezTo>
                <a:cubicBezTo>
                  <a:pt x="1479081" y="682008"/>
                  <a:pt x="1484973" y="670900"/>
                  <a:pt x="1493005" y="660717"/>
                </a:cubicBezTo>
                <a:cubicBezTo>
                  <a:pt x="1501038" y="650535"/>
                  <a:pt x="1511833" y="640235"/>
                  <a:pt x="1525391" y="629819"/>
                </a:cubicBezTo>
                <a:cubicBezTo>
                  <a:pt x="1535559" y="622007"/>
                  <a:pt x="1543187" y="617818"/>
                  <a:pt x="1548274" y="617253"/>
                </a:cubicBezTo>
                <a:close/>
                <a:moveTo>
                  <a:pt x="1463561" y="617253"/>
                </a:moveTo>
                <a:cubicBezTo>
                  <a:pt x="1465258" y="617064"/>
                  <a:pt x="1466674" y="617278"/>
                  <a:pt x="1467807" y="617895"/>
                </a:cubicBezTo>
                <a:cubicBezTo>
                  <a:pt x="1472340" y="620361"/>
                  <a:pt x="1469465" y="626636"/>
                  <a:pt x="1459182" y="636719"/>
                </a:cubicBezTo>
                <a:cubicBezTo>
                  <a:pt x="1448900" y="646801"/>
                  <a:pt x="1441225" y="655388"/>
                  <a:pt x="1436159" y="662480"/>
                </a:cubicBezTo>
                <a:cubicBezTo>
                  <a:pt x="1431092" y="669571"/>
                  <a:pt x="1426651" y="677008"/>
                  <a:pt x="1422835" y="684791"/>
                </a:cubicBezTo>
                <a:cubicBezTo>
                  <a:pt x="1433984" y="683741"/>
                  <a:pt x="1442263" y="687074"/>
                  <a:pt x="1447671" y="694790"/>
                </a:cubicBezTo>
                <a:cubicBezTo>
                  <a:pt x="1453079" y="702506"/>
                  <a:pt x="1455199" y="710543"/>
                  <a:pt x="1454033" y="718901"/>
                </a:cubicBezTo>
                <a:cubicBezTo>
                  <a:pt x="1452866" y="727259"/>
                  <a:pt x="1448304" y="734413"/>
                  <a:pt x="1440346" y="740362"/>
                </a:cubicBezTo>
                <a:cubicBezTo>
                  <a:pt x="1432388" y="746312"/>
                  <a:pt x="1423222" y="747854"/>
                  <a:pt x="1412848" y="744987"/>
                </a:cubicBezTo>
                <a:cubicBezTo>
                  <a:pt x="1402473" y="742121"/>
                  <a:pt x="1395241" y="735921"/>
                  <a:pt x="1391149" y="726388"/>
                </a:cubicBezTo>
                <a:cubicBezTo>
                  <a:pt x="1387058" y="716856"/>
                  <a:pt x="1386883" y="706073"/>
                  <a:pt x="1390624" y="694040"/>
                </a:cubicBezTo>
                <a:cubicBezTo>
                  <a:pt x="1394366" y="682008"/>
                  <a:pt x="1400253" y="670900"/>
                  <a:pt x="1408286" y="660717"/>
                </a:cubicBezTo>
                <a:cubicBezTo>
                  <a:pt x="1416318" y="650535"/>
                  <a:pt x="1427114" y="640235"/>
                  <a:pt x="1440671" y="629819"/>
                </a:cubicBezTo>
                <a:cubicBezTo>
                  <a:pt x="1450839" y="622007"/>
                  <a:pt x="1458469" y="617818"/>
                  <a:pt x="1463561" y="617253"/>
                </a:cubicBezTo>
                <a:close/>
                <a:moveTo>
                  <a:pt x="148466" y="609905"/>
                </a:moveTo>
                <a:cubicBezTo>
                  <a:pt x="152143" y="608619"/>
                  <a:pt x="159487" y="610087"/>
                  <a:pt x="170499" y="614308"/>
                </a:cubicBezTo>
                <a:cubicBezTo>
                  <a:pt x="192523" y="622749"/>
                  <a:pt x="202205" y="630794"/>
                  <a:pt x="199547" y="638444"/>
                </a:cubicBezTo>
                <a:cubicBezTo>
                  <a:pt x="196889" y="646093"/>
                  <a:pt x="194797" y="658830"/>
                  <a:pt x="193272" y="676654"/>
                </a:cubicBezTo>
                <a:cubicBezTo>
                  <a:pt x="191748" y="694478"/>
                  <a:pt x="190985" y="713922"/>
                  <a:pt x="190985" y="734988"/>
                </a:cubicBezTo>
                <a:cubicBezTo>
                  <a:pt x="202617" y="733005"/>
                  <a:pt x="213154" y="730776"/>
                  <a:pt x="222596" y="728301"/>
                </a:cubicBezTo>
                <a:cubicBezTo>
                  <a:pt x="232037" y="725826"/>
                  <a:pt x="242482" y="722659"/>
                  <a:pt x="253931" y="718801"/>
                </a:cubicBezTo>
                <a:cubicBezTo>
                  <a:pt x="265380" y="714943"/>
                  <a:pt x="277097" y="716022"/>
                  <a:pt x="289079" y="722039"/>
                </a:cubicBezTo>
                <a:cubicBezTo>
                  <a:pt x="301062" y="728055"/>
                  <a:pt x="300203" y="734346"/>
                  <a:pt x="286504" y="740912"/>
                </a:cubicBezTo>
                <a:cubicBezTo>
                  <a:pt x="272805" y="747479"/>
                  <a:pt x="256135" y="751824"/>
                  <a:pt x="236494" y="753949"/>
                </a:cubicBezTo>
                <a:cubicBezTo>
                  <a:pt x="216854" y="756074"/>
                  <a:pt x="201584" y="757136"/>
                  <a:pt x="190685" y="757136"/>
                </a:cubicBezTo>
                <a:cubicBezTo>
                  <a:pt x="189785" y="775985"/>
                  <a:pt x="188827" y="814616"/>
                  <a:pt x="187810" y="873029"/>
                </a:cubicBezTo>
                <a:cubicBezTo>
                  <a:pt x="215708" y="870979"/>
                  <a:pt x="238436" y="869180"/>
                  <a:pt x="255994" y="867630"/>
                </a:cubicBezTo>
                <a:cubicBezTo>
                  <a:pt x="273551" y="866080"/>
                  <a:pt x="287525" y="864238"/>
                  <a:pt x="297916" y="862105"/>
                </a:cubicBezTo>
                <a:cubicBezTo>
                  <a:pt x="308307" y="859972"/>
                  <a:pt x="319223" y="860584"/>
                  <a:pt x="330664" y="863942"/>
                </a:cubicBezTo>
                <a:cubicBezTo>
                  <a:pt x="342105" y="867300"/>
                  <a:pt x="351488" y="874650"/>
                  <a:pt x="358813" y="885991"/>
                </a:cubicBezTo>
                <a:cubicBezTo>
                  <a:pt x="366137" y="897332"/>
                  <a:pt x="355112" y="901957"/>
                  <a:pt x="325739" y="899865"/>
                </a:cubicBezTo>
                <a:cubicBezTo>
                  <a:pt x="296366" y="897774"/>
                  <a:pt x="270009" y="896990"/>
                  <a:pt x="246669" y="897515"/>
                </a:cubicBezTo>
                <a:cubicBezTo>
                  <a:pt x="223329" y="898040"/>
                  <a:pt x="197164" y="899599"/>
                  <a:pt x="168174" y="902190"/>
                </a:cubicBezTo>
                <a:cubicBezTo>
                  <a:pt x="139184" y="904782"/>
                  <a:pt x="112306" y="907652"/>
                  <a:pt x="87542" y="910802"/>
                </a:cubicBezTo>
                <a:cubicBezTo>
                  <a:pt x="62776" y="913952"/>
                  <a:pt x="46432" y="916318"/>
                  <a:pt x="38507" y="917902"/>
                </a:cubicBezTo>
                <a:cubicBezTo>
                  <a:pt x="30582" y="919485"/>
                  <a:pt x="20517" y="914760"/>
                  <a:pt x="8309" y="903728"/>
                </a:cubicBezTo>
                <a:cubicBezTo>
                  <a:pt x="-3899" y="892695"/>
                  <a:pt x="-2653" y="887178"/>
                  <a:pt x="12046" y="887178"/>
                </a:cubicBezTo>
                <a:cubicBezTo>
                  <a:pt x="23745" y="887178"/>
                  <a:pt x="43069" y="886141"/>
                  <a:pt x="70018" y="884066"/>
                </a:cubicBezTo>
                <a:cubicBezTo>
                  <a:pt x="96966" y="881991"/>
                  <a:pt x="126764" y="879504"/>
                  <a:pt x="159412" y="876604"/>
                </a:cubicBezTo>
                <a:lnTo>
                  <a:pt x="159412" y="709964"/>
                </a:lnTo>
                <a:cubicBezTo>
                  <a:pt x="159412" y="664917"/>
                  <a:pt x="155754" y="635602"/>
                  <a:pt x="148438" y="622020"/>
                </a:cubicBezTo>
                <a:cubicBezTo>
                  <a:pt x="144779" y="615228"/>
                  <a:pt x="144789" y="611190"/>
                  <a:pt x="148466" y="609905"/>
                </a:cubicBezTo>
                <a:close/>
                <a:moveTo>
                  <a:pt x="6586981" y="274764"/>
                </a:moveTo>
                <a:cubicBezTo>
                  <a:pt x="6591609" y="274016"/>
                  <a:pt x="6596726" y="274363"/>
                  <a:pt x="6602329" y="275805"/>
                </a:cubicBezTo>
                <a:cubicBezTo>
                  <a:pt x="6613537" y="278688"/>
                  <a:pt x="6620857" y="284750"/>
                  <a:pt x="6624291" y="293991"/>
                </a:cubicBezTo>
                <a:cubicBezTo>
                  <a:pt x="6627723" y="303232"/>
                  <a:pt x="6627241" y="314794"/>
                  <a:pt x="6622841" y="328676"/>
                </a:cubicBezTo>
                <a:cubicBezTo>
                  <a:pt x="6618441" y="342559"/>
                  <a:pt x="6610449" y="355837"/>
                  <a:pt x="6598867" y="368512"/>
                </a:cubicBezTo>
                <a:cubicBezTo>
                  <a:pt x="6587285" y="381186"/>
                  <a:pt x="6576119" y="388085"/>
                  <a:pt x="6565369" y="389210"/>
                </a:cubicBezTo>
                <a:cubicBezTo>
                  <a:pt x="6554621" y="390335"/>
                  <a:pt x="6552521" y="387448"/>
                  <a:pt x="6559070" y="380548"/>
                </a:cubicBezTo>
                <a:cubicBezTo>
                  <a:pt x="6565619" y="373649"/>
                  <a:pt x="6571657" y="366687"/>
                  <a:pt x="6577181" y="359662"/>
                </a:cubicBezTo>
                <a:cubicBezTo>
                  <a:pt x="6582706" y="352638"/>
                  <a:pt x="6587509" y="344226"/>
                  <a:pt x="6591593" y="334426"/>
                </a:cubicBezTo>
                <a:cubicBezTo>
                  <a:pt x="6584243" y="334426"/>
                  <a:pt x="6578065" y="332547"/>
                  <a:pt x="6573057" y="328789"/>
                </a:cubicBezTo>
                <a:cubicBezTo>
                  <a:pt x="6568048" y="325031"/>
                  <a:pt x="6564657" y="320114"/>
                  <a:pt x="6562882" y="314040"/>
                </a:cubicBezTo>
                <a:cubicBezTo>
                  <a:pt x="6561107" y="307965"/>
                  <a:pt x="6560782" y="302291"/>
                  <a:pt x="6561907" y="297016"/>
                </a:cubicBezTo>
                <a:cubicBezTo>
                  <a:pt x="6563032" y="291741"/>
                  <a:pt x="6567248" y="286167"/>
                  <a:pt x="6574557" y="280292"/>
                </a:cubicBezTo>
                <a:cubicBezTo>
                  <a:pt x="6578210" y="277355"/>
                  <a:pt x="6582351" y="275512"/>
                  <a:pt x="6586981" y="274764"/>
                </a:cubicBezTo>
                <a:close/>
                <a:moveTo>
                  <a:pt x="6257313" y="245007"/>
                </a:moveTo>
                <a:lnTo>
                  <a:pt x="6229339" y="250831"/>
                </a:lnTo>
                <a:cubicBezTo>
                  <a:pt x="6223023" y="265014"/>
                  <a:pt x="6220045" y="272701"/>
                  <a:pt x="6220403" y="273892"/>
                </a:cubicBezTo>
                <a:cubicBezTo>
                  <a:pt x="6220761" y="275084"/>
                  <a:pt x="6222390" y="276096"/>
                  <a:pt x="6225290" y="276930"/>
                </a:cubicBezTo>
                <a:cubicBezTo>
                  <a:pt x="6228189" y="277763"/>
                  <a:pt x="6233097" y="279613"/>
                  <a:pt x="6240014" y="282479"/>
                </a:cubicBezTo>
                <a:cubicBezTo>
                  <a:pt x="6246381" y="274746"/>
                  <a:pt x="6252147" y="262255"/>
                  <a:pt x="6257313" y="245007"/>
                </a:cubicBezTo>
                <a:close/>
                <a:moveTo>
                  <a:pt x="4327207" y="243432"/>
                </a:moveTo>
                <a:cubicBezTo>
                  <a:pt x="4317508" y="244448"/>
                  <a:pt x="4305917" y="245923"/>
                  <a:pt x="4292434" y="247856"/>
                </a:cubicBezTo>
                <a:cubicBezTo>
                  <a:pt x="4286468" y="257256"/>
                  <a:pt x="4283485" y="262030"/>
                  <a:pt x="4283485" y="262180"/>
                </a:cubicBezTo>
                <a:cubicBezTo>
                  <a:pt x="4283485" y="261864"/>
                  <a:pt x="4293709" y="264447"/>
                  <a:pt x="4314158" y="269930"/>
                </a:cubicBezTo>
                <a:cubicBezTo>
                  <a:pt x="4319808" y="263164"/>
                  <a:pt x="4324157" y="254331"/>
                  <a:pt x="4327207" y="243432"/>
                </a:cubicBezTo>
                <a:close/>
                <a:moveTo>
                  <a:pt x="3448611" y="237869"/>
                </a:moveTo>
                <a:cubicBezTo>
                  <a:pt x="3440344" y="239378"/>
                  <a:pt x="3428328" y="241523"/>
                  <a:pt x="3412563" y="244307"/>
                </a:cubicBezTo>
                <a:cubicBezTo>
                  <a:pt x="3412563" y="255473"/>
                  <a:pt x="3412946" y="264530"/>
                  <a:pt x="3413713" y="271480"/>
                </a:cubicBezTo>
                <a:cubicBezTo>
                  <a:pt x="3426629" y="270563"/>
                  <a:pt x="3440911" y="268263"/>
                  <a:pt x="3456560" y="264580"/>
                </a:cubicBezTo>
                <a:cubicBezTo>
                  <a:pt x="3457543" y="257631"/>
                  <a:pt x="3458531" y="251064"/>
                  <a:pt x="3459523" y="244882"/>
                </a:cubicBezTo>
                <a:cubicBezTo>
                  <a:pt x="3460514" y="238699"/>
                  <a:pt x="3456876" y="236361"/>
                  <a:pt x="3448611" y="237869"/>
                </a:cubicBezTo>
                <a:close/>
                <a:moveTo>
                  <a:pt x="1084780" y="235554"/>
                </a:moveTo>
                <a:cubicBezTo>
                  <a:pt x="1081160" y="235585"/>
                  <a:pt x="1076048" y="236124"/>
                  <a:pt x="1069444" y="237170"/>
                </a:cubicBezTo>
                <a:cubicBezTo>
                  <a:pt x="1056236" y="239261"/>
                  <a:pt x="1036983" y="242648"/>
                  <a:pt x="1011685" y="247331"/>
                </a:cubicBezTo>
                <a:lnTo>
                  <a:pt x="1016060" y="301303"/>
                </a:lnTo>
                <a:cubicBezTo>
                  <a:pt x="1042925" y="298220"/>
                  <a:pt x="1066098" y="295278"/>
                  <a:pt x="1085580" y="292479"/>
                </a:cubicBezTo>
                <a:cubicBezTo>
                  <a:pt x="1088530" y="273713"/>
                  <a:pt x="1090517" y="260264"/>
                  <a:pt x="1091542" y="252131"/>
                </a:cubicBezTo>
                <a:cubicBezTo>
                  <a:pt x="1092567" y="243998"/>
                  <a:pt x="1092442" y="238949"/>
                  <a:pt x="1091167" y="236982"/>
                </a:cubicBezTo>
                <a:cubicBezTo>
                  <a:pt x="1090530" y="235999"/>
                  <a:pt x="1088401" y="235523"/>
                  <a:pt x="1084780" y="235554"/>
                </a:cubicBezTo>
                <a:close/>
                <a:moveTo>
                  <a:pt x="265631" y="235554"/>
                </a:moveTo>
                <a:cubicBezTo>
                  <a:pt x="262010" y="235585"/>
                  <a:pt x="256897" y="236124"/>
                  <a:pt x="250294" y="237170"/>
                </a:cubicBezTo>
                <a:cubicBezTo>
                  <a:pt x="237086" y="239261"/>
                  <a:pt x="217834" y="242648"/>
                  <a:pt x="192535" y="247331"/>
                </a:cubicBezTo>
                <a:lnTo>
                  <a:pt x="196910" y="301303"/>
                </a:lnTo>
                <a:cubicBezTo>
                  <a:pt x="223775" y="298220"/>
                  <a:pt x="246948" y="295278"/>
                  <a:pt x="266430" y="292479"/>
                </a:cubicBezTo>
                <a:cubicBezTo>
                  <a:pt x="269381" y="273713"/>
                  <a:pt x="271367" y="260264"/>
                  <a:pt x="272393" y="252131"/>
                </a:cubicBezTo>
                <a:cubicBezTo>
                  <a:pt x="273418" y="243998"/>
                  <a:pt x="273293" y="238949"/>
                  <a:pt x="272018" y="236982"/>
                </a:cubicBezTo>
                <a:cubicBezTo>
                  <a:pt x="271380" y="235999"/>
                  <a:pt x="269251" y="235523"/>
                  <a:pt x="265631" y="235554"/>
                </a:cubicBezTo>
                <a:close/>
                <a:moveTo>
                  <a:pt x="2245773" y="211911"/>
                </a:moveTo>
                <a:lnTo>
                  <a:pt x="2177664" y="219608"/>
                </a:lnTo>
                <a:cubicBezTo>
                  <a:pt x="2176114" y="222012"/>
                  <a:pt x="2174625" y="223918"/>
                  <a:pt x="2173197" y="225326"/>
                </a:cubicBezTo>
                <a:lnTo>
                  <a:pt x="2171535" y="226434"/>
                </a:lnTo>
                <a:lnTo>
                  <a:pt x="2179888" y="228570"/>
                </a:lnTo>
                <a:cubicBezTo>
                  <a:pt x="2186771" y="231228"/>
                  <a:pt x="2189663" y="234074"/>
                  <a:pt x="2188563" y="237107"/>
                </a:cubicBezTo>
                <a:cubicBezTo>
                  <a:pt x="2187463" y="240140"/>
                  <a:pt x="2186446" y="243232"/>
                  <a:pt x="2185513" y="246381"/>
                </a:cubicBezTo>
                <a:cubicBezTo>
                  <a:pt x="2201245" y="245465"/>
                  <a:pt x="2222619" y="243073"/>
                  <a:pt x="2249634" y="239207"/>
                </a:cubicBezTo>
                <a:cubicBezTo>
                  <a:pt x="2249634" y="231441"/>
                  <a:pt x="2248330" y="224420"/>
                  <a:pt x="2245722" y="218146"/>
                </a:cubicBezTo>
                <a:close/>
                <a:moveTo>
                  <a:pt x="3466441" y="210834"/>
                </a:moveTo>
                <a:cubicBezTo>
                  <a:pt x="3469486" y="210838"/>
                  <a:pt x="3472992" y="211542"/>
                  <a:pt x="3476959" y="212946"/>
                </a:cubicBezTo>
                <a:cubicBezTo>
                  <a:pt x="3484892" y="215754"/>
                  <a:pt x="3491829" y="219775"/>
                  <a:pt x="3497770" y="225008"/>
                </a:cubicBezTo>
                <a:cubicBezTo>
                  <a:pt x="3503711" y="230241"/>
                  <a:pt x="3503949" y="235582"/>
                  <a:pt x="3498483" y="241032"/>
                </a:cubicBezTo>
                <a:cubicBezTo>
                  <a:pt x="3493016" y="246481"/>
                  <a:pt x="3488424" y="253973"/>
                  <a:pt x="3484708" y="263505"/>
                </a:cubicBezTo>
                <a:cubicBezTo>
                  <a:pt x="3493074" y="275405"/>
                  <a:pt x="3492866" y="282296"/>
                  <a:pt x="3484083" y="284179"/>
                </a:cubicBezTo>
                <a:lnTo>
                  <a:pt x="3458335" y="285804"/>
                </a:lnTo>
                <a:cubicBezTo>
                  <a:pt x="3447336" y="286804"/>
                  <a:pt x="3432770" y="288737"/>
                  <a:pt x="3414638" y="291604"/>
                </a:cubicBezTo>
                <a:cubicBezTo>
                  <a:pt x="3409538" y="303420"/>
                  <a:pt x="3404501" y="304815"/>
                  <a:pt x="3399526" y="295791"/>
                </a:cubicBezTo>
                <a:cubicBezTo>
                  <a:pt x="3394551" y="286766"/>
                  <a:pt x="3391039" y="275859"/>
                  <a:pt x="3388989" y="263068"/>
                </a:cubicBezTo>
                <a:cubicBezTo>
                  <a:pt x="3386939" y="250277"/>
                  <a:pt x="3383527" y="240382"/>
                  <a:pt x="3378752" y="233382"/>
                </a:cubicBezTo>
                <a:cubicBezTo>
                  <a:pt x="3373978" y="226383"/>
                  <a:pt x="3376323" y="222883"/>
                  <a:pt x="3385789" y="222883"/>
                </a:cubicBezTo>
                <a:cubicBezTo>
                  <a:pt x="3392856" y="222883"/>
                  <a:pt x="3398139" y="223404"/>
                  <a:pt x="3401639" y="224445"/>
                </a:cubicBezTo>
                <a:cubicBezTo>
                  <a:pt x="3405138" y="225487"/>
                  <a:pt x="3411500" y="225512"/>
                  <a:pt x="3420725" y="224520"/>
                </a:cubicBezTo>
                <a:cubicBezTo>
                  <a:pt x="3429949" y="223529"/>
                  <a:pt x="3437519" y="222045"/>
                  <a:pt x="3443436" y="220071"/>
                </a:cubicBezTo>
                <a:cubicBezTo>
                  <a:pt x="3449352" y="218096"/>
                  <a:pt x="3454435" y="215712"/>
                  <a:pt x="3458685" y="212921"/>
                </a:cubicBezTo>
                <a:cubicBezTo>
                  <a:pt x="3460810" y="211525"/>
                  <a:pt x="3463395" y="210829"/>
                  <a:pt x="3466441" y="210834"/>
                </a:cubicBezTo>
                <a:close/>
                <a:moveTo>
                  <a:pt x="2258184" y="210509"/>
                </a:moveTo>
                <a:lnTo>
                  <a:pt x="2249254" y="211518"/>
                </a:lnTo>
                <a:lnTo>
                  <a:pt x="2253759" y="211259"/>
                </a:lnTo>
                <a:lnTo>
                  <a:pt x="2261417" y="213559"/>
                </a:lnTo>
                <a:close/>
                <a:moveTo>
                  <a:pt x="2606100" y="183648"/>
                </a:moveTo>
                <a:cubicBezTo>
                  <a:pt x="2613941" y="181556"/>
                  <a:pt x="2622170" y="183923"/>
                  <a:pt x="2630786" y="190747"/>
                </a:cubicBezTo>
                <a:cubicBezTo>
                  <a:pt x="2639402" y="197572"/>
                  <a:pt x="2637373" y="203863"/>
                  <a:pt x="2624699" y="209621"/>
                </a:cubicBezTo>
                <a:cubicBezTo>
                  <a:pt x="2612024" y="215379"/>
                  <a:pt x="2602154" y="218500"/>
                  <a:pt x="2595088" y="218983"/>
                </a:cubicBezTo>
                <a:cubicBezTo>
                  <a:pt x="2601371" y="223716"/>
                  <a:pt x="2603704" y="227887"/>
                  <a:pt x="2602088" y="231495"/>
                </a:cubicBezTo>
                <a:cubicBezTo>
                  <a:pt x="2600471" y="235103"/>
                  <a:pt x="2599188" y="244773"/>
                  <a:pt x="2598238" y="260506"/>
                </a:cubicBezTo>
                <a:cubicBezTo>
                  <a:pt x="2614120" y="256423"/>
                  <a:pt x="2630115" y="253048"/>
                  <a:pt x="2646222" y="250381"/>
                </a:cubicBezTo>
                <a:cubicBezTo>
                  <a:pt x="2662330" y="247715"/>
                  <a:pt x="2664967" y="250789"/>
                  <a:pt x="2654134" y="259606"/>
                </a:cubicBezTo>
                <a:cubicBezTo>
                  <a:pt x="2643302" y="268422"/>
                  <a:pt x="2620628" y="278579"/>
                  <a:pt x="2586114" y="290079"/>
                </a:cubicBezTo>
                <a:cubicBezTo>
                  <a:pt x="2553632" y="303695"/>
                  <a:pt x="2532563" y="313444"/>
                  <a:pt x="2522905" y="319327"/>
                </a:cubicBezTo>
                <a:cubicBezTo>
                  <a:pt x="2513247" y="325210"/>
                  <a:pt x="2503919" y="324739"/>
                  <a:pt x="2494919" y="317915"/>
                </a:cubicBezTo>
                <a:cubicBezTo>
                  <a:pt x="2485920" y="311090"/>
                  <a:pt x="2479941" y="304849"/>
                  <a:pt x="2476983" y="299191"/>
                </a:cubicBezTo>
                <a:cubicBezTo>
                  <a:pt x="2474024" y="293533"/>
                  <a:pt x="2480178" y="290400"/>
                  <a:pt x="2495444" y="289791"/>
                </a:cubicBezTo>
                <a:cubicBezTo>
                  <a:pt x="2510710" y="289183"/>
                  <a:pt x="2536017" y="282496"/>
                  <a:pt x="2571364" y="269730"/>
                </a:cubicBezTo>
                <a:cubicBezTo>
                  <a:pt x="2571364" y="251714"/>
                  <a:pt x="2569715" y="237199"/>
                  <a:pt x="2566415" y="226183"/>
                </a:cubicBezTo>
                <a:cubicBezTo>
                  <a:pt x="2558615" y="227233"/>
                  <a:pt x="2550891" y="227758"/>
                  <a:pt x="2543241" y="227758"/>
                </a:cubicBezTo>
                <a:cubicBezTo>
                  <a:pt x="2536242" y="227758"/>
                  <a:pt x="2528463" y="225391"/>
                  <a:pt x="2519905" y="220658"/>
                </a:cubicBezTo>
                <a:cubicBezTo>
                  <a:pt x="2511347" y="215925"/>
                  <a:pt x="2513156" y="211471"/>
                  <a:pt x="2525330" y="207296"/>
                </a:cubicBezTo>
                <a:cubicBezTo>
                  <a:pt x="2537504" y="203122"/>
                  <a:pt x="2552049" y="198659"/>
                  <a:pt x="2568965" y="193910"/>
                </a:cubicBezTo>
                <a:cubicBezTo>
                  <a:pt x="2585880" y="189160"/>
                  <a:pt x="2598259" y="185739"/>
                  <a:pt x="2606100" y="183648"/>
                </a:cubicBezTo>
                <a:close/>
                <a:moveTo>
                  <a:pt x="5904830" y="180284"/>
                </a:moveTo>
                <a:cubicBezTo>
                  <a:pt x="5907525" y="180645"/>
                  <a:pt x="5910784" y="181383"/>
                  <a:pt x="5914609" y="182498"/>
                </a:cubicBezTo>
                <a:cubicBezTo>
                  <a:pt x="5929908" y="186956"/>
                  <a:pt x="5940919" y="193710"/>
                  <a:pt x="5947644" y="202759"/>
                </a:cubicBezTo>
                <a:cubicBezTo>
                  <a:pt x="5954369" y="211809"/>
                  <a:pt x="5956027" y="222941"/>
                  <a:pt x="5952619" y="236157"/>
                </a:cubicBezTo>
                <a:cubicBezTo>
                  <a:pt x="5949211" y="249373"/>
                  <a:pt x="5938465" y="246256"/>
                  <a:pt x="5920383" y="226808"/>
                </a:cubicBezTo>
                <a:cubicBezTo>
                  <a:pt x="5906801" y="207992"/>
                  <a:pt x="5898618" y="194789"/>
                  <a:pt x="5895835" y="187198"/>
                </a:cubicBezTo>
                <a:cubicBezTo>
                  <a:pt x="5893748" y="181504"/>
                  <a:pt x="5896746" y="179200"/>
                  <a:pt x="5904830" y="180284"/>
                </a:cubicBezTo>
                <a:close/>
                <a:moveTo>
                  <a:pt x="3056855" y="180284"/>
                </a:moveTo>
                <a:cubicBezTo>
                  <a:pt x="3059550" y="180645"/>
                  <a:pt x="3062809" y="181383"/>
                  <a:pt x="3066634" y="182498"/>
                </a:cubicBezTo>
                <a:cubicBezTo>
                  <a:pt x="3081933" y="186956"/>
                  <a:pt x="3092945" y="193710"/>
                  <a:pt x="3099670" y="202759"/>
                </a:cubicBezTo>
                <a:cubicBezTo>
                  <a:pt x="3106394" y="211809"/>
                  <a:pt x="3108053" y="222941"/>
                  <a:pt x="3104644" y="236157"/>
                </a:cubicBezTo>
                <a:cubicBezTo>
                  <a:pt x="3101236" y="249373"/>
                  <a:pt x="3090492" y="246256"/>
                  <a:pt x="3072409" y="226808"/>
                </a:cubicBezTo>
                <a:cubicBezTo>
                  <a:pt x="3058827" y="207992"/>
                  <a:pt x="3050644" y="194789"/>
                  <a:pt x="3047860" y="187198"/>
                </a:cubicBezTo>
                <a:cubicBezTo>
                  <a:pt x="3045773" y="181504"/>
                  <a:pt x="3048771" y="179200"/>
                  <a:pt x="3056855" y="180284"/>
                </a:cubicBezTo>
                <a:close/>
                <a:moveTo>
                  <a:pt x="3925014" y="176652"/>
                </a:moveTo>
                <a:cubicBezTo>
                  <a:pt x="3930128" y="175991"/>
                  <a:pt x="3936612" y="178661"/>
                  <a:pt x="3944468" y="184660"/>
                </a:cubicBezTo>
                <a:cubicBezTo>
                  <a:pt x="3954942" y="192660"/>
                  <a:pt x="3958171" y="198689"/>
                  <a:pt x="3954155" y="202747"/>
                </a:cubicBezTo>
                <a:cubicBezTo>
                  <a:pt x="3950138" y="206805"/>
                  <a:pt x="3946955" y="210946"/>
                  <a:pt x="3944605" y="215171"/>
                </a:cubicBezTo>
                <a:cubicBezTo>
                  <a:pt x="3942256" y="219396"/>
                  <a:pt x="3939539" y="227662"/>
                  <a:pt x="3936456" y="239969"/>
                </a:cubicBezTo>
                <a:cubicBezTo>
                  <a:pt x="3933372" y="252277"/>
                  <a:pt x="3930298" y="262689"/>
                  <a:pt x="3927232" y="271205"/>
                </a:cubicBezTo>
                <a:cubicBezTo>
                  <a:pt x="3938964" y="283654"/>
                  <a:pt x="3953667" y="294174"/>
                  <a:pt x="3971341" y="302766"/>
                </a:cubicBezTo>
                <a:cubicBezTo>
                  <a:pt x="3989015" y="311357"/>
                  <a:pt x="4005431" y="316931"/>
                  <a:pt x="4020588" y="319489"/>
                </a:cubicBezTo>
                <a:cubicBezTo>
                  <a:pt x="4035746" y="322048"/>
                  <a:pt x="4040445" y="325943"/>
                  <a:pt x="4034687" y="331176"/>
                </a:cubicBezTo>
                <a:cubicBezTo>
                  <a:pt x="4028929" y="336409"/>
                  <a:pt x="4014514" y="339826"/>
                  <a:pt x="3991440" y="341426"/>
                </a:cubicBezTo>
                <a:cubicBezTo>
                  <a:pt x="3968367" y="343026"/>
                  <a:pt x="3952842" y="340430"/>
                  <a:pt x="3944868" y="333639"/>
                </a:cubicBezTo>
                <a:cubicBezTo>
                  <a:pt x="3936893" y="326847"/>
                  <a:pt x="3924723" y="314036"/>
                  <a:pt x="3908358" y="295203"/>
                </a:cubicBezTo>
                <a:cubicBezTo>
                  <a:pt x="3901808" y="304120"/>
                  <a:pt x="3893579" y="310782"/>
                  <a:pt x="3883672" y="315190"/>
                </a:cubicBezTo>
                <a:cubicBezTo>
                  <a:pt x="3873764" y="319598"/>
                  <a:pt x="3863089" y="322335"/>
                  <a:pt x="3851649" y="323402"/>
                </a:cubicBezTo>
                <a:cubicBezTo>
                  <a:pt x="3840207" y="324468"/>
                  <a:pt x="3838978" y="321698"/>
                  <a:pt x="3847961" y="315090"/>
                </a:cubicBezTo>
                <a:cubicBezTo>
                  <a:pt x="3856944" y="308482"/>
                  <a:pt x="3865139" y="302466"/>
                  <a:pt x="3872547" y="297041"/>
                </a:cubicBezTo>
                <a:cubicBezTo>
                  <a:pt x="3879955" y="291616"/>
                  <a:pt x="3886617" y="283913"/>
                  <a:pt x="3892534" y="273930"/>
                </a:cubicBezTo>
                <a:cubicBezTo>
                  <a:pt x="3886867" y="266980"/>
                  <a:pt x="3880468" y="258656"/>
                  <a:pt x="3873335" y="248956"/>
                </a:cubicBezTo>
                <a:cubicBezTo>
                  <a:pt x="3866202" y="239257"/>
                  <a:pt x="3859777" y="231703"/>
                  <a:pt x="3854061" y="226295"/>
                </a:cubicBezTo>
                <a:cubicBezTo>
                  <a:pt x="3848344" y="220887"/>
                  <a:pt x="3850744" y="218183"/>
                  <a:pt x="3861261" y="218183"/>
                </a:cubicBezTo>
                <a:cubicBezTo>
                  <a:pt x="3871410" y="218183"/>
                  <a:pt x="3879434" y="221725"/>
                  <a:pt x="3885334" y="228808"/>
                </a:cubicBezTo>
                <a:lnTo>
                  <a:pt x="3903033" y="254231"/>
                </a:lnTo>
                <a:cubicBezTo>
                  <a:pt x="3906516" y="240348"/>
                  <a:pt x="3908774" y="229066"/>
                  <a:pt x="3909808" y="220383"/>
                </a:cubicBezTo>
                <a:cubicBezTo>
                  <a:pt x="3910841" y="211700"/>
                  <a:pt x="3910866" y="207359"/>
                  <a:pt x="3909883" y="207359"/>
                </a:cubicBezTo>
                <a:cubicBezTo>
                  <a:pt x="3906399" y="207359"/>
                  <a:pt x="3899687" y="209188"/>
                  <a:pt x="3889746" y="212846"/>
                </a:cubicBezTo>
                <a:cubicBezTo>
                  <a:pt x="3879805" y="216504"/>
                  <a:pt x="3872401" y="218333"/>
                  <a:pt x="3867535" y="218333"/>
                </a:cubicBezTo>
                <a:cubicBezTo>
                  <a:pt x="3863285" y="218333"/>
                  <a:pt x="3858023" y="215029"/>
                  <a:pt x="3851749" y="208421"/>
                </a:cubicBezTo>
                <a:cubicBezTo>
                  <a:pt x="3845474" y="201813"/>
                  <a:pt x="3846853" y="198151"/>
                  <a:pt x="3855886" y="197434"/>
                </a:cubicBezTo>
                <a:cubicBezTo>
                  <a:pt x="3864918" y="196718"/>
                  <a:pt x="3876522" y="194330"/>
                  <a:pt x="3890696" y="190272"/>
                </a:cubicBezTo>
                <a:cubicBezTo>
                  <a:pt x="3904870" y="186214"/>
                  <a:pt x="3914757" y="182265"/>
                  <a:pt x="3920357" y="178423"/>
                </a:cubicBezTo>
                <a:cubicBezTo>
                  <a:pt x="3921757" y="177463"/>
                  <a:pt x="3923309" y="176872"/>
                  <a:pt x="3925014" y="176652"/>
                </a:cubicBezTo>
                <a:close/>
                <a:moveTo>
                  <a:pt x="3807789" y="174411"/>
                </a:moveTo>
                <a:cubicBezTo>
                  <a:pt x="3792156" y="177477"/>
                  <a:pt x="3776549" y="179669"/>
                  <a:pt x="3760967" y="180985"/>
                </a:cubicBezTo>
                <a:cubicBezTo>
                  <a:pt x="3771416" y="185419"/>
                  <a:pt x="3776120" y="189452"/>
                  <a:pt x="3775078" y="193085"/>
                </a:cubicBezTo>
                <a:cubicBezTo>
                  <a:pt x="3774037" y="196718"/>
                  <a:pt x="3773516" y="200368"/>
                  <a:pt x="3773516" y="204034"/>
                </a:cubicBezTo>
                <a:cubicBezTo>
                  <a:pt x="3777499" y="202134"/>
                  <a:pt x="3782590" y="199830"/>
                  <a:pt x="3788790" y="197122"/>
                </a:cubicBezTo>
                <a:cubicBezTo>
                  <a:pt x="3794990" y="194414"/>
                  <a:pt x="3801052" y="196260"/>
                  <a:pt x="3806976" y="202659"/>
                </a:cubicBezTo>
                <a:cubicBezTo>
                  <a:pt x="3812901" y="209059"/>
                  <a:pt x="3811567" y="214317"/>
                  <a:pt x="3802977" y="218433"/>
                </a:cubicBezTo>
                <a:cubicBezTo>
                  <a:pt x="3794385" y="222550"/>
                  <a:pt x="3784566" y="224608"/>
                  <a:pt x="3773516" y="224608"/>
                </a:cubicBezTo>
                <a:lnTo>
                  <a:pt x="3773516" y="240107"/>
                </a:lnTo>
                <a:lnTo>
                  <a:pt x="3785965" y="235632"/>
                </a:lnTo>
                <a:cubicBezTo>
                  <a:pt x="3793998" y="232349"/>
                  <a:pt x="3800727" y="233278"/>
                  <a:pt x="3806152" y="238419"/>
                </a:cubicBezTo>
                <a:cubicBezTo>
                  <a:pt x="3811576" y="243561"/>
                  <a:pt x="3810305" y="248560"/>
                  <a:pt x="3802339" y="253419"/>
                </a:cubicBezTo>
                <a:cubicBezTo>
                  <a:pt x="3794373" y="258277"/>
                  <a:pt x="3784765" y="260706"/>
                  <a:pt x="3773516" y="260706"/>
                </a:cubicBezTo>
                <a:lnTo>
                  <a:pt x="3773516" y="288754"/>
                </a:lnTo>
                <a:cubicBezTo>
                  <a:pt x="3781666" y="286837"/>
                  <a:pt x="3794148" y="282613"/>
                  <a:pt x="3810964" y="276080"/>
                </a:cubicBezTo>
                <a:lnTo>
                  <a:pt x="3810964" y="207259"/>
                </a:lnTo>
                <a:cubicBezTo>
                  <a:pt x="3810964" y="192176"/>
                  <a:pt x="3809905" y="181227"/>
                  <a:pt x="3807789" y="174411"/>
                </a:cubicBezTo>
                <a:close/>
                <a:moveTo>
                  <a:pt x="5083160" y="172861"/>
                </a:moveTo>
                <a:cubicBezTo>
                  <a:pt x="5077694" y="173894"/>
                  <a:pt x="5071194" y="175244"/>
                  <a:pt x="5063662" y="176911"/>
                </a:cubicBezTo>
                <a:cubicBezTo>
                  <a:pt x="5059979" y="186143"/>
                  <a:pt x="5055187" y="194918"/>
                  <a:pt x="5049287" y="203234"/>
                </a:cubicBezTo>
                <a:cubicBezTo>
                  <a:pt x="5050121" y="203767"/>
                  <a:pt x="5054812" y="203080"/>
                  <a:pt x="5063362" y="201172"/>
                </a:cubicBezTo>
                <a:cubicBezTo>
                  <a:pt x="5071911" y="199263"/>
                  <a:pt x="5078340" y="196389"/>
                  <a:pt x="5082648" y="192547"/>
                </a:cubicBezTo>
                <a:cubicBezTo>
                  <a:pt x="5085879" y="189666"/>
                  <a:pt x="5091076" y="189609"/>
                  <a:pt x="5098240" y="192376"/>
                </a:cubicBezTo>
                <a:lnTo>
                  <a:pt x="5102080" y="194197"/>
                </a:lnTo>
                <a:close/>
                <a:moveTo>
                  <a:pt x="7449453" y="156362"/>
                </a:moveTo>
                <a:cubicBezTo>
                  <a:pt x="7457477" y="158045"/>
                  <a:pt x="7466660" y="161528"/>
                  <a:pt x="7477001" y="166811"/>
                </a:cubicBezTo>
                <a:cubicBezTo>
                  <a:pt x="7487342" y="172094"/>
                  <a:pt x="7491179" y="178794"/>
                  <a:pt x="7488513" y="186910"/>
                </a:cubicBezTo>
                <a:cubicBezTo>
                  <a:pt x="7485846" y="195026"/>
                  <a:pt x="7482996" y="212242"/>
                  <a:pt x="7479964" y="238557"/>
                </a:cubicBezTo>
                <a:cubicBezTo>
                  <a:pt x="7487096" y="232924"/>
                  <a:pt x="7499845" y="222204"/>
                  <a:pt x="7518211" y="206396"/>
                </a:cubicBezTo>
                <a:cubicBezTo>
                  <a:pt x="7536577" y="190589"/>
                  <a:pt x="7546689" y="177357"/>
                  <a:pt x="7548547" y="166699"/>
                </a:cubicBezTo>
                <a:cubicBezTo>
                  <a:pt x="7550405" y="156041"/>
                  <a:pt x="7557505" y="154025"/>
                  <a:pt x="7569845" y="160649"/>
                </a:cubicBezTo>
                <a:cubicBezTo>
                  <a:pt x="7582186" y="167274"/>
                  <a:pt x="7590682" y="172998"/>
                  <a:pt x="7595332" y="177823"/>
                </a:cubicBezTo>
                <a:cubicBezTo>
                  <a:pt x="7599981" y="182648"/>
                  <a:pt x="7597735" y="187881"/>
                  <a:pt x="7588595" y="193522"/>
                </a:cubicBezTo>
                <a:cubicBezTo>
                  <a:pt x="7579453" y="199164"/>
                  <a:pt x="7561204" y="210400"/>
                  <a:pt x="7533848" y="227233"/>
                </a:cubicBezTo>
                <a:cubicBezTo>
                  <a:pt x="7506491" y="244065"/>
                  <a:pt x="7488005" y="254231"/>
                  <a:pt x="7478389" y="257731"/>
                </a:cubicBezTo>
                <a:cubicBezTo>
                  <a:pt x="7478389" y="271163"/>
                  <a:pt x="7479834" y="283179"/>
                  <a:pt x="7482726" y="293779"/>
                </a:cubicBezTo>
                <a:cubicBezTo>
                  <a:pt x="7485617" y="304378"/>
                  <a:pt x="7498641" y="310894"/>
                  <a:pt x="7521799" y="313327"/>
                </a:cubicBezTo>
                <a:cubicBezTo>
                  <a:pt x="7544955" y="315761"/>
                  <a:pt x="7564229" y="315748"/>
                  <a:pt x="7579620" y="313290"/>
                </a:cubicBezTo>
                <a:cubicBezTo>
                  <a:pt x="7595011" y="310832"/>
                  <a:pt x="7604747" y="308011"/>
                  <a:pt x="7608831" y="304828"/>
                </a:cubicBezTo>
                <a:cubicBezTo>
                  <a:pt x="7612913" y="301645"/>
                  <a:pt x="7616301" y="295216"/>
                  <a:pt x="7618993" y="285542"/>
                </a:cubicBezTo>
                <a:cubicBezTo>
                  <a:pt x="7621683" y="275867"/>
                  <a:pt x="7626230" y="263526"/>
                  <a:pt x="7632629" y="248519"/>
                </a:cubicBezTo>
                <a:cubicBezTo>
                  <a:pt x="7639029" y="233511"/>
                  <a:pt x="7642625" y="237690"/>
                  <a:pt x="7643416" y="261056"/>
                </a:cubicBezTo>
                <a:cubicBezTo>
                  <a:pt x="7644207" y="284421"/>
                  <a:pt x="7647229" y="301016"/>
                  <a:pt x="7652479" y="310840"/>
                </a:cubicBezTo>
                <a:cubicBezTo>
                  <a:pt x="7657728" y="320664"/>
                  <a:pt x="7654041" y="328864"/>
                  <a:pt x="7641416" y="335439"/>
                </a:cubicBezTo>
                <a:cubicBezTo>
                  <a:pt x="7628792" y="342013"/>
                  <a:pt x="7610976" y="346363"/>
                  <a:pt x="7587969" y="348488"/>
                </a:cubicBezTo>
                <a:cubicBezTo>
                  <a:pt x="7564962" y="350613"/>
                  <a:pt x="7541567" y="350334"/>
                  <a:pt x="7517787" y="347650"/>
                </a:cubicBezTo>
                <a:cubicBezTo>
                  <a:pt x="7494005" y="344967"/>
                  <a:pt x="7477293" y="337951"/>
                  <a:pt x="7467652" y="326602"/>
                </a:cubicBezTo>
                <a:cubicBezTo>
                  <a:pt x="7458011" y="315252"/>
                  <a:pt x="7452653" y="298803"/>
                  <a:pt x="7451578" y="277255"/>
                </a:cubicBezTo>
                <a:cubicBezTo>
                  <a:pt x="7450503" y="255706"/>
                  <a:pt x="7450491" y="236720"/>
                  <a:pt x="7451541" y="220296"/>
                </a:cubicBezTo>
                <a:cubicBezTo>
                  <a:pt x="7452591" y="203872"/>
                  <a:pt x="7450498" y="188689"/>
                  <a:pt x="7445266" y="174748"/>
                </a:cubicBezTo>
                <a:cubicBezTo>
                  <a:pt x="7440033" y="160808"/>
                  <a:pt x="7441429" y="154679"/>
                  <a:pt x="7449453" y="156362"/>
                </a:cubicBezTo>
                <a:close/>
                <a:moveTo>
                  <a:pt x="3398805" y="155931"/>
                </a:moveTo>
                <a:lnTo>
                  <a:pt x="3418013" y="162162"/>
                </a:lnTo>
                <a:cubicBezTo>
                  <a:pt x="3432162" y="171728"/>
                  <a:pt x="3435574" y="179106"/>
                  <a:pt x="3428249" y="184298"/>
                </a:cubicBezTo>
                <a:cubicBezTo>
                  <a:pt x="3420925" y="189489"/>
                  <a:pt x="3413567" y="196305"/>
                  <a:pt x="3406176" y="204746"/>
                </a:cubicBezTo>
                <a:cubicBezTo>
                  <a:pt x="3398784" y="213188"/>
                  <a:pt x="3389602" y="219654"/>
                  <a:pt x="3378627" y="224145"/>
                </a:cubicBezTo>
                <a:cubicBezTo>
                  <a:pt x="3367653" y="228637"/>
                  <a:pt x="3365116" y="226729"/>
                  <a:pt x="3371015" y="218421"/>
                </a:cubicBezTo>
                <a:cubicBezTo>
                  <a:pt x="3376915" y="210113"/>
                  <a:pt x="3382143" y="201155"/>
                  <a:pt x="3386702" y="191547"/>
                </a:cubicBezTo>
                <a:cubicBezTo>
                  <a:pt x="3391260" y="181940"/>
                  <a:pt x="3393280" y="172469"/>
                  <a:pt x="3392764" y="163137"/>
                </a:cubicBezTo>
                <a:lnTo>
                  <a:pt x="3398642" y="155951"/>
                </a:lnTo>
                <a:close/>
                <a:moveTo>
                  <a:pt x="3457979" y="154379"/>
                </a:moveTo>
                <a:cubicBezTo>
                  <a:pt x="3460770" y="154809"/>
                  <a:pt x="3464214" y="155854"/>
                  <a:pt x="3468309" y="157512"/>
                </a:cubicBezTo>
                <a:cubicBezTo>
                  <a:pt x="3484692" y="164145"/>
                  <a:pt x="3495445" y="170636"/>
                  <a:pt x="3500570" y="176986"/>
                </a:cubicBezTo>
                <a:cubicBezTo>
                  <a:pt x="3505695" y="183335"/>
                  <a:pt x="3506882" y="191293"/>
                  <a:pt x="3504132" y="200859"/>
                </a:cubicBezTo>
                <a:cubicBezTo>
                  <a:pt x="3501382" y="210425"/>
                  <a:pt x="3496658" y="213463"/>
                  <a:pt x="3489958" y="209971"/>
                </a:cubicBezTo>
                <a:cubicBezTo>
                  <a:pt x="3483259" y="206480"/>
                  <a:pt x="3476380" y="200663"/>
                  <a:pt x="3469322" y="192522"/>
                </a:cubicBezTo>
                <a:cubicBezTo>
                  <a:pt x="3462264" y="184381"/>
                  <a:pt x="3455977" y="175902"/>
                  <a:pt x="3450461" y="167086"/>
                </a:cubicBezTo>
                <a:cubicBezTo>
                  <a:pt x="3447098" y="157324"/>
                  <a:pt x="3449604" y="153089"/>
                  <a:pt x="3457979" y="154379"/>
                </a:cubicBezTo>
                <a:close/>
                <a:moveTo>
                  <a:pt x="697169" y="149714"/>
                </a:moveTo>
                <a:cubicBezTo>
                  <a:pt x="715973" y="148455"/>
                  <a:pt x="731746" y="151212"/>
                  <a:pt x="744489" y="157987"/>
                </a:cubicBezTo>
                <a:cubicBezTo>
                  <a:pt x="761479" y="167020"/>
                  <a:pt x="768963" y="175152"/>
                  <a:pt x="766937" y="182385"/>
                </a:cubicBezTo>
                <a:cubicBezTo>
                  <a:pt x="764913" y="189618"/>
                  <a:pt x="756738" y="192714"/>
                  <a:pt x="742414" y="191672"/>
                </a:cubicBezTo>
                <a:cubicBezTo>
                  <a:pt x="728090" y="190631"/>
                  <a:pt x="707962" y="190110"/>
                  <a:pt x="682031" y="190110"/>
                </a:cubicBezTo>
                <a:cubicBezTo>
                  <a:pt x="656132" y="190110"/>
                  <a:pt x="628308" y="191414"/>
                  <a:pt x="598561" y="194022"/>
                </a:cubicBezTo>
                <a:cubicBezTo>
                  <a:pt x="568812" y="196630"/>
                  <a:pt x="543914" y="199734"/>
                  <a:pt x="523865" y="203334"/>
                </a:cubicBezTo>
                <a:cubicBezTo>
                  <a:pt x="503816" y="206934"/>
                  <a:pt x="486317" y="210334"/>
                  <a:pt x="471368" y="213533"/>
                </a:cubicBezTo>
                <a:cubicBezTo>
                  <a:pt x="456419" y="216733"/>
                  <a:pt x="440861" y="213258"/>
                  <a:pt x="424696" y="203109"/>
                </a:cubicBezTo>
                <a:cubicBezTo>
                  <a:pt x="410047" y="186993"/>
                  <a:pt x="409005" y="179731"/>
                  <a:pt x="421571" y="181323"/>
                </a:cubicBezTo>
                <a:cubicBezTo>
                  <a:pt x="434137" y="182914"/>
                  <a:pt x="455665" y="182415"/>
                  <a:pt x="486155" y="179823"/>
                </a:cubicBezTo>
                <a:cubicBezTo>
                  <a:pt x="516644" y="177232"/>
                  <a:pt x="549192" y="173311"/>
                  <a:pt x="583798" y="168061"/>
                </a:cubicBezTo>
                <a:cubicBezTo>
                  <a:pt x="618405" y="162812"/>
                  <a:pt x="649590" y="157562"/>
                  <a:pt x="677355" y="152312"/>
                </a:cubicBezTo>
                <a:cubicBezTo>
                  <a:pt x="684297" y="151000"/>
                  <a:pt x="690901" y="150134"/>
                  <a:pt x="697169" y="149714"/>
                </a:cubicBezTo>
                <a:close/>
                <a:moveTo>
                  <a:pt x="5816352" y="148525"/>
                </a:moveTo>
                <a:cubicBezTo>
                  <a:pt x="5810627" y="149033"/>
                  <a:pt x="5796058" y="151621"/>
                  <a:pt x="5772643" y="156287"/>
                </a:cubicBezTo>
                <a:lnTo>
                  <a:pt x="5774017" y="200909"/>
                </a:lnTo>
                <a:cubicBezTo>
                  <a:pt x="5783233" y="200043"/>
                  <a:pt x="5790903" y="197993"/>
                  <a:pt x="5797028" y="194760"/>
                </a:cubicBezTo>
                <a:cubicBezTo>
                  <a:pt x="5803153" y="191526"/>
                  <a:pt x="5809769" y="193406"/>
                  <a:pt x="5816877" y="200397"/>
                </a:cubicBezTo>
                <a:cubicBezTo>
                  <a:pt x="5823985" y="207388"/>
                  <a:pt x="5821943" y="213171"/>
                  <a:pt x="5810753" y="217746"/>
                </a:cubicBezTo>
                <a:cubicBezTo>
                  <a:pt x="5799562" y="222320"/>
                  <a:pt x="5787383" y="224608"/>
                  <a:pt x="5774217" y="224608"/>
                </a:cubicBezTo>
                <a:lnTo>
                  <a:pt x="5775567" y="265205"/>
                </a:lnTo>
                <a:cubicBezTo>
                  <a:pt x="5780834" y="265355"/>
                  <a:pt x="5788683" y="263301"/>
                  <a:pt x="5799116" y="259043"/>
                </a:cubicBezTo>
                <a:cubicBezTo>
                  <a:pt x="5809549" y="254785"/>
                  <a:pt x="5816544" y="255010"/>
                  <a:pt x="5820102" y="259718"/>
                </a:cubicBezTo>
                <a:cubicBezTo>
                  <a:pt x="5823661" y="264426"/>
                  <a:pt x="5826281" y="264126"/>
                  <a:pt x="5827964" y="258818"/>
                </a:cubicBezTo>
                <a:cubicBezTo>
                  <a:pt x="5829647" y="253510"/>
                  <a:pt x="5830751" y="235478"/>
                  <a:pt x="5831276" y="204721"/>
                </a:cubicBezTo>
                <a:cubicBezTo>
                  <a:pt x="5831801" y="173965"/>
                  <a:pt x="5830876" y="156783"/>
                  <a:pt x="5828501" y="153175"/>
                </a:cubicBezTo>
                <a:cubicBezTo>
                  <a:pt x="5826127" y="149567"/>
                  <a:pt x="5822077" y="148017"/>
                  <a:pt x="5816352" y="148525"/>
                </a:cubicBezTo>
                <a:close/>
                <a:moveTo>
                  <a:pt x="2968378" y="148525"/>
                </a:moveTo>
                <a:cubicBezTo>
                  <a:pt x="2962653" y="149033"/>
                  <a:pt x="2948083" y="151621"/>
                  <a:pt x="2924668" y="156287"/>
                </a:cubicBezTo>
                <a:lnTo>
                  <a:pt x="2926043" y="200909"/>
                </a:lnTo>
                <a:cubicBezTo>
                  <a:pt x="2935259" y="200043"/>
                  <a:pt x="2942929" y="197993"/>
                  <a:pt x="2949054" y="194760"/>
                </a:cubicBezTo>
                <a:cubicBezTo>
                  <a:pt x="2955179" y="191526"/>
                  <a:pt x="2961795" y="193406"/>
                  <a:pt x="2968903" y="200397"/>
                </a:cubicBezTo>
                <a:cubicBezTo>
                  <a:pt x="2976011" y="207388"/>
                  <a:pt x="2973969" y="213171"/>
                  <a:pt x="2962778" y="217746"/>
                </a:cubicBezTo>
                <a:cubicBezTo>
                  <a:pt x="2951587" y="222320"/>
                  <a:pt x="2939409" y="224608"/>
                  <a:pt x="2926243" y="224608"/>
                </a:cubicBezTo>
                <a:lnTo>
                  <a:pt x="2927593" y="265205"/>
                </a:lnTo>
                <a:cubicBezTo>
                  <a:pt x="2932859" y="265355"/>
                  <a:pt x="2940709" y="263301"/>
                  <a:pt x="2951141" y="259043"/>
                </a:cubicBezTo>
                <a:cubicBezTo>
                  <a:pt x="2961574" y="254785"/>
                  <a:pt x="2968569" y="255010"/>
                  <a:pt x="2972128" y="259718"/>
                </a:cubicBezTo>
                <a:cubicBezTo>
                  <a:pt x="2975686" y="264426"/>
                  <a:pt x="2978306" y="264126"/>
                  <a:pt x="2979990" y="258818"/>
                </a:cubicBezTo>
                <a:cubicBezTo>
                  <a:pt x="2981673" y="253510"/>
                  <a:pt x="2982777" y="235478"/>
                  <a:pt x="2983302" y="204721"/>
                </a:cubicBezTo>
                <a:cubicBezTo>
                  <a:pt x="2983827" y="173965"/>
                  <a:pt x="2982902" y="156783"/>
                  <a:pt x="2980527" y="153175"/>
                </a:cubicBezTo>
                <a:cubicBezTo>
                  <a:pt x="2978152" y="149567"/>
                  <a:pt x="2974102" y="148017"/>
                  <a:pt x="2968378" y="148525"/>
                </a:cubicBezTo>
                <a:close/>
                <a:moveTo>
                  <a:pt x="4565171" y="138151"/>
                </a:moveTo>
                <a:cubicBezTo>
                  <a:pt x="4568552" y="137480"/>
                  <a:pt x="4572167" y="137855"/>
                  <a:pt x="4576017" y="139275"/>
                </a:cubicBezTo>
                <a:cubicBezTo>
                  <a:pt x="4583716" y="142117"/>
                  <a:pt x="4591553" y="146750"/>
                  <a:pt x="4599528" y="153175"/>
                </a:cubicBezTo>
                <a:cubicBezTo>
                  <a:pt x="4607502" y="159599"/>
                  <a:pt x="4607606" y="165324"/>
                  <a:pt x="4599840" y="170349"/>
                </a:cubicBezTo>
                <a:cubicBezTo>
                  <a:pt x="4592074" y="175373"/>
                  <a:pt x="4584754" y="183885"/>
                  <a:pt x="4577879" y="195885"/>
                </a:cubicBezTo>
                <a:cubicBezTo>
                  <a:pt x="4571004" y="207884"/>
                  <a:pt x="4571225" y="219825"/>
                  <a:pt x="4578542" y="231707"/>
                </a:cubicBezTo>
                <a:cubicBezTo>
                  <a:pt x="4585858" y="243590"/>
                  <a:pt x="4587424" y="256273"/>
                  <a:pt x="4583242" y="269755"/>
                </a:cubicBezTo>
                <a:cubicBezTo>
                  <a:pt x="4634305" y="284637"/>
                  <a:pt x="4671565" y="293904"/>
                  <a:pt x="4695022" y="297553"/>
                </a:cubicBezTo>
                <a:cubicBezTo>
                  <a:pt x="4718479" y="301203"/>
                  <a:pt x="4738352" y="303790"/>
                  <a:pt x="4754643" y="305315"/>
                </a:cubicBezTo>
                <a:cubicBezTo>
                  <a:pt x="4770934" y="306840"/>
                  <a:pt x="4789520" y="306561"/>
                  <a:pt x="4810403" y="304478"/>
                </a:cubicBezTo>
                <a:cubicBezTo>
                  <a:pt x="4831285" y="302395"/>
                  <a:pt x="4847275" y="301786"/>
                  <a:pt x="4858374" y="302653"/>
                </a:cubicBezTo>
                <a:cubicBezTo>
                  <a:pt x="4869473" y="303520"/>
                  <a:pt x="4860412" y="310811"/>
                  <a:pt x="4831189" y="324527"/>
                </a:cubicBezTo>
                <a:cubicBezTo>
                  <a:pt x="4801965" y="338243"/>
                  <a:pt x="4782304" y="346459"/>
                  <a:pt x="4772205" y="349175"/>
                </a:cubicBezTo>
                <a:cubicBezTo>
                  <a:pt x="4762106" y="351892"/>
                  <a:pt x="4748373" y="350217"/>
                  <a:pt x="4731007" y="344151"/>
                </a:cubicBezTo>
                <a:cubicBezTo>
                  <a:pt x="4713642" y="338084"/>
                  <a:pt x="4696160" y="332035"/>
                  <a:pt x="4678561" y="326002"/>
                </a:cubicBezTo>
                <a:cubicBezTo>
                  <a:pt x="4660962" y="319969"/>
                  <a:pt x="4639021" y="312544"/>
                  <a:pt x="4612740" y="303728"/>
                </a:cubicBezTo>
                <a:cubicBezTo>
                  <a:pt x="4586458" y="294912"/>
                  <a:pt x="4568238" y="291495"/>
                  <a:pt x="4558080" y="293479"/>
                </a:cubicBezTo>
                <a:cubicBezTo>
                  <a:pt x="4547922" y="295462"/>
                  <a:pt x="4538823" y="299120"/>
                  <a:pt x="4530782" y="304453"/>
                </a:cubicBezTo>
                <a:cubicBezTo>
                  <a:pt x="4522741" y="309786"/>
                  <a:pt x="4512712" y="306936"/>
                  <a:pt x="4500697" y="295903"/>
                </a:cubicBezTo>
                <a:cubicBezTo>
                  <a:pt x="4488680" y="284871"/>
                  <a:pt x="4489497" y="279354"/>
                  <a:pt x="4503146" y="279354"/>
                </a:cubicBezTo>
                <a:cubicBezTo>
                  <a:pt x="4514112" y="279354"/>
                  <a:pt x="4533428" y="275555"/>
                  <a:pt x="4561093" y="267955"/>
                </a:cubicBezTo>
                <a:cubicBezTo>
                  <a:pt x="4560109" y="252706"/>
                  <a:pt x="4556463" y="240519"/>
                  <a:pt x="4550156" y="231395"/>
                </a:cubicBezTo>
                <a:cubicBezTo>
                  <a:pt x="4543847" y="222270"/>
                  <a:pt x="4542269" y="212229"/>
                  <a:pt x="4545419" y="201272"/>
                </a:cubicBezTo>
                <a:cubicBezTo>
                  <a:pt x="4548569" y="190314"/>
                  <a:pt x="4550402" y="183360"/>
                  <a:pt x="4550918" y="180410"/>
                </a:cubicBezTo>
                <a:cubicBezTo>
                  <a:pt x="4551435" y="177461"/>
                  <a:pt x="4549502" y="176769"/>
                  <a:pt x="4545119" y="178336"/>
                </a:cubicBezTo>
                <a:cubicBezTo>
                  <a:pt x="4540735" y="179902"/>
                  <a:pt x="4536223" y="181473"/>
                  <a:pt x="4531582" y="183048"/>
                </a:cubicBezTo>
                <a:cubicBezTo>
                  <a:pt x="4526940" y="184623"/>
                  <a:pt x="4519979" y="181960"/>
                  <a:pt x="4510696" y="175061"/>
                </a:cubicBezTo>
                <a:cubicBezTo>
                  <a:pt x="4501413" y="168161"/>
                  <a:pt x="4501746" y="163974"/>
                  <a:pt x="4511696" y="162499"/>
                </a:cubicBezTo>
                <a:cubicBezTo>
                  <a:pt x="4521645" y="161024"/>
                  <a:pt x="4530015" y="158837"/>
                  <a:pt x="4536807" y="155937"/>
                </a:cubicBezTo>
                <a:cubicBezTo>
                  <a:pt x="4543597" y="153037"/>
                  <a:pt x="4549906" y="148825"/>
                  <a:pt x="4555730" y="143300"/>
                </a:cubicBezTo>
                <a:cubicBezTo>
                  <a:pt x="4558643" y="140538"/>
                  <a:pt x="4561789" y="138821"/>
                  <a:pt x="4565171" y="138151"/>
                </a:cubicBezTo>
                <a:close/>
                <a:moveTo>
                  <a:pt x="1781854" y="137255"/>
                </a:moveTo>
                <a:cubicBezTo>
                  <a:pt x="1783774" y="136998"/>
                  <a:pt x="1786256" y="137076"/>
                  <a:pt x="1789300" y="137488"/>
                </a:cubicBezTo>
                <a:cubicBezTo>
                  <a:pt x="1801474" y="139138"/>
                  <a:pt x="1811428" y="142179"/>
                  <a:pt x="1819160" y="146613"/>
                </a:cubicBezTo>
                <a:cubicBezTo>
                  <a:pt x="1829043" y="150679"/>
                  <a:pt x="1832147" y="156287"/>
                  <a:pt x="1828472" y="163437"/>
                </a:cubicBezTo>
                <a:cubicBezTo>
                  <a:pt x="1824798" y="170586"/>
                  <a:pt x="1823481" y="199651"/>
                  <a:pt x="1824523" y="250631"/>
                </a:cubicBezTo>
                <a:cubicBezTo>
                  <a:pt x="1825564" y="301611"/>
                  <a:pt x="1823769" y="336164"/>
                  <a:pt x="1819136" y="354287"/>
                </a:cubicBezTo>
                <a:cubicBezTo>
                  <a:pt x="1814502" y="372411"/>
                  <a:pt x="1807682" y="374278"/>
                  <a:pt x="1798674" y="359887"/>
                </a:cubicBezTo>
                <a:cubicBezTo>
                  <a:pt x="1789666" y="345496"/>
                  <a:pt x="1785946" y="334197"/>
                  <a:pt x="1787512" y="325989"/>
                </a:cubicBezTo>
                <a:cubicBezTo>
                  <a:pt x="1789079" y="317781"/>
                  <a:pt x="1790908" y="301191"/>
                  <a:pt x="1793000" y="276217"/>
                </a:cubicBezTo>
                <a:cubicBezTo>
                  <a:pt x="1795091" y="251244"/>
                  <a:pt x="1794854" y="225995"/>
                  <a:pt x="1792287" y="200472"/>
                </a:cubicBezTo>
                <a:cubicBezTo>
                  <a:pt x="1789721" y="174948"/>
                  <a:pt x="1785538" y="157658"/>
                  <a:pt x="1779738" y="148600"/>
                </a:cubicBezTo>
                <a:cubicBezTo>
                  <a:pt x="1775388" y="141807"/>
                  <a:pt x="1776094" y="138025"/>
                  <a:pt x="1781854" y="137255"/>
                </a:cubicBezTo>
                <a:close/>
                <a:moveTo>
                  <a:pt x="4268709" y="125195"/>
                </a:moveTo>
                <a:cubicBezTo>
                  <a:pt x="4270331" y="124716"/>
                  <a:pt x="4272406" y="125047"/>
                  <a:pt x="4274935" y="126189"/>
                </a:cubicBezTo>
                <a:cubicBezTo>
                  <a:pt x="4285051" y="130755"/>
                  <a:pt x="4292401" y="135976"/>
                  <a:pt x="4296984" y="141850"/>
                </a:cubicBezTo>
                <a:cubicBezTo>
                  <a:pt x="4301567" y="147725"/>
                  <a:pt x="4301700" y="155408"/>
                  <a:pt x="4297384" y="164899"/>
                </a:cubicBezTo>
                <a:cubicBezTo>
                  <a:pt x="4293067" y="174390"/>
                  <a:pt x="4282726" y="169886"/>
                  <a:pt x="4266361" y="151387"/>
                </a:cubicBezTo>
                <a:cubicBezTo>
                  <a:pt x="4263061" y="135363"/>
                  <a:pt x="4263844" y="126633"/>
                  <a:pt x="4268709" y="125195"/>
                </a:cubicBezTo>
                <a:close/>
                <a:moveTo>
                  <a:pt x="3963262" y="121208"/>
                </a:moveTo>
                <a:cubicBezTo>
                  <a:pt x="3971502" y="120783"/>
                  <a:pt x="3979241" y="123376"/>
                  <a:pt x="3986478" y="128989"/>
                </a:cubicBezTo>
                <a:cubicBezTo>
                  <a:pt x="3996127" y="136471"/>
                  <a:pt x="3996156" y="141979"/>
                  <a:pt x="3986565" y="145513"/>
                </a:cubicBezTo>
                <a:cubicBezTo>
                  <a:pt x="3976974" y="149046"/>
                  <a:pt x="3964775" y="151871"/>
                  <a:pt x="3949968" y="153987"/>
                </a:cubicBezTo>
                <a:cubicBezTo>
                  <a:pt x="3935160" y="156104"/>
                  <a:pt x="3916503" y="158733"/>
                  <a:pt x="3893996" y="161874"/>
                </a:cubicBezTo>
                <a:cubicBezTo>
                  <a:pt x="3871489" y="165016"/>
                  <a:pt x="3853286" y="167403"/>
                  <a:pt x="3839387" y="169036"/>
                </a:cubicBezTo>
                <a:cubicBezTo>
                  <a:pt x="3842520" y="177936"/>
                  <a:pt x="3843303" y="185818"/>
                  <a:pt x="3841737" y="192685"/>
                </a:cubicBezTo>
                <a:cubicBezTo>
                  <a:pt x="3840170" y="199551"/>
                  <a:pt x="3839387" y="223725"/>
                  <a:pt x="3839387" y="265205"/>
                </a:cubicBezTo>
                <a:cubicBezTo>
                  <a:pt x="3847453" y="261022"/>
                  <a:pt x="3855482" y="260451"/>
                  <a:pt x="3863473" y="263493"/>
                </a:cubicBezTo>
                <a:cubicBezTo>
                  <a:pt x="3871464" y="266534"/>
                  <a:pt x="3863435" y="274946"/>
                  <a:pt x="3839387" y="288729"/>
                </a:cubicBezTo>
                <a:cubicBezTo>
                  <a:pt x="3839387" y="306428"/>
                  <a:pt x="3839641" y="320414"/>
                  <a:pt x="3840150" y="330689"/>
                </a:cubicBezTo>
                <a:cubicBezTo>
                  <a:pt x="3840658" y="340963"/>
                  <a:pt x="3837953" y="353042"/>
                  <a:pt x="3832038" y="366924"/>
                </a:cubicBezTo>
                <a:cubicBezTo>
                  <a:pt x="3826121" y="380807"/>
                  <a:pt x="3820609" y="380490"/>
                  <a:pt x="3815501" y="365974"/>
                </a:cubicBezTo>
                <a:cubicBezTo>
                  <a:pt x="3810392" y="351458"/>
                  <a:pt x="3808359" y="339876"/>
                  <a:pt x="3809401" y="331226"/>
                </a:cubicBezTo>
                <a:cubicBezTo>
                  <a:pt x="3810443" y="322577"/>
                  <a:pt x="3810964" y="311619"/>
                  <a:pt x="3810964" y="298353"/>
                </a:cubicBezTo>
                <a:cubicBezTo>
                  <a:pt x="3793981" y="306686"/>
                  <a:pt x="3779619" y="312890"/>
                  <a:pt x="3767879" y="316965"/>
                </a:cubicBezTo>
                <a:cubicBezTo>
                  <a:pt x="3756138" y="321039"/>
                  <a:pt x="3746313" y="325489"/>
                  <a:pt x="3738406" y="330314"/>
                </a:cubicBezTo>
                <a:cubicBezTo>
                  <a:pt x="3730498" y="335139"/>
                  <a:pt x="3723890" y="336347"/>
                  <a:pt x="3718582" y="333939"/>
                </a:cubicBezTo>
                <a:cubicBezTo>
                  <a:pt x="3713273" y="331530"/>
                  <a:pt x="3707736" y="325835"/>
                  <a:pt x="3701970" y="316852"/>
                </a:cubicBezTo>
                <a:cubicBezTo>
                  <a:pt x="3696204" y="307869"/>
                  <a:pt x="3698912" y="303053"/>
                  <a:pt x="3710095" y="302403"/>
                </a:cubicBezTo>
                <a:cubicBezTo>
                  <a:pt x="3721277" y="301753"/>
                  <a:pt x="3733460" y="299670"/>
                  <a:pt x="3746643" y="296153"/>
                </a:cubicBezTo>
                <a:cubicBezTo>
                  <a:pt x="3746643" y="278921"/>
                  <a:pt x="3745872" y="257431"/>
                  <a:pt x="3744330" y="231682"/>
                </a:cubicBezTo>
                <a:cubicBezTo>
                  <a:pt x="3742788" y="205934"/>
                  <a:pt x="3740618" y="190510"/>
                  <a:pt x="3737818" y="185410"/>
                </a:cubicBezTo>
                <a:cubicBezTo>
                  <a:pt x="3729719" y="186427"/>
                  <a:pt x="3723540" y="187464"/>
                  <a:pt x="3719282" y="188522"/>
                </a:cubicBezTo>
                <a:cubicBezTo>
                  <a:pt x="3715023" y="189581"/>
                  <a:pt x="3708061" y="185902"/>
                  <a:pt x="3698396" y="177486"/>
                </a:cubicBezTo>
                <a:cubicBezTo>
                  <a:pt x="3688729" y="169070"/>
                  <a:pt x="3687071" y="164861"/>
                  <a:pt x="3693421" y="164861"/>
                </a:cubicBezTo>
                <a:cubicBezTo>
                  <a:pt x="3697504" y="164861"/>
                  <a:pt x="3706370" y="164103"/>
                  <a:pt x="3720019" y="162587"/>
                </a:cubicBezTo>
                <a:cubicBezTo>
                  <a:pt x="3733668" y="161070"/>
                  <a:pt x="3755338" y="158191"/>
                  <a:pt x="3785028" y="153950"/>
                </a:cubicBezTo>
                <a:cubicBezTo>
                  <a:pt x="3814717" y="149708"/>
                  <a:pt x="3847586" y="144242"/>
                  <a:pt x="3883634" y="137551"/>
                </a:cubicBezTo>
                <a:cubicBezTo>
                  <a:pt x="3919682" y="130859"/>
                  <a:pt x="3943422" y="125889"/>
                  <a:pt x="3954855" y="122639"/>
                </a:cubicBezTo>
                <a:cubicBezTo>
                  <a:pt x="3957713" y="121827"/>
                  <a:pt x="3960515" y="121350"/>
                  <a:pt x="3963262" y="121208"/>
                </a:cubicBezTo>
                <a:close/>
                <a:moveTo>
                  <a:pt x="5472787" y="119514"/>
                </a:moveTo>
                <a:cubicBezTo>
                  <a:pt x="5438221" y="123631"/>
                  <a:pt x="5414757" y="126564"/>
                  <a:pt x="5402391" y="128314"/>
                </a:cubicBezTo>
                <a:cubicBezTo>
                  <a:pt x="5404441" y="150396"/>
                  <a:pt x="5406891" y="172503"/>
                  <a:pt x="5409740" y="194635"/>
                </a:cubicBezTo>
                <a:cubicBezTo>
                  <a:pt x="5425839" y="193685"/>
                  <a:pt x="5446855" y="191293"/>
                  <a:pt x="5472787" y="187460"/>
                </a:cubicBezTo>
                <a:close/>
                <a:moveTo>
                  <a:pt x="1281318" y="110627"/>
                </a:moveTo>
                <a:cubicBezTo>
                  <a:pt x="1279602" y="110286"/>
                  <a:pt x="1271869" y="112315"/>
                  <a:pt x="1258120" y="116714"/>
                </a:cubicBezTo>
                <a:cubicBezTo>
                  <a:pt x="1259120" y="139346"/>
                  <a:pt x="1260078" y="159045"/>
                  <a:pt x="1260995" y="175811"/>
                </a:cubicBezTo>
                <a:cubicBezTo>
                  <a:pt x="1262011" y="175994"/>
                  <a:pt x="1268894" y="173811"/>
                  <a:pt x="1281643" y="169261"/>
                </a:cubicBezTo>
                <a:cubicBezTo>
                  <a:pt x="1283627" y="150546"/>
                  <a:pt x="1284876" y="137667"/>
                  <a:pt x="1285393" y="130626"/>
                </a:cubicBezTo>
                <a:cubicBezTo>
                  <a:pt x="1285910" y="123585"/>
                  <a:pt x="1285789" y="118577"/>
                  <a:pt x="1285031" y="115602"/>
                </a:cubicBezTo>
                <a:cubicBezTo>
                  <a:pt x="1284272" y="112627"/>
                  <a:pt x="1283035" y="110969"/>
                  <a:pt x="1281318" y="110627"/>
                </a:cubicBezTo>
                <a:close/>
                <a:moveTo>
                  <a:pt x="2246853" y="110093"/>
                </a:moveTo>
                <a:cubicBezTo>
                  <a:pt x="2241933" y="110366"/>
                  <a:pt x="2235277" y="111156"/>
                  <a:pt x="2226885" y="112465"/>
                </a:cubicBezTo>
                <a:cubicBezTo>
                  <a:pt x="2210103" y="115081"/>
                  <a:pt x="2191604" y="117764"/>
                  <a:pt x="2171389" y="120514"/>
                </a:cubicBezTo>
                <a:cubicBezTo>
                  <a:pt x="2171389" y="128047"/>
                  <a:pt x="2171605" y="132355"/>
                  <a:pt x="2172039" y="133438"/>
                </a:cubicBezTo>
                <a:cubicBezTo>
                  <a:pt x="2183088" y="132522"/>
                  <a:pt x="2195104" y="129680"/>
                  <a:pt x="2208087" y="124914"/>
                </a:cubicBezTo>
                <a:cubicBezTo>
                  <a:pt x="2221069" y="120147"/>
                  <a:pt x="2231010" y="121689"/>
                  <a:pt x="2237910" y="129539"/>
                </a:cubicBezTo>
                <a:cubicBezTo>
                  <a:pt x="2244809" y="137388"/>
                  <a:pt x="2239714" y="143167"/>
                  <a:pt x="2222623" y="146875"/>
                </a:cubicBezTo>
                <a:cubicBezTo>
                  <a:pt x="2205533" y="150583"/>
                  <a:pt x="2189504" y="152862"/>
                  <a:pt x="2174539" y="153712"/>
                </a:cubicBezTo>
                <a:cubicBezTo>
                  <a:pt x="2175589" y="158045"/>
                  <a:pt x="2176114" y="161745"/>
                  <a:pt x="2176114" y="164811"/>
                </a:cubicBezTo>
                <a:cubicBezTo>
                  <a:pt x="2188646" y="162062"/>
                  <a:pt x="2200883" y="159024"/>
                  <a:pt x="2212824" y="155699"/>
                </a:cubicBezTo>
                <a:cubicBezTo>
                  <a:pt x="2224765" y="152375"/>
                  <a:pt x="2234181" y="154329"/>
                  <a:pt x="2241072" y="161562"/>
                </a:cubicBezTo>
                <a:cubicBezTo>
                  <a:pt x="2247963" y="168795"/>
                  <a:pt x="2243959" y="174311"/>
                  <a:pt x="2229060" y="178111"/>
                </a:cubicBezTo>
                <a:cubicBezTo>
                  <a:pt x="2214161" y="181910"/>
                  <a:pt x="2197029" y="184260"/>
                  <a:pt x="2177664" y="185160"/>
                </a:cubicBezTo>
                <a:lnTo>
                  <a:pt x="2178838" y="200909"/>
                </a:lnTo>
                <a:cubicBezTo>
                  <a:pt x="2180022" y="200009"/>
                  <a:pt x="2190229" y="197959"/>
                  <a:pt x="2209462" y="194760"/>
                </a:cubicBezTo>
                <a:cubicBezTo>
                  <a:pt x="2228694" y="191560"/>
                  <a:pt x="2240551" y="189960"/>
                  <a:pt x="2245034" y="189960"/>
                </a:cubicBezTo>
                <a:cubicBezTo>
                  <a:pt x="2250567" y="189960"/>
                  <a:pt x="2254842" y="189943"/>
                  <a:pt x="2257859" y="189910"/>
                </a:cubicBezTo>
                <a:cubicBezTo>
                  <a:pt x="2260742" y="161662"/>
                  <a:pt x="2261946" y="141800"/>
                  <a:pt x="2261471" y="130326"/>
                </a:cubicBezTo>
                <a:cubicBezTo>
                  <a:pt x="2260996" y="118852"/>
                  <a:pt x="2259309" y="112352"/>
                  <a:pt x="2256409" y="110827"/>
                </a:cubicBezTo>
                <a:cubicBezTo>
                  <a:pt x="2254959" y="110065"/>
                  <a:pt x="2251774" y="109820"/>
                  <a:pt x="2246853" y="110093"/>
                </a:cubicBezTo>
                <a:close/>
                <a:moveTo>
                  <a:pt x="5566378" y="108721"/>
                </a:moveTo>
                <a:cubicBezTo>
                  <a:pt x="5563167" y="108334"/>
                  <a:pt x="5558923" y="108532"/>
                  <a:pt x="5553644" y="109315"/>
                </a:cubicBezTo>
                <a:cubicBezTo>
                  <a:pt x="5543086" y="110881"/>
                  <a:pt x="5527108" y="113065"/>
                  <a:pt x="5505709" y="115864"/>
                </a:cubicBezTo>
                <a:cubicBezTo>
                  <a:pt x="5504809" y="140896"/>
                  <a:pt x="5504359" y="162970"/>
                  <a:pt x="5504359" y="182085"/>
                </a:cubicBezTo>
                <a:cubicBezTo>
                  <a:pt x="5523391" y="181119"/>
                  <a:pt x="5545407" y="178719"/>
                  <a:pt x="5570405" y="174886"/>
                </a:cubicBezTo>
                <a:cubicBezTo>
                  <a:pt x="5573322" y="157304"/>
                  <a:pt x="5575039" y="143146"/>
                  <a:pt x="5575555" y="132413"/>
                </a:cubicBezTo>
                <a:cubicBezTo>
                  <a:pt x="5576072" y="121681"/>
                  <a:pt x="5575189" y="114756"/>
                  <a:pt x="5572905" y="111640"/>
                </a:cubicBezTo>
                <a:cubicBezTo>
                  <a:pt x="5571764" y="110081"/>
                  <a:pt x="5569588" y="109109"/>
                  <a:pt x="5566378" y="108721"/>
                </a:cubicBezTo>
                <a:close/>
                <a:moveTo>
                  <a:pt x="5017014" y="88054"/>
                </a:moveTo>
                <a:cubicBezTo>
                  <a:pt x="5025947" y="89162"/>
                  <a:pt x="5033263" y="90983"/>
                  <a:pt x="5038963" y="93516"/>
                </a:cubicBezTo>
                <a:cubicBezTo>
                  <a:pt x="5044663" y="96049"/>
                  <a:pt x="5047808" y="101540"/>
                  <a:pt x="5048400" y="109990"/>
                </a:cubicBezTo>
                <a:cubicBezTo>
                  <a:pt x="5048992" y="118439"/>
                  <a:pt x="5044355" y="121247"/>
                  <a:pt x="5034488" y="118414"/>
                </a:cubicBezTo>
                <a:cubicBezTo>
                  <a:pt x="5024622" y="115581"/>
                  <a:pt x="5016673" y="110540"/>
                  <a:pt x="5010640" y="103290"/>
                </a:cubicBezTo>
                <a:cubicBezTo>
                  <a:pt x="5005957" y="92024"/>
                  <a:pt x="5008082" y="86945"/>
                  <a:pt x="5017014" y="88054"/>
                </a:cubicBezTo>
                <a:close/>
                <a:moveTo>
                  <a:pt x="1290877" y="79301"/>
                </a:moveTo>
                <a:cubicBezTo>
                  <a:pt x="1293983" y="78878"/>
                  <a:pt x="1297592" y="79233"/>
                  <a:pt x="1301705" y="80367"/>
                </a:cubicBezTo>
                <a:cubicBezTo>
                  <a:pt x="1309929" y="82633"/>
                  <a:pt x="1317533" y="86866"/>
                  <a:pt x="1324516" y="93066"/>
                </a:cubicBezTo>
                <a:cubicBezTo>
                  <a:pt x="1331499" y="99265"/>
                  <a:pt x="1331540" y="106602"/>
                  <a:pt x="1324641" y="115077"/>
                </a:cubicBezTo>
                <a:cubicBezTo>
                  <a:pt x="1317741" y="123551"/>
                  <a:pt x="1312300" y="139471"/>
                  <a:pt x="1308317" y="162837"/>
                </a:cubicBezTo>
                <a:cubicBezTo>
                  <a:pt x="1316683" y="174436"/>
                  <a:pt x="1316570" y="181606"/>
                  <a:pt x="1307979" y="184348"/>
                </a:cubicBezTo>
                <a:cubicBezTo>
                  <a:pt x="1299388" y="187089"/>
                  <a:pt x="1284235" y="190818"/>
                  <a:pt x="1262520" y="195535"/>
                </a:cubicBezTo>
                <a:cubicBezTo>
                  <a:pt x="1261486" y="209784"/>
                  <a:pt x="1258282" y="217671"/>
                  <a:pt x="1252908" y="219196"/>
                </a:cubicBezTo>
                <a:cubicBezTo>
                  <a:pt x="1247533" y="220721"/>
                  <a:pt x="1243916" y="216546"/>
                  <a:pt x="1242058" y="206671"/>
                </a:cubicBezTo>
                <a:cubicBezTo>
                  <a:pt x="1240200" y="196797"/>
                  <a:pt x="1237696" y="180044"/>
                  <a:pt x="1234546" y="156412"/>
                </a:cubicBezTo>
                <a:cubicBezTo>
                  <a:pt x="1231396" y="132780"/>
                  <a:pt x="1227451" y="115985"/>
                  <a:pt x="1222709" y="106028"/>
                </a:cubicBezTo>
                <a:cubicBezTo>
                  <a:pt x="1217968" y="96070"/>
                  <a:pt x="1219560" y="91649"/>
                  <a:pt x="1227484" y="92766"/>
                </a:cubicBezTo>
                <a:cubicBezTo>
                  <a:pt x="1235409" y="93882"/>
                  <a:pt x="1240771" y="94928"/>
                  <a:pt x="1243571" y="95903"/>
                </a:cubicBezTo>
                <a:cubicBezTo>
                  <a:pt x="1246371" y="96878"/>
                  <a:pt x="1250687" y="96907"/>
                  <a:pt x="1256520" y="95991"/>
                </a:cubicBezTo>
                <a:cubicBezTo>
                  <a:pt x="1262353" y="95074"/>
                  <a:pt x="1267186" y="93653"/>
                  <a:pt x="1271019" y="91728"/>
                </a:cubicBezTo>
                <a:cubicBezTo>
                  <a:pt x="1274852" y="89803"/>
                  <a:pt x="1278869" y="86862"/>
                  <a:pt x="1283068" y="82904"/>
                </a:cubicBezTo>
                <a:cubicBezTo>
                  <a:pt x="1285168" y="80925"/>
                  <a:pt x="1287771" y="79724"/>
                  <a:pt x="1290877" y="79301"/>
                </a:cubicBezTo>
                <a:close/>
                <a:moveTo>
                  <a:pt x="4373062" y="73472"/>
                </a:moveTo>
                <a:cubicBezTo>
                  <a:pt x="4381942" y="72456"/>
                  <a:pt x="4389159" y="74754"/>
                  <a:pt x="4394715" y="80367"/>
                </a:cubicBezTo>
                <a:cubicBezTo>
                  <a:pt x="4402123" y="87849"/>
                  <a:pt x="4399703" y="94145"/>
                  <a:pt x="4387453" y="99253"/>
                </a:cubicBezTo>
                <a:cubicBezTo>
                  <a:pt x="4375204" y="104361"/>
                  <a:pt x="4363555" y="107465"/>
                  <a:pt x="4352506" y="108565"/>
                </a:cubicBezTo>
                <a:cubicBezTo>
                  <a:pt x="4364005" y="114698"/>
                  <a:pt x="4367800" y="120568"/>
                  <a:pt x="4363892" y="126176"/>
                </a:cubicBezTo>
                <a:cubicBezTo>
                  <a:pt x="4359984" y="131784"/>
                  <a:pt x="4351481" y="145713"/>
                  <a:pt x="4338381" y="167961"/>
                </a:cubicBezTo>
                <a:cubicBezTo>
                  <a:pt x="4350764" y="166061"/>
                  <a:pt x="4363725" y="162449"/>
                  <a:pt x="4377266" y="157124"/>
                </a:cubicBezTo>
                <a:cubicBezTo>
                  <a:pt x="4390807" y="151800"/>
                  <a:pt x="4402353" y="154187"/>
                  <a:pt x="4411902" y="164286"/>
                </a:cubicBezTo>
                <a:cubicBezTo>
                  <a:pt x="4421451" y="174386"/>
                  <a:pt x="4417693" y="180690"/>
                  <a:pt x="4400628" y="183198"/>
                </a:cubicBezTo>
                <a:cubicBezTo>
                  <a:pt x="4383562" y="185706"/>
                  <a:pt x="4349739" y="190627"/>
                  <a:pt x="4299159" y="197959"/>
                </a:cubicBezTo>
                <a:cubicBezTo>
                  <a:pt x="4311708" y="205376"/>
                  <a:pt x="4316237" y="211129"/>
                  <a:pt x="4312746" y="215221"/>
                </a:cubicBezTo>
                <a:cubicBezTo>
                  <a:pt x="4309254" y="219312"/>
                  <a:pt x="4305775" y="222383"/>
                  <a:pt x="4302309" y="224433"/>
                </a:cubicBezTo>
                <a:cubicBezTo>
                  <a:pt x="4337806" y="220383"/>
                  <a:pt x="4367017" y="216233"/>
                  <a:pt x="4389941" y="211984"/>
                </a:cubicBezTo>
                <a:cubicBezTo>
                  <a:pt x="4412864" y="207734"/>
                  <a:pt x="4430392" y="210788"/>
                  <a:pt x="4442525" y="221145"/>
                </a:cubicBezTo>
                <a:cubicBezTo>
                  <a:pt x="4454657" y="231503"/>
                  <a:pt x="4452641" y="237024"/>
                  <a:pt x="4436475" y="237707"/>
                </a:cubicBezTo>
                <a:cubicBezTo>
                  <a:pt x="4420310" y="238390"/>
                  <a:pt x="4391794" y="239624"/>
                  <a:pt x="4350931" y="241407"/>
                </a:cubicBezTo>
                <a:cubicBezTo>
                  <a:pt x="4359296" y="247456"/>
                  <a:pt x="4361725" y="252173"/>
                  <a:pt x="4358217" y="255556"/>
                </a:cubicBezTo>
                <a:cubicBezTo>
                  <a:pt x="4354709" y="258939"/>
                  <a:pt x="4351722" y="262855"/>
                  <a:pt x="4349256" y="267305"/>
                </a:cubicBezTo>
                <a:cubicBezTo>
                  <a:pt x="4346789" y="271755"/>
                  <a:pt x="4343689" y="276480"/>
                  <a:pt x="4339956" y="281479"/>
                </a:cubicBezTo>
                <a:cubicBezTo>
                  <a:pt x="4358521" y="288929"/>
                  <a:pt x="4375970" y="297299"/>
                  <a:pt x="4392303" y="306590"/>
                </a:cubicBezTo>
                <a:cubicBezTo>
                  <a:pt x="4408635" y="315881"/>
                  <a:pt x="4415818" y="327547"/>
                  <a:pt x="4413852" y="341588"/>
                </a:cubicBezTo>
                <a:cubicBezTo>
                  <a:pt x="4411885" y="355629"/>
                  <a:pt x="4402290" y="356271"/>
                  <a:pt x="4385066" y="343513"/>
                </a:cubicBezTo>
                <a:cubicBezTo>
                  <a:pt x="4367842" y="330755"/>
                  <a:pt x="4346831" y="318310"/>
                  <a:pt x="4322032" y="306178"/>
                </a:cubicBezTo>
                <a:cubicBezTo>
                  <a:pt x="4313966" y="314927"/>
                  <a:pt x="4301821" y="323902"/>
                  <a:pt x="4285597" y="333101"/>
                </a:cubicBezTo>
                <a:cubicBezTo>
                  <a:pt x="4269373" y="342301"/>
                  <a:pt x="4251337" y="347434"/>
                  <a:pt x="4231488" y="348500"/>
                </a:cubicBezTo>
                <a:cubicBezTo>
                  <a:pt x="4211639" y="349567"/>
                  <a:pt x="4208885" y="346759"/>
                  <a:pt x="4223226" y="340076"/>
                </a:cubicBezTo>
                <a:cubicBezTo>
                  <a:pt x="4237566" y="333393"/>
                  <a:pt x="4251599" y="325989"/>
                  <a:pt x="4265323" y="317865"/>
                </a:cubicBezTo>
                <a:cubicBezTo>
                  <a:pt x="4279048" y="309740"/>
                  <a:pt x="4290784" y="301261"/>
                  <a:pt x="4300534" y="292429"/>
                </a:cubicBezTo>
                <a:cubicBezTo>
                  <a:pt x="4276402" y="282579"/>
                  <a:pt x="4261482" y="276550"/>
                  <a:pt x="4255774" y="274342"/>
                </a:cubicBezTo>
                <a:cubicBezTo>
                  <a:pt x="4250066" y="272134"/>
                  <a:pt x="4248824" y="268593"/>
                  <a:pt x="4252049" y="263718"/>
                </a:cubicBezTo>
                <a:cubicBezTo>
                  <a:pt x="4255274" y="258843"/>
                  <a:pt x="4258886" y="254173"/>
                  <a:pt x="4262886" y="249706"/>
                </a:cubicBezTo>
                <a:cubicBezTo>
                  <a:pt x="4248837" y="252856"/>
                  <a:pt x="4237304" y="255477"/>
                  <a:pt x="4228288" y="257568"/>
                </a:cubicBezTo>
                <a:cubicBezTo>
                  <a:pt x="4219272" y="259660"/>
                  <a:pt x="4209977" y="255973"/>
                  <a:pt x="4200402" y="246506"/>
                </a:cubicBezTo>
                <a:cubicBezTo>
                  <a:pt x="4190828" y="237040"/>
                  <a:pt x="4194432" y="232307"/>
                  <a:pt x="4211214" y="232307"/>
                </a:cubicBezTo>
                <a:cubicBezTo>
                  <a:pt x="4224780" y="232307"/>
                  <a:pt x="4245087" y="230857"/>
                  <a:pt x="4272135" y="227958"/>
                </a:cubicBezTo>
                <a:cubicBezTo>
                  <a:pt x="4278518" y="218358"/>
                  <a:pt x="4280193" y="209925"/>
                  <a:pt x="4277160" y="202659"/>
                </a:cubicBezTo>
                <a:cubicBezTo>
                  <a:pt x="4272694" y="203659"/>
                  <a:pt x="4266948" y="204430"/>
                  <a:pt x="4259924" y="204971"/>
                </a:cubicBezTo>
                <a:cubicBezTo>
                  <a:pt x="4252899" y="205513"/>
                  <a:pt x="4244578" y="202613"/>
                  <a:pt x="4234963" y="196272"/>
                </a:cubicBezTo>
                <a:cubicBezTo>
                  <a:pt x="4225346" y="189931"/>
                  <a:pt x="4228509" y="185739"/>
                  <a:pt x="4244450" y="183698"/>
                </a:cubicBezTo>
                <a:cubicBezTo>
                  <a:pt x="4260390" y="181656"/>
                  <a:pt x="4284076" y="177694"/>
                  <a:pt x="4315508" y="171811"/>
                </a:cubicBezTo>
                <a:cubicBezTo>
                  <a:pt x="4317041" y="168078"/>
                  <a:pt x="4319899" y="157895"/>
                  <a:pt x="4324082" y="141263"/>
                </a:cubicBezTo>
                <a:cubicBezTo>
                  <a:pt x="4328265" y="124631"/>
                  <a:pt x="4329323" y="115289"/>
                  <a:pt x="4327257" y="113240"/>
                </a:cubicBezTo>
                <a:cubicBezTo>
                  <a:pt x="4314141" y="116373"/>
                  <a:pt x="4302271" y="118727"/>
                  <a:pt x="4291647" y="120302"/>
                </a:cubicBezTo>
                <a:cubicBezTo>
                  <a:pt x="4281022" y="121877"/>
                  <a:pt x="4273002" y="122377"/>
                  <a:pt x="4267586" y="121802"/>
                </a:cubicBezTo>
                <a:cubicBezTo>
                  <a:pt x="4262169" y="121227"/>
                  <a:pt x="4256636" y="117968"/>
                  <a:pt x="4250987" y="112027"/>
                </a:cubicBezTo>
                <a:cubicBezTo>
                  <a:pt x="4245337" y="106086"/>
                  <a:pt x="4246025" y="102703"/>
                  <a:pt x="4253049" y="101878"/>
                </a:cubicBezTo>
                <a:cubicBezTo>
                  <a:pt x="4260074" y="101053"/>
                  <a:pt x="4270273" y="99353"/>
                  <a:pt x="4283647" y="96778"/>
                </a:cubicBezTo>
                <a:cubicBezTo>
                  <a:pt x="4297021" y="94203"/>
                  <a:pt x="4311124" y="90799"/>
                  <a:pt x="4325957" y="86566"/>
                </a:cubicBezTo>
                <a:lnTo>
                  <a:pt x="4363630" y="75592"/>
                </a:lnTo>
                <a:cubicBezTo>
                  <a:pt x="4366959" y="74517"/>
                  <a:pt x="4370103" y="73810"/>
                  <a:pt x="4373062" y="73472"/>
                </a:cubicBezTo>
                <a:close/>
                <a:moveTo>
                  <a:pt x="6186611" y="70104"/>
                </a:moveTo>
                <a:cubicBezTo>
                  <a:pt x="6189488" y="70382"/>
                  <a:pt x="6192961" y="71023"/>
                  <a:pt x="6197029" y="72030"/>
                </a:cubicBezTo>
                <a:cubicBezTo>
                  <a:pt x="6213303" y="76054"/>
                  <a:pt x="6220427" y="85758"/>
                  <a:pt x="6218403" y="101140"/>
                </a:cubicBezTo>
                <a:cubicBezTo>
                  <a:pt x="6216377" y="116523"/>
                  <a:pt x="6208249" y="118389"/>
                  <a:pt x="6194017" y="106740"/>
                </a:cubicBezTo>
                <a:cubicBezTo>
                  <a:pt x="6185351" y="94841"/>
                  <a:pt x="6179617" y="85075"/>
                  <a:pt x="6176818" y="77442"/>
                </a:cubicBezTo>
                <a:cubicBezTo>
                  <a:pt x="6174718" y="71717"/>
                  <a:pt x="6177983" y="69271"/>
                  <a:pt x="6186611" y="70104"/>
                </a:cubicBezTo>
                <a:close/>
                <a:moveTo>
                  <a:pt x="5121089" y="62133"/>
                </a:moveTo>
                <a:cubicBezTo>
                  <a:pt x="5124635" y="62265"/>
                  <a:pt x="5130216" y="64243"/>
                  <a:pt x="5137832" y="68067"/>
                </a:cubicBezTo>
                <a:cubicBezTo>
                  <a:pt x="5149914" y="76217"/>
                  <a:pt x="5152127" y="81796"/>
                  <a:pt x="5144469" y="84804"/>
                </a:cubicBezTo>
                <a:cubicBezTo>
                  <a:pt x="5136811" y="87812"/>
                  <a:pt x="5130153" y="91628"/>
                  <a:pt x="5124496" y="96253"/>
                </a:cubicBezTo>
                <a:cubicBezTo>
                  <a:pt x="5118837" y="100878"/>
                  <a:pt x="5112180" y="104603"/>
                  <a:pt x="5104522" y="107427"/>
                </a:cubicBezTo>
                <a:cubicBezTo>
                  <a:pt x="5096864" y="110252"/>
                  <a:pt x="5094168" y="109061"/>
                  <a:pt x="5096435" y="103853"/>
                </a:cubicBezTo>
                <a:cubicBezTo>
                  <a:pt x="5098701" y="98645"/>
                  <a:pt x="5102884" y="93028"/>
                  <a:pt x="5108984" y="87004"/>
                </a:cubicBezTo>
                <a:cubicBezTo>
                  <a:pt x="5115083" y="80979"/>
                  <a:pt x="5117608" y="74404"/>
                  <a:pt x="5116558" y="67280"/>
                </a:cubicBezTo>
                <a:cubicBezTo>
                  <a:pt x="5116033" y="63718"/>
                  <a:pt x="5117544" y="62002"/>
                  <a:pt x="5121089" y="62133"/>
                </a:cubicBezTo>
                <a:close/>
                <a:moveTo>
                  <a:pt x="7621648" y="60958"/>
                </a:moveTo>
                <a:cubicBezTo>
                  <a:pt x="7630108" y="60108"/>
                  <a:pt x="7639223" y="62774"/>
                  <a:pt x="7648991" y="68955"/>
                </a:cubicBezTo>
                <a:cubicBezTo>
                  <a:pt x="7662015" y="77196"/>
                  <a:pt x="7673177" y="87070"/>
                  <a:pt x="7682477" y="98578"/>
                </a:cubicBezTo>
                <a:cubicBezTo>
                  <a:pt x="7691776" y="110086"/>
                  <a:pt x="7686989" y="116439"/>
                  <a:pt x="7668115" y="117639"/>
                </a:cubicBezTo>
                <a:cubicBezTo>
                  <a:pt x="7649241" y="118839"/>
                  <a:pt x="7632479" y="123372"/>
                  <a:pt x="7617831" y="131238"/>
                </a:cubicBezTo>
                <a:cubicBezTo>
                  <a:pt x="7603181" y="139105"/>
                  <a:pt x="7601607" y="134413"/>
                  <a:pt x="7613105" y="117164"/>
                </a:cubicBezTo>
                <a:cubicBezTo>
                  <a:pt x="7624605" y="99915"/>
                  <a:pt x="7626730" y="91291"/>
                  <a:pt x="7619481" y="91291"/>
                </a:cubicBezTo>
                <a:cubicBezTo>
                  <a:pt x="7610413" y="91291"/>
                  <a:pt x="7589049" y="93362"/>
                  <a:pt x="7555385" y="97503"/>
                </a:cubicBezTo>
                <a:cubicBezTo>
                  <a:pt x="7521719" y="101644"/>
                  <a:pt x="7494629" y="105290"/>
                  <a:pt x="7474114" y="108440"/>
                </a:cubicBezTo>
                <a:cubicBezTo>
                  <a:pt x="7453598" y="111590"/>
                  <a:pt x="7439441" y="113598"/>
                  <a:pt x="7431642" y="114464"/>
                </a:cubicBezTo>
                <a:cubicBezTo>
                  <a:pt x="7424759" y="135097"/>
                  <a:pt x="7416221" y="150508"/>
                  <a:pt x="7406031" y="160699"/>
                </a:cubicBezTo>
                <a:cubicBezTo>
                  <a:pt x="7395839" y="170890"/>
                  <a:pt x="7387802" y="170224"/>
                  <a:pt x="7381920" y="158699"/>
                </a:cubicBezTo>
                <a:cubicBezTo>
                  <a:pt x="7376037" y="147175"/>
                  <a:pt x="7376257" y="137076"/>
                  <a:pt x="7382582" y="128401"/>
                </a:cubicBezTo>
                <a:cubicBezTo>
                  <a:pt x="7388907" y="119727"/>
                  <a:pt x="7393894" y="110448"/>
                  <a:pt x="7397544" y="100565"/>
                </a:cubicBezTo>
                <a:cubicBezTo>
                  <a:pt x="7401193" y="90683"/>
                  <a:pt x="7404322" y="81142"/>
                  <a:pt x="7406931" y="71942"/>
                </a:cubicBezTo>
                <a:cubicBezTo>
                  <a:pt x="7409539" y="62743"/>
                  <a:pt x="7417234" y="70176"/>
                  <a:pt x="7430017" y="94241"/>
                </a:cubicBezTo>
                <a:cubicBezTo>
                  <a:pt x="7445632" y="93291"/>
                  <a:pt x="7461627" y="91495"/>
                  <a:pt x="7478001" y="88854"/>
                </a:cubicBezTo>
                <a:cubicBezTo>
                  <a:pt x="7494375" y="86212"/>
                  <a:pt x="7518361" y="82304"/>
                  <a:pt x="7549959" y="77129"/>
                </a:cubicBezTo>
                <a:cubicBezTo>
                  <a:pt x="7581557" y="71955"/>
                  <a:pt x="7602707" y="67238"/>
                  <a:pt x="7613405" y="62980"/>
                </a:cubicBezTo>
                <a:cubicBezTo>
                  <a:pt x="7616081" y="61916"/>
                  <a:pt x="7618828" y="61242"/>
                  <a:pt x="7621648" y="60958"/>
                </a:cubicBezTo>
                <a:close/>
                <a:moveTo>
                  <a:pt x="2279051" y="56243"/>
                </a:moveTo>
                <a:cubicBezTo>
                  <a:pt x="2282222" y="55418"/>
                  <a:pt x="2288399" y="56568"/>
                  <a:pt x="2297581" y="59693"/>
                </a:cubicBezTo>
                <a:cubicBezTo>
                  <a:pt x="2315947" y="65942"/>
                  <a:pt x="2323755" y="75121"/>
                  <a:pt x="2321005" y="87229"/>
                </a:cubicBezTo>
                <a:cubicBezTo>
                  <a:pt x="2318255" y="99336"/>
                  <a:pt x="2310530" y="100682"/>
                  <a:pt x="2297831" y="91266"/>
                </a:cubicBezTo>
                <a:cubicBezTo>
                  <a:pt x="2290665" y="83066"/>
                  <a:pt x="2284240" y="74192"/>
                  <a:pt x="2278557" y="64643"/>
                </a:cubicBezTo>
                <a:cubicBezTo>
                  <a:pt x="2275716" y="59868"/>
                  <a:pt x="2275880" y="57068"/>
                  <a:pt x="2279051" y="56243"/>
                </a:cubicBezTo>
                <a:close/>
                <a:moveTo>
                  <a:pt x="5160543" y="52768"/>
                </a:moveTo>
                <a:cubicBezTo>
                  <a:pt x="5152219" y="52302"/>
                  <a:pt x="5142228" y="52577"/>
                  <a:pt x="5130570" y="53593"/>
                </a:cubicBezTo>
                <a:cubicBezTo>
                  <a:pt x="5124742" y="54102"/>
                  <a:pt x="5116362" y="55009"/>
                  <a:pt x="5105431" y="56315"/>
                </a:cubicBezTo>
                <a:lnTo>
                  <a:pt x="5065798" y="61328"/>
                </a:lnTo>
                <a:lnTo>
                  <a:pt x="5074299" y="63768"/>
                </a:lnTo>
                <a:cubicBezTo>
                  <a:pt x="5087956" y="68551"/>
                  <a:pt x="5093431" y="74075"/>
                  <a:pt x="5090723" y="80342"/>
                </a:cubicBezTo>
                <a:cubicBezTo>
                  <a:pt x="5088014" y="86608"/>
                  <a:pt x="5084135" y="98557"/>
                  <a:pt x="5079086" y="116189"/>
                </a:cubicBezTo>
                <a:cubicBezTo>
                  <a:pt x="5083152" y="115306"/>
                  <a:pt x="5089898" y="112994"/>
                  <a:pt x="5099322" y="109252"/>
                </a:cubicBezTo>
                <a:cubicBezTo>
                  <a:pt x="5108747" y="105511"/>
                  <a:pt x="5117929" y="105853"/>
                  <a:pt x="5126871" y="110277"/>
                </a:cubicBezTo>
                <a:cubicBezTo>
                  <a:pt x="5135811" y="114702"/>
                  <a:pt x="5135011" y="119410"/>
                  <a:pt x="5124471" y="124401"/>
                </a:cubicBezTo>
                <a:cubicBezTo>
                  <a:pt x="5113929" y="129393"/>
                  <a:pt x="5097501" y="134322"/>
                  <a:pt x="5075186" y="139188"/>
                </a:cubicBezTo>
                <a:cubicBezTo>
                  <a:pt x="5074453" y="142821"/>
                  <a:pt x="5072619" y="147704"/>
                  <a:pt x="5069686" y="153837"/>
                </a:cubicBezTo>
                <a:cubicBezTo>
                  <a:pt x="5085652" y="151837"/>
                  <a:pt x="5102901" y="148200"/>
                  <a:pt x="5121433" y="142925"/>
                </a:cubicBezTo>
                <a:cubicBezTo>
                  <a:pt x="5139965" y="137651"/>
                  <a:pt x="5152706" y="138246"/>
                  <a:pt x="5159656" y="144713"/>
                </a:cubicBezTo>
                <a:cubicBezTo>
                  <a:pt x="5166605" y="151179"/>
                  <a:pt x="5167147" y="155624"/>
                  <a:pt x="5161281" y="158049"/>
                </a:cubicBezTo>
                <a:cubicBezTo>
                  <a:pt x="5155414" y="160474"/>
                  <a:pt x="5146648" y="162749"/>
                  <a:pt x="5134982" y="164874"/>
                </a:cubicBezTo>
                <a:cubicBezTo>
                  <a:pt x="5123316" y="166999"/>
                  <a:pt x="5110442" y="169086"/>
                  <a:pt x="5096360" y="171136"/>
                </a:cubicBezTo>
                <a:cubicBezTo>
                  <a:pt x="5107892" y="178069"/>
                  <a:pt x="5118996" y="184585"/>
                  <a:pt x="5129670" y="190685"/>
                </a:cubicBezTo>
                <a:cubicBezTo>
                  <a:pt x="5140345" y="196784"/>
                  <a:pt x="5149969" y="201351"/>
                  <a:pt x="5158544" y="204384"/>
                </a:cubicBezTo>
                <a:cubicBezTo>
                  <a:pt x="5167118" y="207417"/>
                  <a:pt x="5176151" y="211067"/>
                  <a:pt x="5185642" y="215333"/>
                </a:cubicBezTo>
                <a:cubicBezTo>
                  <a:pt x="5195133" y="219600"/>
                  <a:pt x="5193141" y="223258"/>
                  <a:pt x="5179667" y="226308"/>
                </a:cubicBezTo>
                <a:cubicBezTo>
                  <a:pt x="5166193" y="229357"/>
                  <a:pt x="5154731" y="230599"/>
                  <a:pt x="5145282" y="230032"/>
                </a:cubicBezTo>
                <a:cubicBezTo>
                  <a:pt x="5135832" y="229466"/>
                  <a:pt x="5129645" y="226845"/>
                  <a:pt x="5126721" y="222170"/>
                </a:cubicBezTo>
                <a:cubicBezTo>
                  <a:pt x="5125258" y="219833"/>
                  <a:pt x="5122927" y="216845"/>
                  <a:pt x="5119727" y="213205"/>
                </a:cubicBezTo>
                <a:lnTo>
                  <a:pt x="5118371" y="211775"/>
                </a:lnTo>
                <a:lnTo>
                  <a:pt x="5115012" y="218939"/>
                </a:lnTo>
                <a:cubicBezTo>
                  <a:pt x="5113806" y="222677"/>
                  <a:pt x="5112684" y="227399"/>
                  <a:pt x="5111646" y="233107"/>
                </a:cubicBezTo>
                <a:cubicBezTo>
                  <a:pt x="5109572" y="244523"/>
                  <a:pt x="5105205" y="253544"/>
                  <a:pt x="5098547" y="260168"/>
                </a:cubicBezTo>
                <a:cubicBezTo>
                  <a:pt x="5091889" y="266793"/>
                  <a:pt x="5086852" y="266747"/>
                  <a:pt x="5083435" y="260031"/>
                </a:cubicBezTo>
                <a:cubicBezTo>
                  <a:pt x="5080019" y="253314"/>
                  <a:pt x="5074228" y="246486"/>
                  <a:pt x="5066061" y="239544"/>
                </a:cubicBezTo>
                <a:cubicBezTo>
                  <a:pt x="5057895" y="232603"/>
                  <a:pt x="5058654" y="229657"/>
                  <a:pt x="5068336" y="230707"/>
                </a:cubicBezTo>
                <a:cubicBezTo>
                  <a:pt x="5078019" y="231757"/>
                  <a:pt x="5083535" y="232253"/>
                  <a:pt x="5084885" y="232195"/>
                </a:cubicBezTo>
                <a:cubicBezTo>
                  <a:pt x="5086235" y="232136"/>
                  <a:pt x="5087406" y="228508"/>
                  <a:pt x="5088398" y="221308"/>
                </a:cubicBezTo>
                <a:cubicBezTo>
                  <a:pt x="5089389" y="214108"/>
                  <a:pt x="5087252" y="211267"/>
                  <a:pt x="5081985" y="212783"/>
                </a:cubicBezTo>
                <a:cubicBezTo>
                  <a:pt x="5076719" y="214300"/>
                  <a:pt x="5068311" y="216833"/>
                  <a:pt x="5056762" y="220383"/>
                </a:cubicBezTo>
                <a:cubicBezTo>
                  <a:pt x="5055945" y="229482"/>
                  <a:pt x="5056041" y="239074"/>
                  <a:pt x="5057050" y="249156"/>
                </a:cubicBezTo>
                <a:cubicBezTo>
                  <a:pt x="5058058" y="259239"/>
                  <a:pt x="5060054" y="265559"/>
                  <a:pt x="5063037" y="268118"/>
                </a:cubicBezTo>
                <a:cubicBezTo>
                  <a:pt x="5066020" y="270676"/>
                  <a:pt x="5069919" y="272138"/>
                  <a:pt x="5074736" y="272505"/>
                </a:cubicBezTo>
                <a:cubicBezTo>
                  <a:pt x="5079552" y="272872"/>
                  <a:pt x="5086193" y="272363"/>
                  <a:pt x="5094660" y="270980"/>
                </a:cubicBezTo>
                <a:cubicBezTo>
                  <a:pt x="5103126" y="269597"/>
                  <a:pt x="5108655" y="267609"/>
                  <a:pt x="5111246" y="265018"/>
                </a:cubicBezTo>
                <a:cubicBezTo>
                  <a:pt x="5113838" y="262426"/>
                  <a:pt x="5117737" y="255014"/>
                  <a:pt x="5122946" y="242782"/>
                </a:cubicBezTo>
                <a:cubicBezTo>
                  <a:pt x="5128154" y="230549"/>
                  <a:pt x="5131282" y="230570"/>
                  <a:pt x="5132332" y="242844"/>
                </a:cubicBezTo>
                <a:cubicBezTo>
                  <a:pt x="5133382" y="255118"/>
                  <a:pt x="5136015" y="263743"/>
                  <a:pt x="5140232" y="268718"/>
                </a:cubicBezTo>
                <a:cubicBezTo>
                  <a:pt x="5144449" y="273692"/>
                  <a:pt x="5141561" y="279338"/>
                  <a:pt x="5131570" y="285654"/>
                </a:cubicBezTo>
                <a:cubicBezTo>
                  <a:pt x="5121579" y="291970"/>
                  <a:pt x="5107113" y="295666"/>
                  <a:pt x="5088173" y="296741"/>
                </a:cubicBezTo>
                <a:cubicBezTo>
                  <a:pt x="5069232" y="297816"/>
                  <a:pt x="5055912" y="294520"/>
                  <a:pt x="5048213" y="286854"/>
                </a:cubicBezTo>
                <a:cubicBezTo>
                  <a:pt x="5040513" y="279188"/>
                  <a:pt x="5036384" y="270101"/>
                  <a:pt x="5035826" y="259593"/>
                </a:cubicBezTo>
                <a:cubicBezTo>
                  <a:pt x="5035267" y="249085"/>
                  <a:pt x="5034988" y="240532"/>
                  <a:pt x="5034988" y="233932"/>
                </a:cubicBezTo>
                <a:cubicBezTo>
                  <a:pt x="5034988" y="227116"/>
                  <a:pt x="5034980" y="221400"/>
                  <a:pt x="5034963" y="216783"/>
                </a:cubicBezTo>
                <a:cubicBezTo>
                  <a:pt x="5025464" y="233016"/>
                  <a:pt x="5013419" y="243607"/>
                  <a:pt x="4998828" y="248556"/>
                </a:cubicBezTo>
                <a:cubicBezTo>
                  <a:pt x="4984237" y="253506"/>
                  <a:pt x="4981000" y="251764"/>
                  <a:pt x="4989116" y="243332"/>
                </a:cubicBezTo>
                <a:cubicBezTo>
                  <a:pt x="4997233" y="234899"/>
                  <a:pt x="5005365" y="225591"/>
                  <a:pt x="5013515" y="215408"/>
                </a:cubicBezTo>
                <a:cubicBezTo>
                  <a:pt x="5021664" y="205226"/>
                  <a:pt x="5029864" y="194176"/>
                  <a:pt x="5038113" y="182260"/>
                </a:cubicBezTo>
                <a:cubicBezTo>
                  <a:pt x="5032763" y="185294"/>
                  <a:pt x="5025764" y="187623"/>
                  <a:pt x="5017114" y="189247"/>
                </a:cubicBezTo>
                <a:cubicBezTo>
                  <a:pt x="5008465" y="190872"/>
                  <a:pt x="5000132" y="188102"/>
                  <a:pt x="4992116" y="180935"/>
                </a:cubicBezTo>
                <a:cubicBezTo>
                  <a:pt x="4984100" y="173769"/>
                  <a:pt x="4986204" y="169836"/>
                  <a:pt x="4998428" y="169136"/>
                </a:cubicBezTo>
                <a:cubicBezTo>
                  <a:pt x="5010653" y="168436"/>
                  <a:pt x="5025706" y="165728"/>
                  <a:pt x="5043588" y="161012"/>
                </a:cubicBezTo>
                <a:cubicBezTo>
                  <a:pt x="5046221" y="154229"/>
                  <a:pt x="5048579" y="148237"/>
                  <a:pt x="5050662" y="143038"/>
                </a:cubicBezTo>
                <a:cubicBezTo>
                  <a:pt x="5039963" y="147221"/>
                  <a:pt x="5030755" y="146813"/>
                  <a:pt x="5023039" y="141813"/>
                </a:cubicBezTo>
                <a:cubicBezTo>
                  <a:pt x="5015323" y="136813"/>
                  <a:pt x="5014548" y="133438"/>
                  <a:pt x="5020714" y="131688"/>
                </a:cubicBezTo>
                <a:cubicBezTo>
                  <a:pt x="5026881" y="129939"/>
                  <a:pt x="5038055" y="126697"/>
                  <a:pt x="5054237" y="121964"/>
                </a:cubicBezTo>
                <a:cubicBezTo>
                  <a:pt x="5057104" y="109531"/>
                  <a:pt x="5058795" y="98849"/>
                  <a:pt x="5059312" y="89916"/>
                </a:cubicBezTo>
                <a:cubicBezTo>
                  <a:pt x="5059829" y="80983"/>
                  <a:pt x="5059041" y="73196"/>
                  <a:pt x="5056950" y="66555"/>
                </a:cubicBezTo>
                <a:cubicBezTo>
                  <a:pt x="5056427" y="64895"/>
                  <a:pt x="5056396" y="63591"/>
                  <a:pt x="5056857" y="62645"/>
                </a:cubicBezTo>
                <a:lnTo>
                  <a:pt x="5057153" y="62463"/>
                </a:lnTo>
                <a:lnTo>
                  <a:pt x="5026076" y="66558"/>
                </a:lnTo>
                <a:cubicBezTo>
                  <a:pt x="5016169" y="67873"/>
                  <a:pt x="5009324" y="68792"/>
                  <a:pt x="5005540" y="69317"/>
                </a:cubicBezTo>
                <a:cubicBezTo>
                  <a:pt x="4997974" y="70367"/>
                  <a:pt x="4990599" y="69842"/>
                  <a:pt x="4983416" y="67742"/>
                </a:cubicBezTo>
                <a:cubicBezTo>
                  <a:pt x="4983416" y="97957"/>
                  <a:pt x="4983142" y="135876"/>
                  <a:pt x="4982592" y="181498"/>
                </a:cubicBezTo>
                <a:cubicBezTo>
                  <a:pt x="4982042" y="227120"/>
                  <a:pt x="4980742" y="269663"/>
                  <a:pt x="4978692" y="309128"/>
                </a:cubicBezTo>
                <a:cubicBezTo>
                  <a:pt x="5010807" y="309194"/>
                  <a:pt x="5041255" y="308182"/>
                  <a:pt x="5070036" y="306090"/>
                </a:cubicBezTo>
                <a:cubicBezTo>
                  <a:pt x="5098818" y="303999"/>
                  <a:pt x="5123516" y="302153"/>
                  <a:pt x="5144132" y="300553"/>
                </a:cubicBezTo>
                <a:cubicBezTo>
                  <a:pt x="5164747" y="298953"/>
                  <a:pt x="5177363" y="300770"/>
                  <a:pt x="5181979" y="306003"/>
                </a:cubicBezTo>
                <a:cubicBezTo>
                  <a:pt x="5186596" y="311236"/>
                  <a:pt x="5189133" y="303186"/>
                  <a:pt x="5189592" y="281854"/>
                </a:cubicBezTo>
                <a:cubicBezTo>
                  <a:pt x="5190050" y="260522"/>
                  <a:pt x="5189500" y="225670"/>
                  <a:pt x="5187942" y="177298"/>
                </a:cubicBezTo>
                <a:cubicBezTo>
                  <a:pt x="5186383" y="128926"/>
                  <a:pt x="5184571" y="98536"/>
                  <a:pt x="5182504" y="86129"/>
                </a:cubicBezTo>
                <a:cubicBezTo>
                  <a:pt x="5180438" y="73721"/>
                  <a:pt x="5178342" y="65176"/>
                  <a:pt x="5176218" y="60493"/>
                </a:cubicBezTo>
                <a:cubicBezTo>
                  <a:pt x="5174093" y="55810"/>
                  <a:pt x="5168868" y="53235"/>
                  <a:pt x="5160543" y="52768"/>
                </a:cubicBezTo>
                <a:close/>
                <a:moveTo>
                  <a:pt x="6287355" y="48151"/>
                </a:moveTo>
                <a:cubicBezTo>
                  <a:pt x="6288369" y="47871"/>
                  <a:pt x="6289401" y="47969"/>
                  <a:pt x="6290448" y="48444"/>
                </a:cubicBezTo>
                <a:cubicBezTo>
                  <a:pt x="6294639" y="50343"/>
                  <a:pt x="6300611" y="54051"/>
                  <a:pt x="6308360" y="59568"/>
                </a:cubicBezTo>
                <a:cubicBezTo>
                  <a:pt x="6317343" y="66967"/>
                  <a:pt x="6318297" y="72442"/>
                  <a:pt x="6311222" y="75992"/>
                </a:cubicBezTo>
                <a:cubicBezTo>
                  <a:pt x="6304147" y="79542"/>
                  <a:pt x="6291303" y="87420"/>
                  <a:pt x="6272687" y="99628"/>
                </a:cubicBezTo>
                <a:cubicBezTo>
                  <a:pt x="6254071" y="111835"/>
                  <a:pt x="6249501" y="110973"/>
                  <a:pt x="6258975" y="97041"/>
                </a:cubicBezTo>
                <a:cubicBezTo>
                  <a:pt x="6268449" y="83108"/>
                  <a:pt x="6275016" y="71050"/>
                  <a:pt x="6278674" y="60868"/>
                </a:cubicBezTo>
                <a:cubicBezTo>
                  <a:pt x="6281418" y="53231"/>
                  <a:pt x="6284311" y="48992"/>
                  <a:pt x="6287355" y="48151"/>
                </a:cubicBezTo>
                <a:close/>
                <a:moveTo>
                  <a:pt x="4548644" y="42494"/>
                </a:moveTo>
                <a:cubicBezTo>
                  <a:pt x="4563176" y="42494"/>
                  <a:pt x="4577020" y="45935"/>
                  <a:pt x="4590178" y="52818"/>
                </a:cubicBezTo>
                <a:cubicBezTo>
                  <a:pt x="4603336" y="59701"/>
                  <a:pt x="4609256" y="69926"/>
                  <a:pt x="4607940" y="83491"/>
                </a:cubicBezTo>
                <a:cubicBezTo>
                  <a:pt x="4606623" y="97057"/>
                  <a:pt x="4591157" y="95207"/>
                  <a:pt x="4561543" y="77942"/>
                </a:cubicBezTo>
                <a:cubicBezTo>
                  <a:pt x="4536144" y="54310"/>
                  <a:pt x="4531845" y="42494"/>
                  <a:pt x="4548644" y="42494"/>
                </a:cubicBezTo>
                <a:close/>
                <a:moveTo>
                  <a:pt x="3896971" y="38719"/>
                </a:moveTo>
                <a:cubicBezTo>
                  <a:pt x="3888430" y="39236"/>
                  <a:pt x="3858252" y="43935"/>
                  <a:pt x="3806439" y="52818"/>
                </a:cubicBezTo>
                <a:cubicBezTo>
                  <a:pt x="3807439" y="56118"/>
                  <a:pt x="3808330" y="60518"/>
                  <a:pt x="3809114" y="66017"/>
                </a:cubicBezTo>
                <a:cubicBezTo>
                  <a:pt x="3819213" y="66017"/>
                  <a:pt x="3832533" y="63401"/>
                  <a:pt x="3849074" y="58168"/>
                </a:cubicBezTo>
                <a:cubicBezTo>
                  <a:pt x="3865614" y="52935"/>
                  <a:pt x="3877026" y="54247"/>
                  <a:pt x="3883309" y="62105"/>
                </a:cubicBezTo>
                <a:cubicBezTo>
                  <a:pt x="3889592" y="69963"/>
                  <a:pt x="3883059" y="76004"/>
                  <a:pt x="3863710" y="80229"/>
                </a:cubicBezTo>
                <a:cubicBezTo>
                  <a:pt x="3844362" y="84454"/>
                  <a:pt x="3826846" y="85525"/>
                  <a:pt x="3811164" y="83441"/>
                </a:cubicBezTo>
                <a:cubicBezTo>
                  <a:pt x="3812147" y="92591"/>
                  <a:pt x="3813447" y="100374"/>
                  <a:pt x="3815063" y="106790"/>
                </a:cubicBezTo>
                <a:cubicBezTo>
                  <a:pt x="3822913" y="106907"/>
                  <a:pt x="3835745" y="105390"/>
                  <a:pt x="3853561" y="102240"/>
                </a:cubicBezTo>
                <a:cubicBezTo>
                  <a:pt x="3871376" y="99090"/>
                  <a:pt x="3886217" y="97066"/>
                  <a:pt x="3898083" y="96166"/>
                </a:cubicBezTo>
                <a:cubicBezTo>
                  <a:pt x="3905883" y="71784"/>
                  <a:pt x="3909783" y="55485"/>
                  <a:pt x="3909783" y="47269"/>
                </a:cubicBezTo>
                <a:cubicBezTo>
                  <a:pt x="3909783" y="41052"/>
                  <a:pt x="3905512" y="38202"/>
                  <a:pt x="3896971" y="38719"/>
                </a:cubicBezTo>
                <a:close/>
                <a:moveTo>
                  <a:pt x="6356189" y="38660"/>
                </a:moveTo>
                <a:cubicBezTo>
                  <a:pt x="6360117" y="39020"/>
                  <a:pt x="6366147" y="41252"/>
                  <a:pt x="6374281" y="45356"/>
                </a:cubicBezTo>
                <a:cubicBezTo>
                  <a:pt x="6390547" y="53564"/>
                  <a:pt x="6396237" y="61293"/>
                  <a:pt x="6391355" y="68542"/>
                </a:cubicBezTo>
                <a:cubicBezTo>
                  <a:pt x="6386472" y="75792"/>
                  <a:pt x="6381693" y="85904"/>
                  <a:pt x="6377018" y="98878"/>
                </a:cubicBezTo>
                <a:cubicBezTo>
                  <a:pt x="6372343" y="111852"/>
                  <a:pt x="6363881" y="127555"/>
                  <a:pt x="6351632" y="145988"/>
                </a:cubicBezTo>
                <a:cubicBezTo>
                  <a:pt x="6372198" y="142038"/>
                  <a:pt x="6390979" y="135822"/>
                  <a:pt x="6407979" y="127339"/>
                </a:cubicBezTo>
                <a:cubicBezTo>
                  <a:pt x="6424977" y="118856"/>
                  <a:pt x="6438660" y="118585"/>
                  <a:pt x="6449026" y="126526"/>
                </a:cubicBezTo>
                <a:cubicBezTo>
                  <a:pt x="6459393" y="134467"/>
                  <a:pt x="6458271" y="141005"/>
                  <a:pt x="6445663" y="146138"/>
                </a:cubicBezTo>
                <a:cubicBezTo>
                  <a:pt x="6433056" y="151271"/>
                  <a:pt x="6412171" y="156020"/>
                  <a:pt x="6383005" y="160387"/>
                </a:cubicBezTo>
                <a:cubicBezTo>
                  <a:pt x="6398687" y="163370"/>
                  <a:pt x="6404658" y="170603"/>
                  <a:pt x="6400917" y="182085"/>
                </a:cubicBezTo>
                <a:cubicBezTo>
                  <a:pt x="6397175" y="193568"/>
                  <a:pt x="6393992" y="206138"/>
                  <a:pt x="6391367" y="219796"/>
                </a:cubicBezTo>
                <a:cubicBezTo>
                  <a:pt x="6388742" y="233453"/>
                  <a:pt x="6383863" y="248590"/>
                  <a:pt x="6376731" y="265205"/>
                </a:cubicBezTo>
                <a:cubicBezTo>
                  <a:pt x="6385563" y="275655"/>
                  <a:pt x="6395841" y="285725"/>
                  <a:pt x="6407566" y="295416"/>
                </a:cubicBezTo>
                <a:cubicBezTo>
                  <a:pt x="6419290" y="305107"/>
                  <a:pt x="6431473" y="312477"/>
                  <a:pt x="6444113" y="317527"/>
                </a:cubicBezTo>
                <a:cubicBezTo>
                  <a:pt x="6456755" y="322577"/>
                  <a:pt x="6468292" y="327985"/>
                  <a:pt x="6478725" y="333751"/>
                </a:cubicBezTo>
                <a:cubicBezTo>
                  <a:pt x="6489157" y="339518"/>
                  <a:pt x="6483832" y="343426"/>
                  <a:pt x="6462751" y="345475"/>
                </a:cubicBezTo>
                <a:cubicBezTo>
                  <a:pt x="6441669" y="347525"/>
                  <a:pt x="6425753" y="347713"/>
                  <a:pt x="6415003" y="346038"/>
                </a:cubicBezTo>
                <a:cubicBezTo>
                  <a:pt x="6404254" y="344363"/>
                  <a:pt x="6396409" y="339684"/>
                  <a:pt x="6391467" y="332001"/>
                </a:cubicBezTo>
                <a:cubicBezTo>
                  <a:pt x="6386526" y="324318"/>
                  <a:pt x="6375697" y="308394"/>
                  <a:pt x="6358981" y="284229"/>
                </a:cubicBezTo>
                <a:cubicBezTo>
                  <a:pt x="6351832" y="294012"/>
                  <a:pt x="6343403" y="302141"/>
                  <a:pt x="6333695" y="308615"/>
                </a:cubicBezTo>
                <a:cubicBezTo>
                  <a:pt x="6323988" y="315090"/>
                  <a:pt x="6312231" y="319964"/>
                  <a:pt x="6298423" y="323239"/>
                </a:cubicBezTo>
                <a:cubicBezTo>
                  <a:pt x="6294971" y="324058"/>
                  <a:pt x="6292305" y="324491"/>
                  <a:pt x="6290425" y="324539"/>
                </a:cubicBezTo>
                <a:lnTo>
                  <a:pt x="6288429" y="323924"/>
                </a:lnTo>
                <a:lnTo>
                  <a:pt x="6287761" y="335589"/>
                </a:lnTo>
                <a:cubicBezTo>
                  <a:pt x="6284928" y="347363"/>
                  <a:pt x="6279119" y="348850"/>
                  <a:pt x="6270337" y="340051"/>
                </a:cubicBezTo>
                <a:cubicBezTo>
                  <a:pt x="6261555" y="331251"/>
                  <a:pt x="6253563" y="323627"/>
                  <a:pt x="6246363" y="317177"/>
                </a:cubicBezTo>
                <a:cubicBezTo>
                  <a:pt x="6231181" y="329426"/>
                  <a:pt x="6216361" y="338226"/>
                  <a:pt x="6201903" y="343576"/>
                </a:cubicBezTo>
                <a:cubicBezTo>
                  <a:pt x="6187446" y="348925"/>
                  <a:pt x="6172151" y="352138"/>
                  <a:pt x="6156019" y="353212"/>
                </a:cubicBezTo>
                <a:cubicBezTo>
                  <a:pt x="6139887" y="354287"/>
                  <a:pt x="6138037" y="351188"/>
                  <a:pt x="6150469" y="343913"/>
                </a:cubicBezTo>
                <a:cubicBezTo>
                  <a:pt x="6162902" y="336638"/>
                  <a:pt x="6175676" y="329972"/>
                  <a:pt x="6188792" y="323914"/>
                </a:cubicBezTo>
                <a:cubicBezTo>
                  <a:pt x="6201908" y="317856"/>
                  <a:pt x="6213773" y="310169"/>
                  <a:pt x="6224390" y="300853"/>
                </a:cubicBezTo>
                <a:cubicBezTo>
                  <a:pt x="6213307" y="293504"/>
                  <a:pt x="6205045" y="288487"/>
                  <a:pt x="6199603" y="285804"/>
                </a:cubicBezTo>
                <a:cubicBezTo>
                  <a:pt x="6194163" y="283121"/>
                  <a:pt x="6192767" y="279175"/>
                  <a:pt x="6195417" y="273967"/>
                </a:cubicBezTo>
                <a:cubicBezTo>
                  <a:pt x="6198067" y="268759"/>
                  <a:pt x="6200399" y="262764"/>
                  <a:pt x="6202417" y="255981"/>
                </a:cubicBezTo>
                <a:cubicBezTo>
                  <a:pt x="6179417" y="259047"/>
                  <a:pt x="6163677" y="262951"/>
                  <a:pt x="6155194" y="267693"/>
                </a:cubicBezTo>
                <a:cubicBezTo>
                  <a:pt x="6146711" y="272434"/>
                  <a:pt x="6136512" y="269022"/>
                  <a:pt x="6124596" y="257456"/>
                </a:cubicBezTo>
                <a:cubicBezTo>
                  <a:pt x="6112680" y="245890"/>
                  <a:pt x="6114217" y="240640"/>
                  <a:pt x="6129208" y="241707"/>
                </a:cubicBezTo>
                <a:cubicBezTo>
                  <a:pt x="6144199" y="242773"/>
                  <a:pt x="6170343" y="240365"/>
                  <a:pt x="6207641" y="234482"/>
                </a:cubicBezTo>
                <a:cubicBezTo>
                  <a:pt x="6210441" y="222766"/>
                  <a:pt x="6210795" y="212150"/>
                  <a:pt x="6208703" y="202634"/>
                </a:cubicBezTo>
                <a:cubicBezTo>
                  <a:pt x="6206612" y="193118"/>
                  <a:pt x="6212915" y="191910"/>
                  <a:pt x="6227615" y="199009"/>
                </a:cubicBezTo>
                <a:cubicBezTo>
                  <a:pt x="6242314" y="206109"/>
                  <a:pt x="6248463" y="211825"/>
                  <a:pt x="6246063" y="216158"/>
                </a:cubicBezTo>
                <a:cubicBezTo>
                  <a:pt x="6243663" y="220491"/>
                  <a:pt x="6240156" y="224816"/>
                  <a:pt x="6235539" y="229132"/>
                </a:cubicBezTo>
                <a:lnTo>
                  <a:pt x="6258088" y="226583"/>
                </a:lnTo>
                <a:cubicBezTo>
                  <a:pt x="6259671" y="222016"/>
                  <a:pt x="6260200" y="216596"/>
                  <a:pt x="6259675" y="210321"/>
                </a:cubicBezTo>
                <a:cubicBezTo>
                  <a:pt x="6259150" y="204047"/>
                  <a:pt x="6263471" y="203497"/>
                  <a:pt x="6272637" y="208671"/>
                </a:cubicBezTo>
                <a:cubicBezTo>
                  <a:pt x="6281803" y="213846"/>
                  <a:pt x="6287849" y="218300"/>
                  <a:pt x="6290773" y="222033"/>
                </a:cubicBezTo>
                <a:cubicBezTo>
                  <a:pt x="6293698" y="225766"/>
                  <a:pt x="6293748" y="230645"/>
                  <a:pt x="6290923" y="236670"/>
                </a:cubicBezTo>
                <a:cubicBezTo>
                  <a:pt x="6288098" y="242694"/>
                  <a:pt x="6284599" y="251194"/>
                  <a:pt x="6280423" y="262168"/>
                </a:cubicBezTo>
                <a:cubicBezTo>
                  <a:pt x="6276249" y="273142"/>
                  <a:pt x="6270704" y="283979"/>
                  <a:pt x="6263787" y="294678"/>
                </a:cubicBezTo>
                <a:cubicBezTo>
                  <a:pt x="6270304" y="298862"/>
                  <a:pt x="6276637" y="303782"/>
                  <a:pt x="6282787" y="309440"/>
                </a:cubicBezTo>
                <a:lnTo>
                  <a:pt x="6288613" y="320167"/>
                </a:lnTo>
                <a:lnTo>
                  <a:pt x="6294723" y="314565"/>
                </a:lnTo>
                <a:cubicBezTo>
                  <a:pt x="6306064" y="305507"/>
                  <a:pt x="6315831" y="296883"/>
                  <a:pt x="6324021" y="288691"/>
                </a:cubicBezTo>
                <a:cubicBezTo>
                  <a:pt x="6332213" y="280500"/>
                  <a:pt x="6339258" y="272297"/>
                  <a:pt x="6345157" y="264080"/>
                </a:cubicBezTo>
                <a:cubicBezTo>
                  <a:pt x="6338141" y="252798"/>
                  <a:pt x="6331359" y="242877"/>
                  <a:pt x="6324809" y="234320"/>
                </a:cubicBezTo>
                <a:cubicBezTo>
                  <a:pt x="6318259" y="225762"/>
                  <a:pt x="6312435" y="217929"/>
                  <a:pt x="6307335" y="210821"/>
                </a:cubicBezTo>
                <a:cubicBezTo>
                  <a:pt x="6302235" y="203713"/>
                  <a:pt x="6303768" y="199497"/>
                  <a:pt x="6311935" y="198172"/>
                </a:cubicBezTo>
                <a:cubicBezTo>
                  <a:pt x="6320101" y="196847"/>
                  <a:pt x="6326242" y="198768"/>
                  <a:pt x="6330359" y="203934"/>
                </a:cubicBezTo>
                <a:cubicBezTo>
                  <a:pt x="6334475" y="209100"/>
                  <a:pt x="6343383" y="222208"/>
                  <a:pt x="6357082" y="243257"/>
                </a:cubicBezTo>
                <a:cubicBezTo>
                  <a:pt x="6361699" y="232457"/>
                  <a:pt x="6364789" y="219562"/>
                  <a:pt x="6366356" y="204571"/>
                </a:cubicBezTo>
                <a:cubicBezTo>
                  <a:pt x="6367923" y="189581"/>
                  <a:pt x="6368298" y="175869"/>
                  <a:pt x="6367481" y="163437"/>
                </a:cubicBezTo>
                <a:cubicBezTo>
                  <a:pt x="6362099" y="164486"/>
                  <a:pt x="6354824" y="164486"/>
                  <a:pt x="6345657" y="163437"/>
                </a:cubicBezTo>
                <a:cubicBezTo>
                  <a:pt x="6333908" y="177319"/>
                  <a:pt x="6321476" y="187589"/>
                  <a:pt x="6308360" y="194247"/>
                </a:cubicBezTo>
                <a:cubicBezTo>
                  <a:pt x="6295243" y="200905"/>
                  <a:pt x="6295257" y="195168"/>
                  <a:pt x="6308397" y="177036"/>
                </a:cubicBezTo>
                <a:cubicBezTo>
                  <a:pt x="6321538" y="158903"/>
                  <a:pt x="6332521" y="136676"/>
                  <a:pt x="6341345" y="110352"/>
                </a:cubicBezTo>
                <a:cubicBezTo>
                  <a:pt x="6350169" y="84029"/>
                  <a:pt x="6354074" y="67947"/>
                  <a:pt x="6353057" y="62105"/>
                </a:cubicBezTo>
                <a:cubicBezTo>
                  <a:pt x="6352041" y="56264"/>
                  <a:pt x="6351257" y="49960"/>
                  <a:pt x="6350707" y="43194"/>
                </a:cubicBezTo>
                <a:cubicBezTo>
                  <a:pt x="6350432" y="39811"/>
                  <a:pt x="6352259" y="38299"/>
                  <a:pt x="6356189" y="38660"/>
                </a:cubicBezTo>
                <a:close/>
                <a:moveTo>
                  <a:pt x="3585509" y="32091"/>
                </a:moveTo>
                <a:cubicBezTo>
                  <a:pt x="3592446" y="32493"/>
                  <a:pt x="3598152" y="34144"/>
                  <a:pt x="3602626" y="37044"/>
                </a:cubicBezTo>
                <a:cubicBezTo>
                  <a:pt x="3611576" y="42844"/>
                  <a:pt x="3616646" y="48585"/>
                  <a:pt x="3617838" y="54268"/>
                </a:cubicBezTo>
                <a:cubicBezTo>
                  <a:pt x="3619029" y="59951"/>
                  <a:pt x="3612363" y="63097"/>
                  <a:pt x="3597839" y="63705"/>
                </a:cubicBezTo>
                <a:cubicBezTo>
                  <a:pt x="3583315" y="64313"/>
                  <a:pt x="3565595" y="65663"/>
                  <a:pt x="3544680" y="67755"/>
                </a:cubicBezTo>
                <a:cubicBezTo>
                  <a:pt x="3523764" y="69846"/>
                  <a:pt x="3503774" y="71650"/>
                  <a:pt x="3484708" y="73167"/>
                </a:cubicBezTo>
                <a:cubicBezTo>
                  <a:pt x="3498308" y="85283"/>
                  <a:pt x="3501657" y="93282"/>
                  <a:pt x="3494758" y="97166"/>
                </a:cubicBezTo>
                <a:cubicBezTo>
                  <a:pt x="3487859" y="101049"/>
                  <a:pt x="3475100" y="111573"/>
                  <a:pt x="3456485" y="128739"/>
                </a:cubicBezTo>
                <a:cubicBezTo>
                  <a:pt x="3486400" y="125772"/>
                  <a:pt x="3505011" y="121893"/>
                  <a:pt x="3512319" y="117102"/>
                </a:cubicBezTo>
                <a:cubicBezTo>
                  <a:pt x="3519627" y="112310"/>
                  <a:pt x="3528318" y="112135"/>
                  <a:pt x="3538393" y="116577"/>
                </a:cubicBezTo>
                <a:cubicBezTo>
                  <a:pt x="3548467" y="121018"/>
                  <a:pt x="3556679" y="125939"/>
                  <a:pt x="3563029" y="131338"/>
                </a:cubicBezTo>
                <a:cubicBezTo>
                  <a:pt x="3569378" y="136738"/>
                  <a:pt x="3570716" y="143359"/>
                  <a:pt x="3567041" y="151200"/>
                </a:cubicBezTo>
                <a:cubicBezTo>
                  <a:pt x="3563366" y="159041"/>
                  <a:pt x="3561787" y="172673"/>
                  <a:pt x="3562304" y="192097"/>
                </a:cubicBezTo>
                <a:cubicBezTo>
                  <a:pt x="3562820" y="211521"/>
                  <a:pt x="3563600" y="231945"/>
                  <a:pt x="3564641" y="253369"/>
                </a:cubicBezTo>
                <a:cubicBezTo>
                  <a:pt x="3565682" y="274792"/>
                  <a:pt x="3566741" y="293908"/>
                  <a:pt x="3567816" y="310715"/>
                </a:cubicBezTo>
                <a:cubicBezTo>
                  <a:pt x="3568891" y="327522"/>
                  <a:pt x="3562857" y="343517"/>
                  <a:pt x="3549717" y="358700"/>
                </a:cubicBezTo>
                <a:cubicBezTo>
                  <a:pt x="3536576" y="373882"/>
                  <a:pt x="3527510" y="375161"/>
                  <a:pt x="3522519" y="362537"/>
                </a:cubicBezTo>
                <a:cubicBezTo>
                  <a:pt x="3517527" y="349913"/>
                  <a:pt x="3508640" y="337597"/>
                  <a:pt x="3495858" y="325589"/>
                </a:cubicBezTo>
                <a:cubicBezTo>
                  <a:pt x="3483075" y="313582"/>
                  <a:pt x="3484325" y="309407"/>
                  <a:pt x="3499608" y="313065"/>
                </a:cubicBezTo>
                <a:cubicBezTo>
                  <a:pt x="3514890" y="316723"/>
                  <a:pt x="3523797" y="317831"/>
                  <a:pt x="3526331" y="316390"/>
                </a:cubicBezTo>
                <a:cubicBezTo>
                  <a:pt x="3528864" y="314948"/>
                  <a:pt x="3530634" y="309923"/>
                  <a:pt x="3531643" y="301316"/>
                </a:cubicBezTo>
                <a:cubicBezTo>
                  <a:pt x="3532651" y="292708"/>
                  <a:pt x="3533156" y="281229"/>
                  <a:pt x="3533156" y="266880"/>
                </a:cubicBezTo>
                <a:cubicBezTo>
                  <a:pt x="3533156" y="252331"/>
                  <a:pt x="3532897" y="233920"/>
                  <a:pt x="3532381" y="211646"/>
                </a:cubicBezTo>
                <a:cubicBezTo>
                  <a:pt x="3531864" y="189372"/>
                  <a:pt x="3530181" y="173007"/>
                  <a:pt x="3527331" y="162549"/>
                </a:cubicBezTo>
                <a:cubicBezTo>
                  <a:pt x="3524481" y="152091"/>
                  <a:pt x="3520985" y="146225"/>
                  <a:pt x="3516844" y="144950"/>
                </a:cubicBezTo>
                <a:cubicBezTo>
                  <a:pt x="3512702" y="143675"/>
                  <a:pt x="3502324" y="143813"/>
                  <a:pt x="3485708" y="145363"/>
                </a:cubicBezTo>
                <a:lnTo>
                  <a:pt x="3398805" y="155931"/>
                </a:lnTo>
                <a:lnTo>
                  <a:pt x="3398689" y="155893"/>
                </a:lnTo>
                <a:lnTo>
                  <a:pt x="3398642" y="155951"/>
                </a:lnTo>
                <a:lnTo>
                  <a:pt x="3366891" y="159812"/>
                </a:lnTo>
                <a:cubicBezTo>
                  <a:pt x="3365907" y="197876"/>
                  <a:pt x="3364891" y="231178"/>
                  <a:pt x="3363841" y="259718"/>
                </a:cubicBezTo>
                <a:cubicBezTo>
                  <a:pt x="3362791" y="288258"/>
                  <a:pt x="3359020" y="311502"/>
                  <a:pt x="3352529" y="329451"/>
                </a:cubicBezTo>
                <a:cubicBezTo>
                  <a:pt x="3346038" y="347400"/>
                  <a:pt x="3338963" y="349663"/>
                  <a:pt x="3331305" y="336239"/>
                </a:cubicBezTo>
                <a:cubicBezTo>
                  <a:pt x="3323647" y="322814"/>
                  <a:pt x="3321227" y="310886"/>
                  <a:pt x="3324043" y="300453"/>
                </a:cubicBezTo>
                <a:cubicBezTo>
                  <a:pt x="3326859" y="290020"/>
                  <a:pt x="3329480" y="280700"/>
                  <a:pt x="3331906" y="272492"/>
                </a:cubicBezTo>
                <a:cubicBezTo>
                  <a:pt x="3334330" y="264285"/>
                  <a:pt x="3336584" y="244782"/>
                  <a:pt x="3338667" y="213983"/>
                </a:cubicBezTo>
                <a:cubicBezTo>
                  <a:pt x="3340751" y="183185"/>
                  <a:pt x="3338913" y="162062"/>
                  <a:pt x="3333155" y="150612"/>
                </a:cubicBezTo>
                <a:cubicBezTo>
                  <a:pt x="3327397" y="139163"/>
                  <a:pt x="3328414" y="133988"/>
                  <a:pt x="3336205" y="135088"/>
                </a:cubicBezTo>
                <a:cubicBezTo>
                  <a:pt x="3343996" y="136188"/>
                  <a:pt x="3350133" y="137234"/>
                  <a:pt x="3354616" y="138226"/>
                </a:cubicBezTo>
                <a:cubicBezTo>
                  <a:pt x="3359099" y="139217"/>
                  <a:pt x="3368182" y="139205"/>
                  <a:pt x="3381865" y="138188"/>
                </a:cubicBezTo>
                <a:cubicBezTo>
                  <a:pt x="3395547" y="137171"/>
                  <a:pt x="3413446" y="135222"/>
                  <a:pt x="3435561" y="132338"/>
                </a:cubicBezTo>
                <a:cubicBezTo>
                  <a:pt x="3441195" y="122022"/>
                  <a:pt x="3446844" y="110602"/>
                  <a:pt x="3452510" y="98078"/>
                </a:cubicBezTo>
                <a:cubicBezTo>
                  <a:pt x="3458176" y="85554"/>
                  <a:pt x="3460185" y="78058"/>
                  <a:pt x="3458535" y="75592"/>
                </a:cubicBezTo>
                <a:cubicBezTo>
                  <a:pt x="3434570" y="78708"/>
                  <a:pt x="3414013" y="81458"/>
                  <a:pt x="3396864" y="83841"/>
                </a:cubicBezTo>
                <a:cubicBezTo>
                  <a:pt x="3403313" y="84141"/>
                  <a:pt x="3409896" y="88270"/>
                  <a:pt x="3416613" y="96228"/>
                </a:cubicBezTo>
                <a:cubicBezTo>
                  <a:pt x="3423328" y="104186"/>
                  <a:pt x="3425008" y="112931"/>
                  <a:pt x="3421650" y="122464"/>
                </a:cubicBezTo>
                <a:cubicBezTo>
                  <a:pt x="3418292" y="131997"/>
                  <a:pt x="3413475" y="135226"/>
                  <a:pt x="3407201" y="132151"/>
                </a:cubicBezTo>
                <a:cubicBezTo>
                  <a:pt x="3400926" y="129076"/>
                  <a:pt x="3395551" y="123339"/>
                  <a:pt x="3391077" y="114939"/>
                </a:cubicBezTo>
                <a:cubicBezTo>
                  <a:pt x="3386602" y="106540"/>
                  <a:pt x="3383531" y="97607"/>
                  <a:pt x="3381865" y="88141"/>
                </a:cubicBezTo>
                <a:lnTo>
                  <a:pt x="3323569" y="95991"/>
                </a:lnTo>
                <a:cubicBezTo>
                  <a:pt x="3314102" y="97041"/>
                  <a:pt x="3303007" y="92570"/>
                  <a:pt x="3290283" y="82579"/>
                </a:cubicBezTo>
                <a:cubicBezTo>
                  <a:pt x="3277559" y="72588"/>
                  <a:pt x="3280112" y="67592"/>
                  <a:pt x="3297945" y="67592"/>
                </a:cubicBezTo>
                <a:cubicBezTo>
                  <a:pt x="3313694" y="67592"/>
                  <a:pt x="3329680" y="66834"/>
                  <a:pt x="3345904" y="65317"/>
                </a:cubicBezTo>
                <a:cubicBezTo>
                  <a:pt x="3362129" y="63801"/>
                  <a:pt x="3385115" y="61218"/>
                  <a:pt x="3414863" y="57568"/>
                </a:cubicBezTo>
                <a:cubicBezTo>
                  <a:pt x="3444611" y="53918"/>
                  <a:pt x="3471705" y="50231"/>
                  <a:pt x="3496145" y="46506"/>
                </a:cubicBezTo>
                <a:cubicBezTo>
                  <a:pt x="3520585" y="42781"/>
                  <a:pt x="3542205" y="38823"/>
                  <a:pt x="3561004" y="34632"/>
                </a:cubicBezTo>
                <a:cubicBezTo>
                  <a:pt x="3570403" y="32536"/>
                  <a:pt x="3578572" y="31689"/>
                  <a:pt x="3585509" y="32091"/>
                </a:cubicBezTo>
                <a:close/>
                <a:moveTo>
                  <a:pt x="1037546" y="31077"/>
                </a:moveTo>
                <a:cubicBezTo>
                  <a:pt x="1039500" y="31087"/>
                  <a:pt x="1041954" y="31572"/>
                  <a:pt x="1044908" y="32532"/>
                </a:cubicBezTo>
                <a:cubicBezTo>
                  <a:pt x="1056724" y="36373"/>
                  <a:pt x="1067215" y="40694"/>
                  <a:pt x="1076381" y="45494"/>
                </a:cubicBezTo>
                <a:cubicBezTo>
                  <a:pt x="1085547" y="50293"/>
                  <a:pt x="1088247" y="56285"/>
                  <a:pt x="1084480" y="63468"/>
                </a:cubicBezTo>
                <a:cubicBezTo>
                  <a:pt x="1080714" y="70650"/>
                  <a:pt x="1077572" y="80762"/>
                  <a:pt x="1075056" y="93803"/>
                </a:cubicBezTo>
                <a:cubicBezTo>
                  <a:pt x="1072539" y="106844"/>
                  <a:pt x="1069723" y="123197"/>
                  <a:pt x="1066606" y="142863"/>
                </a:cubicBezTo>
                <a:cubicBezTo>
                  <a:pt x="1078806" y="140996"/>
                  <a:pt x="1095921" y="137130"/>
                  <a:pt x="1117953" y="131263"/>
                </a:cubicBezTo>
                <a:cubicBezTo>
                  <a:pt x="1139985" y="125397"/>
                  <a:pt x="1156280" y="127455"/>
                  <a:pt x="1166838" y="137438"/>
                </a:cubicBezTo>
                <a:cubicBezTo>
                  <a:pt x="1177395" y="147421"/>
                  <a:pt x="1174417" y="153987"/>
                  <a:pt x="1157901" y="157137"/>
                </a:cubicBezTo>
                <a:cubicBezTo>
                  <a:pt x="1141385" y="160287"/>
                  <a:pt x="1109112" y="165861"/>
                  <a:pt x="1061082" y="173861"/>
                </a:cubicBezTo>
                <a:cubicBezTo>
                  <a:pt x="1058482" y="186893"/>
                  <a:pt x="1055615" y="202184"/>
                  <a:pt x="1052482" y="219733"/>
                </a:cubicBezTo>
                <a:cubicBezTo>
                  <a:pt x="1068615" y="216883"/>
                  <a:pt x="1078993" y="213817"/>
                  <a:pt x="1083618" y="210534"/>
                </a:cubicBezTo>
                <a:cubicBezTo>
                  <a:pt x="1088243" y="207251"/>
                  <a:pt x="1096121" y="207267"/>
                  <a:pt x="1107254" y="210584"/>
                </a:cubicBezTo>
                <a:cubicBezTo>
                  <a:pt x="1118387" y="213900"/>
                  <a:pt x="1129294" y="219146"/>
                  <a:pt x="1139977" y="226320"/>
                </a:cubicBezTo>
                <a:cubicBezTo>
                  <a:pt x="1150660" y="233495"/>
                  <a:pt x="1151685" y="241736"/>
                  <a:pt x="1143052" y="251044"/>
                </a:cubicBezTo>
                <a:cubicBezTo>
                  <a:pt x="1134419" y="260351"/>
                  <a:pt x="1126186" y="273405"/>
                  <a:pt x="1118353" y="290204"/>
                </a:cubicBezTo>
                <a:cubicBezTo>
                  <a:pt x="1130903" y="306903"/>
                  <a:pt x="1129369" y="315573"/>
                  <a:pt x="1113754" y="316215"/>
                </a:cubicBezTo>
                <a:cubicBezTo>
                  <a:pt x="1098138" y="316856"/>
                  <a:pt x="1082514" y="317698"/>
                  <a:pt x="1066881" y="318740"/>
                </a:cubicBezTo>
                <a:cubicBezTo>
                  <a:pt x="1051249" y="319781"/>
                  <a:pt x="1034142" y="321235"/>
                  <a:pt x="1015560" y="323102"/>
                </a:cubicBezTo>
                <a:cubicBezTo>
                  <a:pt x="1009210" y="344251"/>
                  <a:pt x="1003056" y="346688"/>
                  <a:pt x="997098" y="330414"/>
                </a:cubicBezTo>
                <a:cubicBezTo>
                  <a:pt x="991140" y="314140"/>
                  <a:pt x="986603" y="297699"/>
                  <a:pt x="983487" y="281092"/>
                </a:cubicBezTo>
                <a:cubicBezTo>
                  <a:pt x="980370" y="264485"/>
                  <a:pt x="976158" y="251277"/>
                  <a:pt x="970850" y="241469"/>
                </a:cubicBezTo>
                <a:cubicBezTo>
                  <a:pt x="965542" y="231662"/>
                  <a:pt x="966404" y="226108"/>
                  <a:pt x="973438" y="224808"/>
                </a:cubicBezTo>
                <a:cubicBezTo>
                  <a:pt x="980470" y="223508"/>
                  <a:pt x="987299" y="223904"/>
                  <a:pt x="993923" y="225995"/>
                </a:cubicBezTo>
                <a:cubicBezTo>
                  <a:pt x="1000548" y="228087"/>
                  <a:pt x="1010677" y="227883"/>
                  <a:pt x="1024309" y="225383"/>
                </a:cubicBezTo>
                <a:cubicBezTo>
                  <a:pt x="1027275" y="203617"/>
                  <a:pt x="1029809" y="187152"/>
                  <a:pt x="1031909" y="175986"/>
                </a:cubicBezTo>
                <a:cubicBezTo>
                  <a:pt x="1011643" y="180169"/>
                  <a:pt x="995727" y="183306"/>
                  <a:pt x="984162" y="185398"/>
                </a:cubicBezTo>
                <a:cubicBezTo>
                  <a:pt x="972595" y="187489"/>
                  <a:pt x="960930" y="184510"/>
                  <a:pt x="949164" y="176461"/>
                </a:cubicBezTo>
                <a:cubicBezTo>
                  <a:pt x="937398" y="168411"/>
                  <a:pt x="938960" y="163695"/>
                  <a:pt x="953851" y="162312"/>
                </a:cubicBezTo>
                <a:cubicBezTo>
                  <a:pt x="968742" y="160928"/>
                  <a:pt x="995370" y="156795"/>
                  <a:pt x="1033734" y="149912"/>
                </a:cubicBezTo>
                <a:cubicBezTo>
                  <a:pt x="1036716" y="127147"/>
                  <a:pt x="1038462" y="106615"/>
                  <a:pt x="1038971" y="88316"/>
                </a:cubicBezTo>
                <a:cubicBezTo>
                  <a:pt x="1039479" y="70017"/>
                  <a:pt x="1037642" y="55185"/>
                  <a:pt x="1033459" y="43819"/>
                </a:cubicBezTo>
                <a:cubicBezTo>
                  <a:pt x="1030321" y="35294"/>
                  <a:pt x="1031684" y="31047"/>
                  <a:pt x="1037546" y="31077"/>
                </a:cubicBezTo>
                <a:close/>
                <a:moveTo>
                  <a:pt x="218396" y="31077"/>
                </a:moveTo>
                <a:cubicBezTo>
                  <a:pt x="220350" y="31087"/>
                  <a:pt x="222804" y="31572"/>
                  <a:pt x="225758" y="32532"/>
                </a:cubicBezTo>
                <a:cubicBezTo>
                  <a:pt x="237574" y="36373"/>
                  <a:pt x="248065" y="40694"/>
                  <a:pt x="257231" y="45494"/>
                </a:cubicBezTo>
                <a:cubicBezTo>
                  <a:pt x="266397" y="50293"/>
                  <a:pt x="269097" y="56285"/>
                  <a:pt x="265331" y="63468"/>
                </a:cubicBezTo>
                <a:cubicBezTo>
                  <a:pt x="261564" y="70650"/>
                  <a:pt x="258423" y="80762"/>
                  <a:pt x="255906" y="93803"/>
                </a:cubicBezTo>
                <a:cubicBezTo>
                  <a:pt x="253390" y="106844"/>
                  <a:pt x="250574" y="123197"/>
                  <a:pt x="247456" y="142863"/>
                </a:cubicBezTo>
                <a:cubicBezTo>
                  <a:pt x="259656" y="140996"/>
                  <a:pt x="276772" y="137130"/>
                  <a:pt x="298804" y="131263"/>
                </a:cubicBezTo>
                <a:cubicBezTo>
                  <a:pt x="320835" y="125397"/>
                  <a:pt x="337131" y="127455"/>
                  <a:pt x="347688" y="137438"/>
                </a:cubicBezTo>
                <a:cubicBezTo>
                  <a:pt x="358246" y="147421"/>
                  <a:pt x="355267" y="153987"/>
                  <a:pt x="338751" y="157137"/>
                </a:cubicBezTo>
                <a:cubicBezTo>
                  <a:pt x="322235" y="160287"/>
                  <a:pt x="289962" y="165861"/>
                  <a:pt x="241932" y="173861"/>
                </a:cubicBezTo>
                <a:cubicBezTo>
                  <a:pt x="239332" y="186893"/>
                  <a:pt x="236466" y="202184"/>
                  <a:pt x="233332" y="219733"/>
                </a:cubicBezTo>
                <a:cubicBezTo>
                  <a:pt x="249465" y="216883"/>
                  <a:pt x="259844" y="213817"/>
                  <a:pt x="264468" y="210534"/>
                </a:cubicBezTo>
                <a:cubicBezTo>
                  <a:pt x="269093" y="207251"/>
                  <a:pt x="276972" y="207267"/>
                  <a:pt x="288104" y="210584"/>
                </a:cubicBezTo>
                <a:cubicBezTo>
                  <a:pt x="299237" y="213900"/>
                  <a:pt x="310145" y="219146"/>
                  <a:pt x="320827" y="226320"/>
                </a:cubicBezTo>
                <a:cubicBezTo>
                  <a:pt x="331510" y="233495"/>
                  <a:pt x="332535" y="241736"/>
                  <a:pt x="323902" y="251044"/>
                </a:cubicBezTo>
                <a:cubicBezTo>
                  <a:pt x="315269" y="260351"/>
                  <a:pt x="307037" y="273405"/>
                  <a:pt x="299204" y="290204"/>
                </a:cubicBezTo>
                <a:cubicBezTo>
                  <a:pt x="311753" y="306903"/>
                  <a:pt x="310219" y="315573"/>
                  <a:pt x="294604" y="316215"/>
                </a:cubicBezTo>
                <a:cubicBezTo>
                  <a:pt x="278988" y="316856"/>
                  <a:pt x="263364" y="317698"/>
                  <a:pt x="247732" y="318740"/>
                </a:cubicBezTo>
                <a:cubicBezTo>
                  <a:pt x="232099" y="319781"/>
                  <a:pt x="214992" y="321235"/>
                  <a:pt x="196410" y="323102"/>
                </a:cubicBezTo>
                <a:cubicBezTo>
                  <a:pt x="190060" y="344251"/>
                  <a:pt x="183906" y="346688"/>
                  <a:pt x="177949" y="330414"/>
                </a:cubicBezTo>
                <a:cubicBezTo>
                  <a:pt x="171991" y="314140"/>
                  <a:pt x="167453" y="297699"/>
                  <a:pt x="164337" y="281092"/>
                </a:cubicBezTo>
                <a:cubicBezTo>
                  <a:pt x="161220" y="264485"/>
                  <a:pt x="157008" y="251277"/>
                  <a:pt x="151700" y="241469"/>
                </a:cubicBezTo>
                <a:cubicBezTo>
                  <a:pt x="146392" y="231662"/>
                  <a:pt x="147254" y="226108"/>
                  <a:pt x="154288" y="224808"/>
                </a:cubicBezTo>
                <a:cubicBezTo>
                  <a:pt x="161320" y="223508"/>
                  <a:pt x="168149" y="223904"/>
                  <a:pt x="174773" y="225995"/>
                </a:cubicBezTo>
                <a:cubicBezTo>
                  <a:pt x="181398" y="228087"/>
                  <a:pt x="191527" y="227883"/>
                  <a:pt x="205160" y="225383"/>
                </a:cubicBezTo>
                <a:cubicBezTo>
                  <a:pt x="208125" y="203617"/>
                  <a:pt x="210659" y="187152"/>
                  <a:pt x="212759" y="175986"/>
                </a:cubicBezTo>
                <a:cubicBezTo>
                  <a:pt x="192493" y="180169"/>
                  <a:pt x="176578" y="183306"/>
                  <a:pt x="165012" y="185398"/>
                </a:cubicBezTo>
                <a:cubicBezTo>
                  <a:pt x="153446" y="187489"/>
                  <a:pt x="141780" y="184510"/>
                  <a:pt x="130014" y="176461"/>
                </a:cubicBezTo>
                <a:cubicBezTo>
                  <a:pt x="118248" y="168411"/>
                  <a:pt x="119811" y="163695"/>
                  <a:pt x="134701" y="162312"/>
                </a:cubicBezTo>
                <a:cubicBezTo>
                  <a:pt x="149592" y="160928"/>
                  <a:pt x="176219" y="156795"/>
                  <a:pt x="214583" y="149912"/>
                </a:cubicBezTo>
                <a:cubicBezTo>
                  <a:pt x="217567" y="127147"/>
                  <a:pt x="219313" y="106615"/>
                  <a:pt x="219821" y="88316"/>
                </a:cubicBezTo>
                <a:cubicBezTo>
                  <a:pt x="220329" y="70017"/>
                  <a:pt x="218492" y="55185"/>
                  <a:pt x="214309" y="43819"/>
                </a:cubicBezTo>
                <a:cubicBezTo>
                  <a:pt x="211171" y="35294"/>
                  <a:pt x="212534" y="31047"/>
                  <a:pt x="218396" y="31077"/>
                </a:cubicBezTo>
                <a:close/>
                <a:moveTo>
                  <a:pt x="2687954" y="26106"/>
                </a:moveTo>
                <a:cubicBezTo>
                  <a:pt x="2690748" y="25840"/>
                  <a:pt x="2694582" y="26112"/>
                  <a:pt x="2699457" y="26920"/>
                </a:cubicBezTo>
                <a:cubicBezTo>
                  <a:pt x="2717022" y="27986"/>
                  <a:pt x="2729901" y="31470"/>
                  <a:pt x="2738092" y="37369"/>
                </a:cubicBezTo>
                <a:cubicBezTo>
                  <a:pt x="2746283" y="43269"/>
                  <a:pt x="2749712" y="51639"/>
                  <a:pt x="2748379" y="62480"/>
                </a:cubicBezTo>
                <a:cubicBezTo>
                  <a:pt x="2747045" y="73321"/>
                  <a:pt x="2740579" y="76271"/>
                  <a:pt x="2728980" y="71330"/>
                </a:cubicBezTo>
                <a:cubicBezTo>
                  <a:pt x="2717381" y="66388"/>
                  <a:pt x="2704685" y="56943"/>
                  <a:pt x="2690895" y="42994"/>
                </a:cubicBezTo>
                <a:cubicBezTo>
                  <a:pt x="2680552" y="32532"/>
                  <a:pt x="2679571" y="26903"/>
                  <a:pt x="2687954" y="26106"/>
                </a:cubicBezTo>
                <a:close/>
                <a:moveTo>
                  <a:pt x="921162" y="25373"/>
                </a:moveTo>
                <a:cubicBezTo>
                  <a:pt x="923177" y="25496"/>
                  <a:pt x="925636" y="26120"/>
                  <a:pt x="928540" y="27245"/>
                </a:cubicBezTo>
                <a:cubicBezTo>
                  <a:pt x="940156" y="31745"/>
                  <a:pt x="949339" y="37907"/>
                  <a:pt x="956088" y="45731"/>
                </a:cubicBezTo>
                <a:cubicBezTo>
                  <a:pt x="962838" y="53556"/>
                  <a:pt x="963430" y="60193"/>
                  <a:pt x="957863" y="65642"/>
                </a:cubicBezTo>
                <a:cubicBezTo>
                  <a:pt x="952297" y="71092"/>
                  <a:pt x="944885" y="82558"/>
                  <a:pt x="935627" y="100040"/>
                </a:cubicBezTo>
                <a:cubicBezTo>
                  <a:pt x="926369" y="117523"/>
                  <a:pt x="918782" y="130764"/>
                  <a:pt x="912866" y="139763"/>
                </a:cubicBezTo>
                <a:cubicBezTo>
                  <a:pt x="923298" y="149679"/>
                  <a:pt x="928261" y="162499"/>
                  <a:pt x="927753" y="178223"/>
                </a:cubicBezTo>
                <a:cubicBezTo>
                  <a:pt x="927245" y="193947"/>
                  <a:pt x="926990" y="223500"/>
                  <a:pt x="926990" y="266880"/>
                </a:cubicBezTo>
                <a:cubicBezTo>
                  <a:pt x="926990" y="309328"/>
                  <a:pt x="924303" y="335380"/>
                  <a:pt x="918928" y="345038"/>
                </a:cubicBezTo>
                <a:cubicBezTo>
                  <a:pt x="913553" y="354696"/>
                  <a:pt x="907246" y="351192"/>
                  <a:pt x="900004" y="334526"/>
                </a:cubicBezTo>
                <a:cubicBezTo>
                  <a:pt x="892763" y="317860"/>
                  <a:pt x="890717" y="304420"/>
                  <a:pt x="893868" y="294204"/>
                </a:cubicBezTo>
                <a:cubicBezTo>
                  <a:pt x="897017" y="283988"/>
                  <a:pt x="899109" y="266143"/>
                  <a:pt x="900142" y="240669"/>
                </a:cubicBezTo>
                <a:cubicBezTo>
                  <a:pt x="901175" y="215196"/>
                  <a:pt x="901442" y="195668"/>
                  <a:pt x="900942" y="182085"/>
                </a:cubicBezTo>
                <a:cubicBezTo>
                  <a:pt x="900442" y="168503"/>
                  <a:pt x="900092" y="160195"/>
                  <a:pt x="899892" y="157162"/>
                </a:cubicBezTo>
                <a:cubicBezTo>
                  <a:pt x="893276" y="169478"/>
                  <a:pt x="884581" y="181827"/>
                  <a:pt x="873806" y="194210"/>
                </a:cubicBezTo>
                <a:cubicBezTo>
                  <a:pt x="863031" y="206592"/>
                  <a:pt x="850086" y="216062"/>
                  <a:pt x="834971" y="222620"/>
                </a:cubicBezTo>
                <a:cubicBezTo>
                  <a:pt x="819855" y="229178"/>
                  <a:pt x="818922" y="224620"/>
                  <a:pt x="832171" y="208946"/>
                </a:cubicBezTo>
                <a:cubicBezTo>
                  <a:pt x="845420" y="193272"/>
                  <a:pt x="858765" y="174319"/>
                  <a:pt x="872206" y="152087"/>
                </a:cubicBezTo>
                <a:cubicBezTo>
                  <a:pt x="885647" y="129855"/>
                  <a:pt x="896800" y="108132"/>
                  <a:pt x="905666" y="86916"/>
                </a:cubicBezTo>
                <a:cubicBezTo>
                  <a:pt x="914533" y="65701"/>
                  <a:pt x="917657" y="49327"/>
                  <a:pt x="915041" y="37794"/>
                </a:cubicBezTo>
                <a:cubicBezTo>
                  <a:pt x="913078" y="29145"/>
                  <a:pt x="915119" y="25004"/>
                  <a:pt x="921162" y="25373"/>
                </a:cubicBezTo>
                <a:close/>
                <a:moveTo>
                  <a:pt x="102013" y="25373"/>
                </a:moveTo>
                <a:cubicBezTo>
                  <a:pt x="104027" y="25496"/>
                  <a:pt x="106486" y="26120"/>
                  <a:pt x="109390" y="27245"/>
                </a:cubicBezTo>
                <a:cubicBezTo>
                  <a:pt x="121006" y="31745"/>
                  <a:pt x="130189" y="37907"/>
                  <a:pt x="136939" y="45731"/>
                </a:cubicBezTo>
                <a:cubicBezTo>
                  <a:pt x="143688" y="53556"/>
                  <a:pt x="144280" y="60193"/>
                  <a:pt x="138714" y="65642"/>
                </a:cubicBezTo>
                <a:cubicBezTo>
                  <a:pt x="133147" y="71092"/>
                  <a:pt x="125735" y="82558"/>
                  <a:pt x="116477" y="100040"/>
                </a:cubicBezTo>
                <a:cubicBezTo>
                  <a:pt x="107219" y="117523"/>
                  <a:pt x="99632" y="130764"/>
                  <a:pt x="93716" y="139763"/>
                </a:cubicBezTo>
                <a:cubicBezTo>
                  <a:pt x="104149" y="149679"/>
                  <a:pt x="109111" y="162499"/>
                  <a:pt x="108602" y="178223"/>
                </a:cubicBezTo>
                <a:cubicBezTo>
                  <a:pt x="108094" y="193947"/>
                  <a:pt x="107840" y="223500"/>
                  <a:pt x="107840" y="266880"/>
                </a:cubicBezTo>
                <a:cubicBezTo>
                  <a:pt x="107840" y="309328"/>
                  <a:pt x="105153" y="335380"/>
                  <a:pt x="99779" y="345038"/>
                </a:cubicBezTo>
                <a:cubicBezTo>
                  <a:pt x="94404" y="354696"/>
                  <a:pt x="88095" y="351192"/>
                  <a:pt x="80855" y="334526"/>
                </a:cubicBezTo>
                <a:cubicBezTo>
                  <a:pt x="73613" y="317860"/>
                  <a:pt x="71567" y="304420"/>
                  <a:pt x="74717" y="294204"/>
                </a:cubicBezTo>
                <a:cubicBezTo>
                  <a:pt x="77867" y="283988"/>
                  <a:pt x="79959" y="266143"/>
                  <a:pt x="80992" y="240669"/>
                </a:cubicBezTo>
                <a:cubicBezTo>
                  <a:pt x="82025" y="215196"/>
                  <a:pt x="82292" y="195668"/>
                  <a:pt x="81792" y="182085"/>
                </a:cubicBezTo>
                <a:cubicBezTo>
                  <a:pt x="81292" y="168503"/>
                  <a:pt x="80942" y="160195"/>
                  <a:pt x="80742" y="157162"/>
                </a:cubicBezTo>
                <a:cubicBezTo>
                  <a:pt x="74126" y="169478"/>
                  <a:pt x="65430" y="181827"/>
                  <a:pt x="54656" y="194210"/>
                </a:cubicBezTo>
                <a:cubicBezTo>
                  <a:pt x="43882" y="206592"/>
                  <a:pt x="30936" y="216062"/>
                  <a:pt x="15821" y="222620"/>
                </a:cubicBezTo>
                <a:cubicBezTo>
                  <a:pt x="705" y="229178"/>
                  <a:pt x="-228" y="224620"/>
                  <a:pt x="13021" y="208946"/>
                </a:cubicBezTo>
                <a:cubicBezTo>
                  <a:pt x="26270" y="193272"/>
                  <a:pt x="39615" y="174319"/>
                  <a:pt x="53056" y="152087"/>
                </a:cubicBezTo>
                <a:cubicBezTo>
                  <a:pt x="66497" y="129855"/>
                  <a:pt x="77650" y="108132"/>
                  <a:pt x="86516" y="86916"/>
                </a:cubicBezTo>
                <a:cubicBezTo>
                  <a:pt x="95383" y="65701"/>
                  <a:pt x="98508" y="49327"/>
                  <a:pt x="95891" y="37794"/>
                </a:cubicBezTo>
                <a:cubicBezTo>
                  <a:pt x="93929" y="29145"/>
                  <a:pt x="95969" y="25004"/>
                  <a:pt x="102013" y="25373"/>
                </a:cubicBezTo>
                <a:close/>
                <a:moveTo>
                  <a:pt x="1415666" y="25204"/>
                </a:moveTo>
                <a:cubicBezTo>
                  <a:pt x="1419458" y="25077"/>
                  <a:pt x="1423951" y="25995"/>
                  <a:pt x="1429147" y="27957"/>
                </a:cubicBezTo>
                <a:cubicBezTo>
                  <a:pt x="1439538" y="31882"/>
                  <a:pt x="1447358" y="36644"/>
                  <a:pt x="1452608" y="42244"/>
                </a:cubicBezTo>
                <a:lnTo>
                  <a:pt x="1453858" y="56186"/>
                </a:lnTo>
                <a:lnTo>
                  <a:pt x="1455806" y="54278"/>
                </a:lnTo>
                <a:cubicBezTo>
                  <a:pt x="1457072" y="53897"/>
                  <a:pt x="1458810" y="53910"/>
                  <a:pt x="1461020" y="54318"/>
                </a:cubicBezTo>
                <a:cubicBezTo>
                  <a:pt x="1469861" y="55951"/>
                  <a:pt x="1475694" y="56997"/>
                  <a:pt x="1478519" y="57455"/>
                </a:cubicBezTo>
                <a:cubicBezTo>
                  <a:pt x="1481344" y="57914"/>
                  <a:pt x="1486323" y="57668"/>
                  <a:pt x="1493455" y="56718"/>
                </a:cubicBezTo>
                <a:cubicBezTo>
                  <a:pt x="1500588" y="55768"/>
                  <a:pt x="1508050" y="53835"/>
                  <a:pt x="1515842" y="50918"/>
                </a:cubicBezTo>
                <a:cubicBezTo>
                  <a:pt x="1523633" y="48002"/>
                  <a:pt x="1529412" y="44294"/>
                  <a:pt x="1533178" y="39794"/>
                </a:cubicBezTo>
                <a:cubicBezTo>
                  <a:pt x="1536945" y="35294"/>
                  <a:pt x="1543565" y="35303"/>
                  <a:pt x="1553039" y="39819"/>
                </a:cubicBezTo>
                <a:cubicBezTo>
                  <a:pt x="1562514" y="44335"/>
                  <a:pt x="1570634" y="50206"/>
                  <a:pt x="1577400" y="57430"/>
                </a:cubicBezTo>
                <a:cubicBezTo>
                  <a:pt x="1584167" y="64655"/>
                  <a:pt x="1582292" y="70413"/>
                  <a:pt x="1571776" y="74704"/>
                </a:cubicBezTo>
                <a:cubicBezTo>
                  <a:pt x="1561260" y="78996"/>
                  <a:pt x="1545077" y="97466"/>
                  <a:pt x="1523229" y="130114"/>
                </a:cubicBezTo>
                <a:cubicBezTo>
                  <a:pt x="1547877" y="148046"/>
                  <a:pt x="1565543" y="167270"/>
                  <a:pt x="1576225" y="187785"/>
                </a:cubicBezTo>
                <a:cubicBezTo>
                  <a:pt x="1586908" y="208300"/>
                  <a:pt x="1586825" y="229241"/>
                  <a:pt x="1575975" y="250606"/>
                </a:cubicBezTo>
                <a:cubicBezTo>
                  <a:pt x="1565126" y="271972"/>
                  <a:pt x="1555102" y="275880"/>
                  <a:pt x="1545902" y="262330"/>
                </a:cubicBezTo>
                <a:cubicBezTo>
                  <a:pt x="1536703" y="248781"/>
                  <a:pt x="1524579" y="235678"/>
                  <a:pt x="1509529" y="223020"/>
                </a:cubicBezTo>
                <a:cubicBezTo>
                  <a:pt x="1494480" y="210363"/>
                  <a:pt x="1495326" y="205863"/>
                  <a:pt x="1512067" y="209521"/>
                </a:cubicBezTo>
                <a:cubicBezTo>
                  <a:pt x="1528808" y="213179"/>
                  <a:pt x="1538482" y="214942"/>
                  <a:pt x="1541090" y="214808"/>
                </a:cubicBezTo>
                <a:cubicBezTo>
                  <a:pt x="1543698" y="214675"/>
                  <a:pt x="1543736" y="209000"/>
                  <a:pt x="1541203" y="197784"/>
                </a:cubicBezTo>
                <a:cubicBezTo>
                  <a:pt x="1538669" y="186568"/>
                  <a:pt x="1533657" y="175465"/>
                  <a:pt x="1526166" y="164474"/>
                </a:cubicBezTo>
                <a:cubicBezTo>
                  <a:pt x="1518675" y="153483"/>
                  <a:pt x="1512100" y="145854"/>
                  <a:pt x="1506442" y="141588"/>
                </a:cubicBezTo>
                <a:cubicBezTo>
                  <a:pt x="1500784" y="137321"/>
                  <a:pt x="1499526" y="132209"/>
                  <a:pt x="1502667" y="126251"/>
                </a:cubicBezTo>
                <a:cubicBezTo>
                  <a:pt x="1505809" y="120293"/>
                  <a:pt x="1510775" y="109265"/>
                  <a:pt x="1517567" y="93166"/>
                </a:cubicBezTo>
                <a:cubicBezTo>
                  <a:pt x="1524358" y="77067"/>
                  <a:pt x="1527774" y="69067"/>
                  <a:pt x="1527816" y="69167"/>
                </a:cubicBezTo>
                <a:cubicBezTo>
                  <a:pt x="1527858" y="69267"/>
                  <a:pt x="1525174" y="70088"/>
                  <a:pt x="1519766" y="71630"/>
                </a:cubicBezTo>
                <a:cubicBezTo>
                  <a:pt x="1514358" y="73171"/>
                  <a:pt x="1506105" y="75225"/>
                  <a:pt x="1495005" y="77792"/>
                </a:cubicBezTo>
                <a:lnTo>
                  <a:pt x="1495005" y="183735"/>
                </a:lnTo>
                <a:cubicBezTo>
                  <a:pt x="1495005" y="236799"/>
                  <a:pt x="1494460" y="279292"/>
                  <a:pt x="1493368" y="311215"/>
                </a:cubicBezTo>
                <a:cubicBezTo>
                  <a:pt x="1492276" y="343138"/>
                  <a:pt x="1488023" y="364662"/>
                  <a:pt x="1480606" y="375786"/>
                </a:cubicBezTo>
                <a:cubicBezTo>
                  <a:pt x="1473190" y="386910"/>
                  <a:pt x="1468211" y="377848"/>
                  <a:pt x="1465670" y="348600"/>
                </a:cubicBezTo>
                <a:cubicBezTo>
                  <a:pt x="1463128" y="319352"/>
                  <a:pt x="1462382" y="286916"/>
                  <a:pt x="1463432" y="251294"/>
                </a:cubicBezTo>
                <a:cubicBezTo>
                  <a:pt x="1464482" y="215671"/>
                  <a:pt x="1465270" y="179031"/>
                  <a:pt x="1465795" y="141375"/>
                </a:cubicBezTo>
                <a:cubicBezTo>
                  <a:pt x="1466320" y="103719"/>
                  <a:pt x="1463445" y="79387"/>
                  <a:pt x="1457170" y="68380"/>
                </a:cubicBezTo>
                <a:cubicBezTo>
                  <a:pt x="1455602" y="65628"/>
                  <a:pt x="1454505" y="63271"/>
                  <a:pt x="1453881" y="61309"/>
                </a:cubicBezTo>
                <a:lnTo>
                  <a:pt x="1453752" y="59975"/>
                </a:lnTo>
                <a:lnTo>
                  <a:pt x="1451260" y="64688"/>
                </a:lnTo>
                <a:cubicBezTo>
                  <a:pt x="1448688" y="71247"/>
                  <a:pt x="1447021" y="81185"/>
                  <a:pt x="1446258" y="94503"/>
                </a:cubicBezTo>
                <a:cubicBezTo>
                  <a:pt x="1445242" y="112260"/>
                  <a:pt x="1444467" y="133243"/>
                  <a:pt x="1443933" y="157449"/>
                </a:cubicBezTo>
                <a:cubicBezTo>
                  <a:pt x="1443400" y="181656"/>
                  <a:pt x="1441517" y="202647"/>
                  <a:pt x="1438284" y="220421"/>
                </a:cubicBezTo>
                <a:cubicBezTo>
                  <a:pt x="1435051" y="238194"/>
                  <a:pt x="1427722" y="253010"/>
                  <a:pt x="1416298" y="264868"/>
                </a:cubicBezTo>
                <a:cubicBezTo>
                  <a:pt x="1404873" y="276725"/>
                  <a:pt x="1396678" y="276875"/>
                  <a:pt x="1391712" y="265318"/>
                </a:cubicBezTo>
                <a:cubicBezTo>
                  <a:pt x="1386745" y="253760"/>
                  <a:pt x="1379417" y="243273"/>
                  <a:pt x="1369726" y="233857"/>
                </a:cubicBezTo>
                <a:cubicBezTo>
                  <a:pt x="1360034" y="224441"/>
                  <a:pt x="1362084" y="221037"/>
                  <a:pt x="1375875" y="223645"/>
                </a:cubicBezTo>
                <a:cubicBezTo>
                  <a:pt x="1389666" y="226254"/>
                  <a:pt x="1397307" y="227324"/>
                  <a:pt x="1398799" y="226858"/>
                </a:cubicBezTo>
                <a:cubicBezTo>
                  <a:pt x="1400290" y="226391"/>
                  <a:pt x="1402286" y="221412"/>
                  <a:pt x="1404786" y="211921"/>
                </a:cubicBezTo>
                <a:cubicBezTo>
                  <a:pt x="1407286" y="202430"/>
                  <a:pt x="1409581" y="188247"/>
                  <a:pt x="1411673" y="169374"/>
                </a:cubicBezTo>
                <a:cubicBezTo>
                  <a:pt x="1413764" y="150500"/>
                  <a:pt x="1415073" y="128280"/>
                  <a:pt x="1415598" y="102715"/>
                </a:cubicBezTo>
                <a:cubicBezTo>
                  <a:pt x="1416123" y="77150"/>
                  <a:pt x="1415494" y="62838"/>
                  <a:pt x="1413710" y="59780"/>
                </a:cubicBezTo>
                <a:cubicBezTo>
                  <a:pt x="1411927" y="56722"/>
                  <a:pt x="1408244" y="55956"/>
                  <a:pt x="1402661" y="57480"/>
                </a:cubicBezTo>
                <a:cubicBezTo>
                  <a:pt x="1397078" y="59005"/>
                  <a:pt x="1390212" y="60701"/>
                  <a:pt x="1382062" y="62568"/>
                </a:cubicBezTo>
                <a:cubicBezTo>
                  <a:pt x="1388328" y="67984"/>
                  <a:pt x="1390391" y="73275"/>
                  <a:pt x="1388249" y="78442"/>
                </a:cubicBezTo>
                <a:cubicBezTo>
                  <a:pt x="1386108" y="83608"/>
                  <a:pt x="1384562" y="88874"/>
                  <a:pt x="1383612" y="94241"/>
                </a:cubicBezTo>
                <a:cubicBezTo>
                  <a:pt x="1387812" y="93307"/>
                  <a:pt x="1392332" y="92287"/>
                  <a:pt x="1397174" y="91178"/>
                </a:cubicBezTo>
                <a:cubicBezTo>
                  <a:pt x="1402015" y="90070"/>
                  <a:pt x="1406194" y="91787"/>
                  <a:pt x="1409711" y="96328"/>
                </a:cubicBezTo>
                <a:cubicBezTo>
                  <a:pt x="1413227" y="100869"/>
                  <a:pt x="1412181" y="105553"/>
                  <a:pt x="1406573" y="110377"/>
                </a:cubicBezTo>
                <a:cubicBezTo>
                  <a:pt x="1400965" y="115202"/>
                  <a:pt x="1392653" y="118998"/>
                  <a:pt x="1381637" y="121764"/>
                </a:cubicBezTo>
                <a:cubicBezTo>
                  <a:pt x="1380804" y="130014"/>
                  <a:pt x="1379371" y="138088"/>
                  <a:pt x="1377338" y="145988"/>
                </a:cubicBezTo>
                <a:cubicBezTo>
                  <a:pt x="1378271" y="145104"/>
                  <a:pt x="1382083" y="143317"/>
                  <a:pt x="1388774" y="140625"/>
                </a:cubicBezTo>
                <a:cubicBezTo>
                  <a:pt x="1395466" y="137934"/>
                  <a:pt x="1401249" y="139059"/>
                  <a:pt x="1406123" y="144000"/>
                </a:cubicBezTo>
                <a:cubicBezTo>
                  <a:pt x="1410998" y="148942"/>
                  <a:pt x="1410940" y="153866"/>
                  <a:pt x="1405948" y="158774"/>
                </a:cubicBezTo>
                <a:cubicBezTo>
                  <a:pt x="1400957" y="163682"/>
                  <a:pt x="1390195" y="168561"/>
                  <a:pt x="1373663" y="173411"/>
                </a:cubicBezTo>
                <a:cubicBezTo>
                  <a:pt x="1370780" y="191710"/>
                  <a:pt x="1363405" y="212179"/>
                  <a:pt x="1351539" y="234820"/>
                </a:cubicBezTo>
                <a:cubicBezTo>
                  <a:pt x="1339673" y="257460"/>
                  <a:pt x="1324508" y="273967"/>
                  <a:pt x="1306042" y="284342"/>
                </a:cubicBezTo>
                <a:cubicBezTo>
                  <a:pt x="1287576" y="294716"/>
                  <a:pt x="1283647" y="293133"/>
                  <a:pt x="1294255" y="279592"/>
                </a:cubicBezTo>
                <a:cubicBezTo>
                  <a:pt x="1304863" y="266051"/>
                  <a:pt x="1314291" y="251298"/>
                  <a:pt x="1322541" y="235332"/>
                </a:cubicBezTo>
                <a:cubicBezTo>
                  <a:pt x="1330790" y="219366"/>
                  <a:pt x="1338015" y="201151"/>
                  <a:pt x="1344215" y="180685"/>
                </a:cubicBezTo>
                <a:cubicBezTo>
                  <a:pt x="1342848" y="182785"/>
                  <a:pt x="1340265" y="183835"/>
                  <a:pt x="1336465" y="183835"/>
                </a:cubicBezTo>
                <a:cubicBezTo>
                  <a:pt x="1332165" y="183835"/>
                  <a:pt x="1327153" y="181056"/>
                  <a:pt x="1321428" y="175498"/>
                </a:cubicBezTo>
                <a:cubicBezTo>
                  <a:pt x="1315704" y="169940"/>
                  <a:pt x="1316150" y="166057"/>
                  <a:pt x="1322766" y="163849"/>
                </a:cubicBezTo>
                <a:cubicBezTo>
                  <a:pt x="1329382" y="161641"/>
                  <a:pt x="1337707" y="158720"/>
                  <a:pt x="1347739" y="155087"/>
                </a:cubicBezTo>
                <a:cubicBezTo>
                  <a:pt x="1349573" y="146754"/>
                  <a:pt x="1351014" y="136988"/>
                  <a:pt x="1352064" y="125789"/>
                </a:cubicBezTo>
                <a:cubicBezTo>
                  <a:pt x="1344031" y="127889"/>
                  <a:pt x="1336794" y="126126"/>
                  <a:pt x="1330353" y="120502"/>
                </a:cubicBezTo>
                <a:cubicBezTo>
                  <a:pt x="1323912" y="114877"/>
                  <a:pt x="1324603" y="110969"/>
                  <a:pt x="1332428" y="108777"/>
                </a:cubicBezTo>
                <a:cubicBezTo>
                  <a:pt x="1340252" y="106586"/>
                  <a:pt x="1347381" y="104282"/>
                  <a:pt x="1353814" y="101865"/>
                </a:cubicBezTo>
                <a:cubicBezTo>
                  <a:pt x="1355781" y="85683"/>
                  <a:pt x="1355989" y="74609"/>
                  <a:pt x="1354439" y="68642"/>
                </a:cubicBezTo>
                <a:cubicBezTo>
                  <a:pt x="1350223" y="67792"/>
                  <a:pt x="1345898" y="64268"/>
                  <a:pt x="1341465" y="58068"/>
                </a:cubicBezTo>
                <a:cubicBezTo>
                  <a:pt x="1337032" y="51868"/>
                  <a:pt x="1339548" y="48768"/>
                  <a:pt x="1349014" y="48768"/>
                </a:cubicBezTo>
                <a:cubicBezTo>
                  <a:pt x="1355681" y="48768"/>
                  <a:pt x="1365717" y="46535"/>
                  <a:pt x="1379125" y="42069"/>
                </a:cubicBezTo>
                <a:cubicBezTo>
                  <a:pt x="1392532" y="37603"/>
                  <a:pt x="1401624" y="33153"/>
                  <a:pt x="1406398" y="28720"/>
                </a:cubicBezTo>
                <a:cubicBezTo>
                  <a:pt x="1408786" y="26503"/>
                  <a:pt x="1411875" y="25331"/>
                  <a:pt x="1415666" y="25204"/>
                </a:cubicBezTo>
                <a:close/>
                <a:moveTo>
                  <a:pt x="5173002" y="19083"/>
                </a:moveTo>
                <a:cubicBezTo>
                  <a:pt x="5176720" y="18870"/>
                  <a:pt x="5180588" y="19754"/>
                  <a:pt x="5184604" y="21733"/>
                </a:cubicBezTo>
                <a:cubicBezTo>
                  <a:pt x="5192637" y="25691"/>
                  <a:pt x="5201636" y="32220"/>
                  <a:pt x="5211603" y="41319"/>
                </a:cubicBezTo>
                <a:cubicBezTo>
                  <a:pt x="5221569" y="50418"/>
                  <a:pt x="5224193" y="59130"/>
                  <a:pt x="5219477" y="67455"/>
                </a:cubicBezTo>
                <a:cubicBezTo>
                  <a:pt x="5214761" y="75779"/>
                  <a:pt x="5213177" y="105811"/>
                  <a:pt x="5214727" y="157549"/>
                </a:cubicBezTo>
                <a:cubicBezTo>
                  <a:pt x="5216277" y="209288"/>
                  <a:pt x="5218635" y="248890"/>
                  <a:pt x="5221801" y="276355"/>
                </a:cubicBezTo>
                <a:cubicBezTo>
                  <a:pt x="5224969" y="303820"/>
                  <a:pt x="5224343" y="324468"/>
                  <a:pt x="5219927" y="338301"/>
                </a:cubicBezTo>
                <a:cubicBezTo>
                  <a:pt x="5215510" y="352133"/>
                  <a:pt x="5209907" y="361483"/>
                  <a:pt x="5203115" y="366349"/>
                </a:cubicBezTo>
                <a:cubicBezTo>
                  <a:pt x="5196324" y="371216"/>
                  <a:pt x="5190454" y="367428"/>
                  <a:pt x="5185504" y="354987"/>
                </a:cubicBezTo>
                <a:cubicBezTo>
                  <a:pt x="5180554" y="342546"/>
                  <a:pt x="5177017" y="334180"/>
                  <a:pt x="5174893" y="329889"/>
                </a:cubicBezTo>
                <a:cubicBezTo>
                  <a:pt x="5172768" y="325597"/>
                  <a:pt x="5164905" y="323710"/>
                  <a:pt x="5151306" y="324227"/>
                </a:cubicBezTo>
                <a:cubicBezTo>
                  <a:pt x="5137707" y="324743"/>
                  <a:pt x="5115246" y="325527"/>
                  <a:pt x="5083923" y="326577"/>
                </a:cubicBezTo>
                <a:cubicBezTo>
                  <a:pt x="5052600" y="327626"/>
                  <a:pt x="5029547" y="328672"/>
                  <a:pt x="5014765" y="329714"/>
                </a:cubicBezTo>
                <a:cubicBezTo>
                  <a:pt x="4999982" y="330755"/>
                  <a:pt x="4987699" y="330760"/>
                  <a:pt x="4977917" y="329726"/>
                </a:cubicBezTo>
                <a:cubicBezTo>
                  <a:pt x="4973650" y="349592"/>
                  <a:pt x="4966930" y="351767"/>
                  <a:pt x="4957756" y="336251"/>
                </a:cubicBezTo>
                <a:cubicBezTo>
                  <a:pt x="4948581" y="320735"/>
                  <a:pt x="4945827" y="307086"/>
                  <a:pt x="4949494" y="295303"/>
                </a:cubicBezTo>
                <a:cubicBezTo>
                  <a:pt x="4953160" y="283521"/>
                  <a:pt x="4955514" y="253873"/>
                  <a:pt x="4956556" y="206359"/>
                </a:cubicBezTo>
                <a:cubicBezTo>
                  <a:pt x="4957597" y="158845"/>
                  <a:pt x="4958118" y="130913"/>
                  <a:pt x="4958118" y="122564"/>
                </a:cubicBezTo>
                <a:cubicBezTo>
                  <a:pt x="4958118" y="113398"/>
                  <a:pt x="4957614" y="101949"/>
                  <a:pt x="4956606" y="88216"/>
                </a:cubicBezTo>
                <a:cubicBezTo>
                  <a:pt x="4955597" y="74484"/>
                  <a:pt x="4953243" y="63163"/>
                  <a:pt x="4949544" y="54256"/>
                </a:cubicBezTo>
                <a:cubicBezTo>
                  <a:pt x="4945844" y="45348"/>
                  <a:pt x="4947323" y="41440"/>
                  <a:pt x="4953981" y="42531"/>
                </a:cubicBezTo>
                <a:cubicBezTo>
                  <a:pt x="4960639" y="43623"/>
                  <a:pt x="4967813" y="44931"/>
                  <a:pt x="4975505" y="46456"/>
                </a:cubicBezTo>
                <a:cubicBezTo>
                  <a:pt x="4983196" y="47981"/>
                  <a:pt x="4994354" y="48502"/>
                  <a:pt x="5008978" y="48019"/>
                </a:cubicBezTo>
                <a:cubicBezTo>
                  <a:pt x="5023602" y="47535"/>
                  <a:pt x="5051100" y="44448"/>
                  <a:pt x="5091473" y="38757"/>
                </a:cubicBezTo>
                <a:cubicBezTo>
                  <a:pt x="5131845" y="33065"/>
                  <a:pt x="5155452" y="27816"/>
                  <a:pt x="5162293" y="23008"/>
                </a:cubicBezTo>
                <a:cubicBezTo>
                  <a:pt x="5165714" y="20604"/>
                  <a:pt x="5169284" y="19295"/>
                  <a:pt x="5173002" y="19083"/>
                </a:cubicBezTo>
                <a:close/>
                <a:moveTo>
                  <a:pt x="4288328" y="19036"/>
                </a:moveTo>
                <a:cubicBezTo>
                  <a:pt x="4290836" y="18513"/>
                  <a:pt x="4294288" y="18525"/>
                  <a:pt x="4298684" y="19070"/>
                </a:cubicBezTo>
                <a:cubicBezTo>
                  <a:pt x="4316266" y="21253"/>
                  <a:pt x="4328940" y="25687"/>
                  <a:pt x="4336707" y="32370"/>
                </a:cubicBezTo>
                <a:cubicBezTo>
                  <a:pt x="4345139" y="38519"/>
                  <a:pt x="4348376" y="47260"/>
                  <a:pt x="4346418" y="58593"/>
                </a:cubicBezTo>
                <a:cubicBezTo>
                  <a:pt x="4344460" y="69926"/>
                  <a:pt x="4337927" y="73084"/>
                  <a:pt x="4326820" y="68067"/>
                </a:cubicBezTo>
                <a:cubicBezTo>
                  <a:pt x="4315712" y="63051"/>
                  <a:pt x="4303850" y="53085"/>
                  <a:pt x="4291234" y="38169"/>
                </a:cubicBezTo>
                <a:cubicBezTo>
                  <a:pt x="4281772" y="26982"/>
                  <a:pt x="4280804" y="20605"/>
                  <a:pt x="4288328" y="19036"/>
                </a:cubicBezTo>
                <a:close/>
                <a:moveTo>
                  <a:pt x="5942131" y="17093"/>
                </a:moveTo>
                <a:cubicBezTo>
                  <a:pt x="5944325" y="17026"/>
                  <a:pt x="5947037" y="17472"/>
                  <a:pt x="5950269" y="18433"/>
                </a:cubicBezTo>
                <a:cubicBezTo>
                  <a:pt x="5963193" y="22274"/>
                  <a:pt x="5972897" y="26745"/>
                  <a:pt x="5979380" y="31845"/>
                </a:cubicBezTo>
                <a:cubicBezTo>
                  <a:pt x="5985863" y="36944"/>
                  <a:pt x="5986625" y="42544"/>
                  <a:pt x="5981667" y="48644"/>
                </a:cubicBezTo>
                <a:cubicBezTo>
                  <a:pt x="5976709" y="54743"/>
                  <a:pt x="5970851" y="64543"/>
                  <a:pt x="5964093" y="78042"/>
                </a:cubicBezTo>
                <a:cubicBezTo>
                  <a:pt x="5957335" y="91541"/>
                  <a:pt x="5947373" y="105307"/>
                  <a:pt x="5934207" y="119339"/>
                </a:cubicBezTo>
                <a:cubicBezTo>
                  <a:pt x="5967155" y="118423"/>
                  <a:pt x="5987525" y="115056"/>
                  <a:pt x="5995316" y="109240"/>
                </a:cubicBezTo>
                <a:cubicBezTo>
                  <a:pt x="6003107" y="103423"/>
                  <a:pt x="6012136" y="102757"/>
                  <a:pt x="6022402" y="107240"/>
                </a:cubicBezTo>
                <a:cubicBezTo>
                  <a:pt x="6032669" y="111723"/>
                  <a:pt x="6040930" y="117327"/>
                  <a:pt x="6047188" y="124051"/>
                </a:cubicBezTo>
                <a:cubicBezTo>
                  <a:pt x="6053447" y="130776"/>
                  <a:pt x="6053917" y="137034"/>
                  <a:pt x="6048601" y="142825"/>
                </a:cubicBezTo>
                <a:cubicBezTo>
                  <a:pt x="6043284" y="148617"/>
                  <a:pt x="6039597" y="162349"/>
                  <a:pt x="6037539" y="184023"/>
                </a:cubicBezTo>
                <a:cubicBezTo>
                  <a:pt x="6035481" y="205696"/>
                  <a:pt x="6033669" y="227495"/>
                  <a:pt x="6032101" y="249419"/>
                </a:cubicBezTo>
                <a:cubicBezTo>
                  <a:pt x="6030535" y="271342"/>
                  <a:pt x="6025910" y="290254"/>
                  <a:pt x="6018227" y="306153"/>
                </a:cubicBezTo>
                <a:cubicBezTo>
                  <a:pt x="6010545" y="322052"/>
                  <a:pt x="5998625" y="334139"/>
                  <a:pt x="5982467" y="342413"/>
                </a:cubicBezTo>
                <a:cubicBezTo>
                  <a:pt x="5966309" y="350688"/>
                  <a:pt x="5957619" y="348609"/>
                  <a:pt x="5956393" y="336176"/>
                </a:cubicBezTo>
                <a:cubicBezTo>
                  <a:pt x="5955169" y="323743"/>
                  <a:pt x="5948519" y="309594"/>
                  <a:pt x="5936445" y="293729"/>
                </a:cubicBezTo>
                <a:cubicBezTo>
                  <a:pt x="5924371" y="277863"/>
                  <a:pt x="5926004" y="273646"/>
                  <a:pt x="5941345" y="281079"/>
                </a:cubicBezTo>
                <a:cubicBezTo>
                  <a:pt x="5956685" y="288512"/>
                  <a:pt x="5967397" y="292695"/>
                  <a:pt x="5973480" y="293629"/>
                </a:cubicBezTo>
                <a:cubicBezTo>
                  <a:pt x="5979563" y="294562"/>
                  <a:pt x="5985225" y="288975"/>
                  <a:pt x="5990467" y="276867"/>
                </a:cubicBezTo>
                <a:cubicBezTo>
                  <a:pt x="5995708" y="264760"/>
                  <a:pt x="5999375" y="246423"/>
                  <a:pt x="6001465" y="221858"/>
                </a:cubicBezTo>
                <a:cubicBezTo>
                  <a:pt x="6003557" y="197293"/>
                  <a:pt x="6004603" y="176744"/>
                  <a:pt x="6004603" y="160212"/>
                </a:cubicBezTo>
                <a:cubicBezTo>
                  <a:pt x="6004603" y="145296"/>
                  <a:pt x="6003165" y="136876"/>
                  <a:pt x="6000291" y="134951"/>
                </a:cubicBezTo>
                <a:cubicBezTo>
                  <a:pt x="5997416" y="133026"/>
                  <a:pt x="5990271" y="133497"/>
                  <a:pt x="5978855" y="136363"/>
                </a:cubicBezTo>
                <a:lnTo>
                  <a:pt x="5946157" y="144563"/>
                </a:lnTo>
                <a:cubicBezTo>
                  <a:pt x="5938224" y="145646"/>
                  <a:pt x="5931175" y="143046"/>
                  <a:pt x="5925008" y="136763"/>
                </a:cubicBezTo>
                <a:cubicBezTo>
                  <a:pt x="5909059" y="154879"/>
                  <a:pt x="5892456" y="168820"/>
                  <a:pt x="5875199" y="178586"/>
                </a:cubicBezTo>
                <a:cubicBezTo>
                  <a:pt x="5870884" y="181027"/>
                  <a:pt x="5867636" y="182513"/>
                  <a:pt x="5865453" y="183043"/>
                </a:cubicBezTo>
                <a:lnTo>
                  <a:pt x="5863523" y="182307"/>
                </a:lnTo>
                <a:lnTo>
                  <a:pt x="5863153" y="188772"/>
                </a:lnTo>
                <a:cubicBezTo>
                  <a:pt x="5862913" y="197293"/>
                  <a:pt x="5863053" y="207825"/>
                  <a:pt x="5863574" y="220371"/>
                </a:cubicBezTo>
                <a:cubicBezTo>
                  <a:pt x="5864616" y="245461"/>
                  <a:pt x="5863791" y="264460"/>
                  <a:pt x="5861099" y="277367"/>
                </a:cubicBezTo>
                <a:cubicBezTo>
                  <a:pt x="5858408" y="290275"/>
                  <a:pt x="5854791" y="300657"/>
                  <a:pt x="5850250" y="308515"/>
                </a:cubicBezTo>
                <a:cubicBezTo>
                  <a:pt x="5845709" y="316373"/>
                  <a:pt x="5840847" y="316490"/>
                  <a:pt x="5835663" y="308865"/>
                </a:cubicBezTo>
                <a:cubicBezTo>
                  <a:pt x="5830481" y="301241"/>
                  <a:pt x="5826514" y="294908"/>
                  <a:pt x="5823765" y="289866"/>
                </a:cubicBezTo>
                <a:cubicBezTo>
                  <a:pt x="5821015" y="284825"/>
                  <a:pt x="5818327" y="282100"/>
                  <a:pt x="5815702" y="281692"/>
                </a:cubicBezTo>
                <a:cubicBezTo>
                  <a:pt x="5813077" y="281283"/>
                  <a:pt x="5800033" y="282996"/>
                  <a:pt x="5776567" y="286829"/>
                </a:cubicBezTo>
                <a:cubicBezTo>
                  <a:pt x="5771101" y="310194"/>
                  <a:pt x="5764864" y="316586"/>
                  <a:pt x="5757855" y="306003"/>
                </a:cubicBezTo>
                <a:cubicBezTo>
                  <a:pt x="5750848" y="295420"/>
                  <a:pt x="5747344" y="281329"/>
                  <a:pt x="5747344" y="263730"/>
                </a:cubicBezTo>
                <a:cubicBezTo>
                  <a:pt x="5747344" y="247148"/>
                  <a:pt x="5746831" y="226545"/>
                  <a:pt x="5745807" y="201922"/>
                </a:cubicBezTo>
                <a:cubicBezTo>
                  <a:pt x="5744781" y="177298"/>
                  <a:pt x="5741123" y="159474"/>
                  <a:pt x="5734832" y="148450"/>
                </a:cubicBezTo>
                <a:cubicBezTo>
                  <a:pt x="5728541" y="137426"/>
                  <a:pt x="5729612" y="131913"/>
                  <a:pt x="5738045" y="131913"/>
                </a:cubicBezTo>
                <a:cubicBezTo>
                  <a:pt x="5743611" y="131913"/>
                  <a:pt x="5750119" y="132422"/>
                  <a:pt x="5757569" y="133438"/>
                </a:cubicBezTo>
                <a:cubicBezTo>
                  <a:pt x="5765568" y="123389"/>
                  <a:pt x="5774493" y="107848"/>
                  <a:pt x="5784342" y="86816"/>
                </a:cubicBezTo>
                <a:cubicBezTo>
                  <a:pt x="5794191" y="65784"/>
                  <a:pt x="5797287" y="49214"/>
                  <a:pt x="5793629" y="37107"/>
                </a:cubicBezTo>
                <a:cubicBezTo>
                  <a:pt x="5789971" y="24999"/>
                  <a:pt x="5799183" y="23737"/>
                  <a:pt x="5821265" y="33319"/>
                </a:cubicBezTo>
                <a:cubicBezTo>
                  <a:pt x="5840097" y="42419"/>
                  <a:pt x="5845917" y="50431"/>
                  <a:pt x="5838725" y="57355"/>
                </a:cubicBezTo>
                <a:cubicBezTo>
                  <a:pt x="5831535" y="64280"/>
                  <a:pt x="5823789" y="73967"/>
                  <a:pt x="5815490" y="86416"/>
                </a:cubicBezTo>
                <a:cubicBezTo>
                  <a:pt x="5807191" y="98865"/>
                  <a:pt x="5794475" y="114539"/>
                  <a:pt x="5777342" y="133438"/>
                </a:cubicBezTo>
                <a:cubicBezTo>
                  <a:pt x="5797508" y="130539"/>
                  <a:pt x="5811523" y="125630"/>
                  <a:pt x="5819389" y="118714"/>
                </a:cubicBezTo>
                <a:cubicBezTo>
                  <a:pt x="5827256" y="111798"/>
                  <a:pt x="5835772" y="110573"/>
                  <a:pt x="5844938" y="115039"/>
                </a:cubicBezTo>
                <a:cubicBezTo>
                  <a:pt x="5854105" y="119506"/>
                  <a:pt x="5862124" y="124156"/>
                  <a:pt x="5868999" y="128989"/>
                </a:cubicBezTo>
                <a:cubicBezTo>
                  <a:pt x="5875873" y="133822"/>
                  <a:pt x="5877428" y="139492"/>
                  <a:pt x="5873661" y="146000"/>
                </a:cubicBezTo>
                <a:cubicBezTo>
                  <a:pt x="5869895" y="152508"/>
                  <a:pt x="5867011" y="160258"/>
                  <a:pt x="5865012" y="169249"/>
                </a:cubicBezTo>
                <a:cubicBezTo>
                  <a:pt x="5864512" y="171496"/>
                  <a:pt x="5864107" y="174247"/>
                  <a:pt x="5863797" y="177501"/>
                </a:cubicBezTo>
                <a:lnTo>
                  <a:pt x="5863773" y="177933"/>
                </a:lnTo>
                <a:lnTo>
                  <a:pt x="5865153" y="174756"/>
                </a:lnTo>
                <a:cubicBezTo>
                  <a:pt x="5867236" y="171464"/>
                  <a:pt x="5870384" y="167215"/>
                  <a:pt x="5874599" y="162012"/>
                </a:cubicBezTo>
                <a:cubicBezTo>
                  <a:pt x="5891456" y="141196"/>
                  <a:pt x="5906880" y="117402"/>
                  <a:pt x="5920871" y="90628"/>
                </a:cubicBezTo>
                <a:cubicBezTo>
                  <a:pt x="5934861" y="63855"/>
                  <a:pt x="5940028" y="44169"/>
                  <a:pt x="5936369" y="31570"/>
                </a:cubicBezTo>
                <a:cubicBezTo>
                  <a:pt x="5933627" y="22120"/>
                  <a:pt x="5935547" y="17295"/>
                  <a:pt x="5942131" y="17093"/>
                </a:cubicBezTo>
                <a:close/>
                <a:moveTo>
                  <a:pt x="3094156" y="17093"/>
                </a:moveTo>
                <a:cubicBezTo>
                  <a:pt x="3096351" y="17026"/>
                  <a:pt x="3099064" y="17472"/>
                  <a:pt x="3102295" y="18433"/>
                </a:cubicBezTo>
                <a:cubicBezTo>
                  <a:pt x="3115219" y="22274"/>
                  <a:pt x="3124923" y="26745"/>
                  <a:pt x="3131406" y="31845"/>
                </a:cubicBezTo>
                <a:cubicBezTo>
                  <a:pt x="3137889" y="36944"/>
                  <a:pt x="3138651" y="42544"/>
                  <a:pt x="3133693" y="48644"/>
                </a:cubicBezTo>
                <a:cubicBezTo>
                  <a:pt x="3128735" y="54743"/>
                  <a:pt x="3122877" y="64543"/>
                  <a:pt x="3116119" y="78042"/>
                </a:cubicBezTo>
                <a:cubicBezTo>
                  <a:pt x="3109361" y="91541"/>
                  <a:pt x="3099399" y="105307"/>
                  <a:pt x="3086233" y="119339"/>
                </a:cubicBezTo>
                <a:cubicBezTo>
                  <a:pt x="3119181" y="118423"/>
                  <a:pt x="3139551" y="115056"/>
                  <a:pt x="3147342" y="109240"/>
                </a:cubicBezTo>
                <a:cubicBezTo>
                  <a:pt x="3155133" y="103423"/>
                  <a:pt x="3164162" y="102757"/>
                  <a:pt x="3174428" y="107240"/>
                </a:cubicBezTo>
                <a:cubicBezTo>
                  <a:pt x="3184694" y="111723"/>
                  <a:pt x="3192956" y="117327"/>
                  <a:pt x="3199214" y="124051"/>
                </a:cubicBezTo>
                <a:cubicBezTo>
                  <a:pt x="3205472" y="130776"/>
                  <a:pt x="3205943" y="137034"/>
                  <a:pt x="3200626" y="142825"/>
                </a:cubicBezTo>
                <a:cubicBezTo>
                  <a:pt x="3195310" y="148617"/>
                  <a:pt x="3191623" y="162349"/>
                  <a:pt x="3189564" y="184023"/>
                </a:cubicBezTo>
                <a:cubicBezTo>
                  <a:pt x="3187506" y="205696"/>
                  <a:pt x="3185694" y="227495"/>
                  <a:pt x="3184127" y="249419"/>
                </a:cubicBezTo>
                <a:cubicBezTo>
                  <a:pt x="3182561" y="271342"/>
                  <a:pt x="3177936" y="290254"/>
                  <a:pt x="3170253" y="306153"/>
                </a:cubicBezTo>
                <a:cubicBezTo>
                  <a:pt x="3162570" y="322052"/>
                  <a:pt x="3150650" y="334139"/>
                  <a:pt x="3134493" y="342413"/>
                </a:cubicBezTo>
                <a:cubicBezTo>
                  <a:pt x="3118335" y="350688"/>
                  <a:pt x="3109644" y="348609"/>
                  <a:pt x="3108419" y="336176"/>
                </a:cubicBezTo>
                <a:cubicBezTo>
                  <a:pt x="3107194" y="323743"/>
                  <a:pt x="3100545" y="309594"/>
                  <a:pt x="3088470" y="293729"/>
                </a:cubicBezTo>
                <a:cubicBezTo>
                  <a:pt x="3076396" y="277863"/>
                  <a:pt x="3078030" y="273646"/>
                  <a:pt x="3093370" y="281079"/>
                </a:cubicBezTo>
                <a:cubicBezTo>
                  <a:pt x="3108711" y="288512"/>
                  <a:pt x="3119423" y="292695"/>
                  <a:pt x="3125506" y="293629"/>
                </a:cubicBezTo>
                <a:cubicBezTo>
                  <a:pt x="3131589" y="294562"/>
                  <a:pt x="3137251" y="288975"/>
                  <a:pt x="3142492" y="276867"/>
                </a:cubicBezTo>
                <a:cubicBezTo>
                  <a:pt x="3147733" y="264760"/>
                  <a:pt x="3151400" y="246423"/>
                  <a:pt x="3153491" y="221858"/>
                </a:cubicBezTo>
                <a:cubicBezTo>
                  <a:pt x="3155583" y="197293"/>
                  <a:pt x="3156629" y="176744"/>
                  <a:pt x="3156629" y="160212"/>
                </a:cubicBezTo>
                <a:cubicBezTo>
                  <a:pt x="3156629" y="145296"/>
                  <a:pt x="3155191" y="136876"/>
                  <a:pt x="3152317" y="134951"/>
                </a:cubicBezTo>
                <a:cubicBezTo>
                  <a:pt x="3149442" y="133026"/>
                  <a:pt x="3142296" y="133497"/>
                  <a:pt x="3130880" y="136363"/>
                </a:cubicBezTo>
                <a:lnTo>
                  <a:pt x="3098182" y="144563"/>
                </a:lnTo>
                <a:cubicBezTo>
                  <a:pt x="3090249" y="145646"/>
                  <a:pt x="3083200" y="143046"/>
                  <a:pt x="3077034" y="136763"/>
                </a:cubicBezTo>
                <a:cubicBezTo>
                  <a:pt x="3061085" y="154879"/>
                  <a:pt x="3044482" y="168820"/>
                  <a:pt x="3027224" y="178586"/>
                </a:cubicBezTo>
                <a:cubicBezTo>
                  <a:pt x="3022910" y="181027"/>
                  <a:pt x="3019662" y="182513"/>
                  <a:pt x="3017479" y="183043"/>
                </a:cubicBezTo>
                <a:lnTo>
                  <a:pt x="3015548" y="182307"/>
                </a:lnTo>
                <a:lnTo>
                  <a:pt x="3015178" y="188772"/>
                </a:lnTo>
                <a:cubicBezTo>
                  <a:pt x="3014939" y="197293"/>
                  <a:pt x="3015079" y="207825"/>
                  <a:pt x="3015600" y="220371"/>
                </a:cubicBezTo>
                <a:cubicBezTo>
                  <a:pt x="3016641" y="245461"/>
                  <a:pt x="3015816" y="264460"/>
                  <a:pt x="3013125" y="277367"/>
                </a:cubicBezTo>
                <a:cubicBezTo>
                  <a:pt x="3010434" y="290275"/>
                  <a:pt x="3006817" y="300657"/>
                  <a:pt x="3002276" y="308515"/>
                </a:cubicBezTo>
                <a:cubicBezTo>
                  <a:pt x="2997735" y="316373"/>
                  <a:pt x="2992872" y="316490"/>
                  <a:pt x="2987689" y="308865"/>
                </a:cubicBezTo>
                <a:cubicBezTo>
                  <a:pt x="2982506" y="301241"/>
                  <a:pt x="2978540" y="294908"/>
                  <a:pt x="2975790" y="289866"/>
                </a:cubicBezTo>
                <a:cubicBezTo>
                  <a:pt x="2973040" y="284825"/>
                  <a:pt x="2970353" y="282100"/>
                  <a:pt x="2967728" y="281692"/>
                </a:cubicBezTo>
                <a:cubicBezTo>
                  <a:pt x="2965103" y="281283"/>
                  <a:pt x="2952058" y="282996"/>
                  <a:pt x="2928593" y="286829"/>
                </a:cubicBezTo>
                <a:cubicBezTo>
                  <a:pt x="2923126" y="310194"/>
                  <a:pt x="2916889" y="316586"/>
                  <a:pt x="2909881" y="306003"/>
                </a:cubicBezTo>
                <a:cubicBezTo>
                  <a:pt x="2902874" y="295420"/>
                  <a:pt x="2899369" y="281329"/>
                  <a:pt x="2899369" y="263730"/>
                </a:cubicBezTo>
                <a:cubicBezTo>
                  <a:pt x="2899369" y="247148"/>
                  <a:pt x="2898857" y="226545"/>
                  <a:pt x="2897832" y="201922"/>
                </a:cubicBezTo>
                <a:cubicBezTo>
                  <a:pt x="2896807" y="177298"/>
                  <a:pt x="2893149" y="159474"/>
                  <a:pt x="2886858" y="148450"/>
                </a:cubicBezTo>
                <a:cubicBezTo>
                  <a:pt x="2880567" y="137426"/>
                  <a:pt x="2881637" y="131913"/>
                  <a:pt x="2890070" y="131913"/>
                </a:cubicBezTo>
                <a:cubicBezTo>
                  <a:pt x="2895636" y="131913"/>
                  <a:pt x="2902144" y="132422"/>
                  <a:pt x="2909594" y="133438"/>
                </a:cubicBezTo>
                <a:cubicBezTo>
                  <a:pt x="2917593" y="123389"/>
                  <a:pt x="2926518" y="107848"/>
                  <a:pt x="2936367" y="86816"/>
                </a:cubicBezTo>
                <a:cubicBezTo>
                  <a:pt x="2946217" y="65784"/>
                  <a:pt x="2949312" y="49214"/>
                  <a:pt x="2945654" y="37107"/>
                </a:cubicBezTo>
                <a:cubicBezTo>
                  <a:pt x="2941996" y="24999"/>
                  <a:pt x="2951208" y="23737"/>
                  <a:pt x="2973290" y="33319"/>
                </a:cubicBezTo>
                <a:cubicBezTo>
                  <a:pt x="2992122" y="42419"/>
                  <a:pt x="2997943" y="50431"/>
                  <a:pt x="2990752" y="57355"/>
                </a:cubicBezTo>
                <a:cubicBezTo>
                  <a:pt x="2983560" y="64280"/>
                  <a:pt x="2975815" y="73967"/>
                  <a:pt x="2967515" y="86416"/>
                </a:cubicBezTo>
                <a:cubicBezTo>
                  <a:pt x="2959216" y="98865"/>
                  <a:pt x="2946500" y="114539"/>
                  <a:pt x="2929368" y="133438"/>
                </a:cubicBezTo>
                <a:cubicBezTo>
                  <a:pt x="2949533" y="130539"/>
                  <a:pt x="2963549" y="125630"/>
                  <a:pt x="2971415" y="118714"/>
                </a:cubicBezTo>
                <a:cubicBezTo>
                  <a:pt x="2979281" y="111798"/>
                  <a:pt x="2987797" y="110573"/>
                  <a:pt x="2996963" y="115039"/>
                </a:cubicBezTo>
                <a:cubicBezTo>
                  <a:pt x="3006130" y="119506"/>
                  <a:pt x="3014150" y="124156"/>
                  <a:pt x="3021025" y="128989"/>
                </a:cubicBezTo>
                <a:cubicBezTo>
                  <a:pt x="3027899" y="133822"/>
                  <a:pt x="3029453" y="139492"/>
                  <a:pt x="3025687" y="146000"/>
                </a:cubicBezTo>
                <a:cubicBezTo>
                  <a:pt x="3021920" y="152508"/>
                  <a:pt x="3019037" y="160258"/>
                  <a:pt x="3017037" y="169249"/>
                </a:cubicBezTo>
                <a:cubicBezTo>
                  <a:pt x="3016537" y="171496"/>
                  <a:pt x="3016132" y="174247"/>
                  <a:pt x="3015823" y="177501"/>
                </a:cubicBezTo>
                <a:lnTo>
                  <a:pt x="3015798" y="177934"/>
                </a:lnTo>
                <a:lnTo>
                  <a:pt x="3017179" y="174756"/>
                </a:lnTo>
                <a:cubicBezTo>
                  <a:pt x="3019262" y="171464"/>
                  <a:pt x="3022410" y="167215"/>
                  <a:pt x="3026624" y="162012"/>
                </a:cubicBezTo>
                <a:cubicBezTo>
                  <a:pt x="3043482" y="141196"/>
                  <a:pt x="3058906" y="117402"/>
                  <a:pt x="3072896" y="90628"/>
                </a:cubicBezTo>
                <a:cubicBezTo>
                  <a:pt x="3086887" y="63855"/>
                  <a:pt x="3092054" y="44169"/>
                  <a:pt x="3088395" y="31570"/>
                </a:cubicBezTo>
                <a:cubicBezTo>
                  <a:pt x="3085652" y="22120"/>
                  <a:pt x="3087572" y="17295"/>
                  <a:pt x="3094156" y="17093"/>
                </a:cubicBezTo>
                <a:close/>
                <a:moveTo>
                  <a:pt x="2605458" y="15267"/>
                </a:moveTo>
                <a:cubicBezTo>
                  <a:pt x="2608271" y="15198"/>
                  <a:pt x="2611843" y="15441"/>
                  <a:pt x="2616174" y="15995"/>
                </a:cubicBezTo>
                <a:cubicBezTo>
                  <a:pt x="2633498" y="18212"/>
                  <a:pt x="2643464" y="21324"/>
                  <a:pt x="2646073" y="25332"/>
                </a:cubicBezTo>
                <a:cubicBezTo>
                  <a:pt x="2648681" y="29341"/>
                  <a:pt x="2649464" y="33582"/>
                  <a:pt x="2648422" y="38057"/>
                </a:cubicBezTo>
                <a:cubicBezTo>
                  <a:pt x="2647381" y="42531"/>
                  <a:pt x="2647360" y="51360"/>
                  <a:pt x="2648360" y="64543"/>
                </a:cubicBezTo>
                <a:cubicBezTo>
                  <a:pt x="2649360" y="77725"/>
                  <a:pt x="2651626" y="91283"/>
                  <a:pt x="2655159" y="105215"/>
                </a:cubicBezTo>
                <a:cubicBezTo>
                  <a:pt x="2666025" y="102315"/>
                  <a:pt x="2674746" y="99499"/>
                  <a:pt x="2681320" y="96766"/>
                </a:cubicBezTo>
                <a:cubicBezTo>
                  <a:pt x="2687895" y="94032"/>
                  <a:pt x="2696082" y="96045"/>
                  <a:pt x="2705881" y="102803"/>
                </a:cubicBezTo>
                <a:cubicBezTo>
                  <a:pt x="2715681" y="109561"/>
                  <a:pt x="2713460" y="116106"/>
                  <a:pt x="2699219" y="122439"/>
                </a:cubicBezTo>
                <a:cubicBezTo>
                  <a:pt x="2684978" y="128772"/>
                  <a:pt x="2672750" y="133122"/>
                  <a:pt x="2662534" y="135488"/>
                </a:cubicBezTo>
                <a:cubicBezTo>
                  <a:pt x="2675017" y="172536"/>
                  <a:pt x="2686174" y="199855"/>
                  <a:pt x="2696007" y="217446"/>
                </a:cubicBezTo>
                <a:cubicBezTo>
                  <a:pt x="2705840" y="235036"/>
                  <a:pt x="2715381" y="250256"/>
                  <a:pt x="2724630" y="263105"/>
                </a:cubicBezTo>
                <a:cubicBezTo>
                  <a:pt x="2733880" y="275955"/>
                  <a:pt x="2744620" y="287733"/>
                  <a:pt x="2756853" y="298441"/>
                </a:cubicBezTo>
                <a:cubicBezTo>
                  <a:pt x="2769086" y="309148"/>
                  <a:pt x="2776764" y="314915"/>
                  <a:pt x="2779889" y="315740"/>
                </a:cubicBezTo>
                <a:cubicBezTo>
                  <a:pt x="2783014" y="316565"/>
                  <a:pt x="2785906" y="313290"/>
                  <a:pt x="2788564" y="305915"/>
                </a:cubicBezTo>
                <a:cubicBezTo>
                  <a:pt x="2791222" y="298541"/>
                  <a:pt x="2795722" y="287821"/>
                  <a:pt x="2802063" y="273755"/>
                </a:cubicBezTo>
                <a:cubicBezTo>
                  <a:pt x="2808404" y="259689"/>
                  <a:pt x="2811304" y="260489"/>
                  <a:pt x="2810762" y="276155"/>
                </a:cubicBezTo>
                <a:cubicBezTo>
                  <a:pt x="2810221" y="291820"/>
                  <a:pt x="2810729" y="306674"/>
                  <a:pt x="2812287" y="320714"/>
                </a:cubicBezTo>
                <a:cubicBezTo>
                  <a:pt x="2813846" y="334755"/>
                  <a:pt x="2815683" y="346042"/>
                  <a:pt x="2817799" y="354575"/>
                </a:cubicBezTo>
                <a:cubicBezTo>
                  <a:pt x="2819916" y="363108"/>
                  <a:pt x="2812200" y="365212"/>
                  <a:pt x="2794651" y="360887"/>
                </a:cubicBezTo>
                <a:cubicBezTo>
                  <a:pt x="2777102" y="356562"/>
                  <a:pt x="2760270" y="347413"/>
                  <a:pt x="2744154" y="333439"/>
                </a:cubicBezTo>
                <a:cubicBezTo>
                  <a:pt x="2728038" y="319464"/>
                  <a:pt x="2712793" y="301295"/>
                  <a:pt x="2698419" y="278929"/>
                </a:cubicBezTo>
                <a:cubicBezTo>
                  <a:pt x="2684045" y="256564"/>
                  <a:pt x="2672130" y="235136"/>
                  <a:pt x="2662672" y="214646"/>
                </a:cubicBezTo>
                <a:cubicBezTo>
                  <a:pt x="2653214" y="194155"/>
                  <a:pt x="2644660" y="169769"/>
                  <a:pt x="2637011" y="141488"/>
                </a:cubicBezTo>
                <a:cubicBezTo>
                  <a:pt x="2614845" y="146654"/>
                  <a:pt x="2595688" y="150821"/>
                  <a:pt x="2579539" y="153987"/>
                </a:cubicBezTo>
                <a:cubicBezTo>
                  <a:pt x="2563390" y="157154"/>
                  <a:pt x="2548578" y="155712"/>
                  <a:pt x="2535104" y="149662"/>
                </a:cubicBezTo>
                <a:cubicBezTo>
                  <a:pt x="2521630" y="143613"/>
                  <a:pt x="2524596" y="138905"/>
                  <a:pt x="2544004" y="135538"/>
                </a:cubicBezTo>
                <a:cubicBezTo>
                  <a:pt x="2563411" y="132172"/>
                  <a:pt x="2591880" y="124622"/>
                  <a:pt x="2629411" y="112890"/>
                </a:cubicBezTo>
                <a:cubicBezTo>
                  <a:pt x="2626495" y="100957"/>
                  <a:pt x="2622707" y="85141"/>
                  <a:pt x="2618049" y="65442"/>
                </a:cubicBezTo>
                <a:cubicBezTo>
                  <a:pt x="2613391" y="45744"/>
                  <a:pt x="2607583" y="32024"/>
                  <a:pt x="2600625" y="24282"/>
                </a:cubicBezTo>
                <a:cubicBezTo>
                  <a:pt x="2595407" y="18477"/>
                  <a:pt x="2597018" y="15471"/>
                  <a:pt x="2605458" y="15267"/>
                </a:cubicBezTo>
                <a:close/>
                <a:moveTo>
                  <a:pt x="4735468" y="13506"/>
                </a:moveTo>
                <a:cubicBezTo>
                  <a:pt x="4737571" y="13755"/>
                  <a:pt x="4740046" y="14364"/>
                  <a:pt x="4742894" y="15333"/>
                </a:cubicBezTo>
                <a:cubicBezTo>
                  <a:pt x="4754285" y="19208"/>
                  <a:pt x="4764514" y="24878"/>
                  <a:pt x="4773580" y="32345"/>
                </a:cubicBezTo>
                <a:cubicBezTo>
                  <a:pt x="4782646" y="39811"/>
                  <a:pt x="4781163" y="45190"/>
                  <a:pt x="4769130" y="48481"/>
                </a:cubicBezTo>
                <a:cubicBezTo>
                  <a:pt x="4757097" y="51772"/>
                  <a:pt x="4731216" y="64843"/>
                  <a:pt x="4691485" y="87691"/>
                </a:cubicBezTo>
                <a:lnTo>
                  <a:pt x="4691485" y="127164"/>
                </a:lnTo>
                <a:cubicBezTo>
                  <a:pt x="4714717" y="124114"/>
                  <a:pt x="4732795" y="121039"/>
                  <a:pt x="4745719" y="117939"/>
                </a:cubicBezTo>
                <a:cubicBezTo>
                  <a:pt x="4758643" y="114839"/>
                  <a:pt x="4770967" y="111161"/>
                  <a:pt x="4782692" y="106902"/>
                </a:cubicBezTo>
                <a:cubicBezTo>
                  <a:pt x="4794416" y="102644"/>
                  <a:pt x="4806198" y="104761"/>
                  <a:pt x="4818039" y="113252"/>
                </a:cubicBezTo>
                <a:cubicBezTo>
                  <a:pt x="4829880" y="121743"/>
                  <a:pt x="4828593" y="128568"/>
                  <a:pt x="4814177" y="133726"/>
                </a:cubicBezTo>
                <a:cubicBezTo>
                  <a:pt x="4799761" y="138884"/>
                  <a:pt x="4782912" y="142371"/>
                  <a:pt x="4763630" y="144188"/>
                </a:cubicBezTo>
                <a:lnTo>
                  <a:pt x="4763630" y="191585"/>
                </a:lnTo>
                <a:cubicBezTo>
                  <a:pt x="4763630" y="206734"/>
                  <a:pt x="4763089" y="222729"/>
                  <a:pt x="4762006" y="239569"/>
                </a:cubicBezTo>
                <a:cubicBezTo>
                  <a:pt x="4760922" y="256410"/>
                  <a:pt x="4758297" y="271463"/>
                  <a:pt x="4754131" y="284729"/>
                </a:cubicBezTo>
                <a:cubicBezTo>
                  <a:pt x="4749964" y="297995"/>
                  <a:pt x="4744994" y="303890"/>
                  <a:pt x="4739219" y="302416"/>
                </a:cubicBezTo>
                <a:cubicBezTo>
                  <a:pt x="4733445" y="300941"/>
                  <a:pt x="4730286" y="284175"/>
                  <a:pt x="4729745" y="252119"/>
                </a:cubicBezTo>
                <a:cubicBezTo>
                  <a:pt x="4729203" y="220062"/>
                  <a:pt x="4729195" y="196110"/>
                  <a:pt x="4729720" y="180260"/>
                </a:cubicBezTo>
                <a:cubicBezTo>
                  <a:pt x="4730245" y="164411"/>
                  <a:pt x="4729499" y="154095"/>
                  <a:pt x="4727483" y="149312"/>
                </a:cubicBezTo>
                <a:cubicBezTo>
                  <a:pt x="4709700" y="150362"/>
                  <a:pt x="4697701" y="150887"/>
                  <a:pt x="4691485" y="150887"/>
                </a:cubicBezTo>
                <a:cubicBezTo>
                  <a:pt x="4691485" y="169086"/>
                  <a:pt x="4687164" y="189789"/>
                  <a:pt x="4678523" y="212996"/>
                </a:cubicBezTo>
                <a:cubicBezTo>
                  <a:pt x="4669882" y="236203"/>
                  <a:pt x="4655732" y="255185"/>
                  <a:pt x="4636075" y="269943"/>
                </a:cubicBezTo>
                <a:cubicBezTo>
                  <a:pt x="4616418" y="284700"/>
                  <a:pt x="4613665" y="280688"/>
                  <a:pt x="4627814" y="257906"/>
                </a:cubicBezTo>
                <a:cubicBezTo>
                  <a:pt x="4641963" y="235124"/>
                  <a:pt x="4651112" y="213900"/>
                  <a:pt x="4655262" y="194235"/>
                </a:cubicBezTo>
                <a:cubicBezTo>
                  <a:pt x="4659412" y="174569"/>
                  <a:pt x="4660978" y="153283"/>
                  <a:pt x="4659962" y="130376"/>
                </a:cubicBezTo>
                <a:cubicBezTo>
                  <a:pt x="4658945" y="107469"/>
                  <a:pt x="4655545" y="90749"/>
                  <a:pt x="4649762" y="80217"/>
                </a:cubicBezTo>
                <a:cubicBezTo>
                  <a:pt x="4643979" y="69684"/>
                  <a:pt x="4645758" y="64968"/>
                  <a:pt x="4655099" y="66067"/>
                </a:cubicBezTo>
                <a:cubicBezTo>
                  <a:pt x="4664440" y="67167"/>
                  <a:pt x="4673752" y="68709"/>
                  <a:pt x="4683035" y="70692"/>
                </a:cubicBezTo>
                <a:cubicBezTo>
                  <a:pt x="4692518" y="67209"/>
                  <a:pt x="4702280" y="59959"/>
                  <a:pt x="4712321" y="48943"/>
                </a:cubicBezTo>
                <a:cubicBezTo>
                  <a:pt x="4722361" y="37927"/>
                  <a:pt x="4727120" y="28603"/>
                  <a:pt x="4726595" y="20970"/>
                </a:cubicBezTo>
                <a:cubicBezTo>
                  <a:pt x="4726201" y="15246"/>
                  <a:pt x="4729159" y="12757"/>
                  <a:pt x="4735468" y="13506"/>
                </a:cubicBezTo>
                <a:close/>
                <a:moveTo>
                  <a:pt x="2146934" y="13424"/>
                </a:moveTo>
                <a:cubicBezTo>
                  <a:pt x="2149055" y="12693"/>
                  <a:pt x="2152498" y="12737"/>
                  <a:pt x="2157265" y="13558"/>
                </a:cubicBezTo>
                <a:cubicBezTo>
                  <a:pt x="2166798" y="15200"/>
                  <a:pt x="2174672" y="17737"/>
                  <a:pt x="2180888" y="21170"/>
                </a:cubicBezTo>
                <a:cubicBezTo>
                  <a:pt x="2187104" y="24603"/>
                  <a:pt x="2188784" y="28420"/>
                  <a:pt x="2185925" y="32619"/>
                </a:cubicBezTo>
                <a:cubicBezTo>
                  <a:pt x="2183067" y="36819"/>
                  <a:pt x="2179797" y="41161"/>
                  <a:pt x="2176114" y="45644"/>
                </a:cubicBezTo>
                <a:cubicBezTo>
                  <a:pt x="2179513" y="45644"/>
                  <a:pt x="2187659" y="43286"/>
                  <a:pt x="2200550" y="38569"/>
                </a:cubicBezTo>
                <a:cubicBezTo>
                  <a:pt x="2213440" y="33853"/>
                  <a:pt x="2223048" y="35344"/>
                  <a:pt x="2229373" y="43044"/>
                </a:cubicBezTo>
                <a:cubicBezTo>
                  <a:pt x="2235697" y="50743"/>
                  <a:pt x="2233798" y="56251"/>
                  <a:pt x="2223673" y="59568"/>
                </a:cubicBezTo>
                <a:cubicBezTo>
                  <a:pt x="2213549" y="62884"/>
                  <a:pt x="2202991" y="65076"/>
                  <a:pt x="2192000" y="66142"/>
                </a:cubicBezTo>
                <a:cubicBezTo>
                  <a:pt x="2181009" y="67209"/>
                  <a:pt x="2172697" y="66701"/>
                  <a:pt x="2167064" y="64618"/>
                </a:cubicBezTo>
                <a:cubicBezTo>
                  <a:pt x="2155465" y="82550"/>
                  <a:pt x="2139662" y="97228"/>
                  <a:pt x="2119655" y="108652"/>
                </a:cubicBezTo>
                <a:cubicBezTo>
                  <a:pt x="2099647" y="120077"/>
                  <a:pt x="2094173" y="120064"/>
                  <a:pt x="2103231" y="108615"/>
                </a:cubicBezTo>
                <a:cubicBezTo>
                  <a:pt x="2112288" y="97166"/>
                  <a:pt x="2119655" y="87312"/>
                  <a:pt x="2125329" y="79054"/>
                </a:cubicBezTo>
                <a:cubicBezTo>
                  <a:pt x="2131004" y="70796"/>
                  <a:pt x="2135887" y="62326"/>
                  <a:pt x="2139978" y="53643"/>
                </a:cubicBezTo>
                <a:cubicBezTo>
                  <a:pt x="2144070" y="44960"/>
                  <a:pt x="2146115" y="38127"/>
                  <a:pt x="2146115" y="33144"/>
                </a:cubicBezTo>
                <a:cubicBezTo>
                  <a:pt x="2146115" y="27578"/>
                  <a:pt x="2145590" y="22512"/>
                  <a:pt x="2144541" y="17945"/>
                </a:cubicBezTo>
                <a:cubicBezTo>
                  <a:pt x="2144016" y="15662"/>
                  <a:pt x="2144813" y="14155"/>
                  <a:pt x="2146934" y="13424"/>
                </a:cubicBezTo>
                <a:close/>
                <a:moveTo>
                  <a:pt x="6223240" y="13333"/>
                </a:moveTo>
                <a:cubicBezTo>
                  <a:pt x="6227707" y="11842"/>
                  <a:pt x="6235843" y="14083"/>
                  <a:pt x="6247651" y="20058"/>
                </a:cubicBezTo>
                <a:cubicBezTo>
                  <a:pt x="6259459" y="26032"/>
                  <a:pt x="6263529" y="32544"/>
                  <a:pt x="6259863" y="39594"/>
                </a:cubicBezTo>
                <a:cubicBezTo>
                  <a:pt x="6256196" y="46644"/>
                  <a:pt x="6254363" y="72175"/>
                  <a:pt x="6254363" y="116189"/>
                </a:cubicBezTo>
                <a:lnTo>
                  <a:pt x="6279961" y="111615"/>
                </a:lnTo>
                <a:cubicBezTo>
                  <a:pt x="6292227" y="108398"/>
                  <a:pt x="6300965" y="109794"/>
                  <a:pt x="6306172" y="115802"/>
                </a:cubicBezTo>
                <a:cubicBezTo>
                  <a:pt x="6311381" y="121810"/>
                  <a:pt x="6308635" y="126797"/>
                  <a:pt x="6297935" y="130764"/>
                </a:cubicBezTo>
                <a:cubicBezTo>
                  <a:pt x="6287236" y="134730"/>
                  <a:pt x="6272195" y="138105"/>
                  <a:pt x="6252813" y="140888"/>
                </a:cubicBezTo>
                <a:lnTo>
                  <a:pt x="6252813" y="146588"/>
                </a:lnTo>
                <a:cubicBezTo>
                  <a:pt x="6268829" y="148471"/>
                  <a:pt x="6281457" y="152646"/>
                  <a:pt x="6290698" y="159112"/>
                </a:cubicBezTo>
                <a:cubicBezTo>
                  <a:pt x="6299939" y="165578"/>
                  <a:pt x="6302802" y="173928"/>
                  <a:pt x="6299285" y="184160"/>
                </a:cubicBezTo>
                <a:cubicBezTo>
                  <a:pt x="6295769" y="194393"/>
                  <a:pt x="6288186" y="193860"/>
                  <a:pt x="6276537" y="182560"/>
                </a:cubicBezTo>
                <a:cubicBezTo>
                  <a:pt x="6264887" y="171261"/>
                  <a:pt x="6256980" y="163320"/>
                  <a:pt x="6252813" y="158737"/>
                </a:cubicBezTo>
                <a:cubicBezTo>
                  <a:pt x="6252813" y="168403"/>
                  <a:pt x="6251293" y="178402"/>
                  <a:pt x="6248251" y="188735"/>
                </a:cubicBezTo>
                <a:cubicBezTo>
                  <a:pt x="6245209" y="199068"/>
                  <a:pt x="6240210" y="199643"/>
                  <a:pt x="6233251" y="190460"/>
                </a:cubicBezTo>
                <a:cubicBezTo>
                  <a:pt x="6226294" y="181277"/>
                  <a:pt x="6223598" y="173403"/>
                  <a:pt x="6225165" y="166836"/>
                </a:cubicBezTo>
                <a:cubicBezTo>
                  <a:pt x="6226731" y="160270"/>
                  <a:pt x="6227473" y="154429"/>
                  <a:pt x="6227389" y="149312"/>
                </a:cubicBezTo>
                <a:cubicBezTo>
                  <a:pt x="6206591" y="181110"/>
                  <a:pt x="6184417" y="202134"/>
                  <a:pt x="6160869" y="212384"/>
                </a:cubicBezTo>
                <a:cubicBezTo>
                  <a:pt x="6137320" y="222633"/>
                  <a:pt x="6131708" y="221950"/>
                  <a:pt x="6144032" y="210334"/>
                </a:cubicBezTo>
                <a:cubicBezTo>
                  <a:pt x="6156357" y="198718"/>
                  <a:pt x="6168973" y="186198"/>
                  <a:pt x="6181879" y="172773"/>
                </a:cubicBezTo>
                <a:cubicBezTo>
                  <a:pt x="6194787" y="159349"/>
                  <a:pt x="6203725" y="149437"/>
                  <a:pt x="6208691" y="143038"/>
                </a:cubicBezTo>
                <a:cubicBezTo>
                  <a:pt x="6198291" y="148137"/>
                  <a:pt x="6189759" y="151246"/>
                  <a:pt x="6183093" y="152362"/>
                </a:cubicBezTo>
                <a:cubicBezTo>
                  <a:pt x="6176426" y="153479"/>
                  <a:pt x="6168305" y="149558"/>
                  <a:pt x="6158731" y="140600"/>
                </a:cubicBezTo>
                <a:cubicBezTo>
                  <a:pt x="6149157" y="131643"/>
                  <a:pt x="6150831" y="127697"/>
                  <a:pt x="6163756" y="128764"/>
                </a:cubicBezTo>
                <a:cubicBezTo>
                  <a:pt x="6176680" y="129830"/>
                  <a:pt x="6197933" y="127505"/>
                  <a:pt x="6227515" y="121789"/>
                </a:cubicBezTo>
                <a:lnTo>
                  <a:pt x="6227515" y="67667"/>
                </a:lnTo>
                <a:cubicBezTo>
                  <a:pt x="6227515" y="46669"/>
                  <a:pt x="6225686" y="32736"/>
                  <a:pt x="6222027" y="25870"/>
                </a:cubicBezTo>
                <a:cubicBezTo>
                  <a:pt x="6218369" y="19004"/>
                  <a:pt x="6218773" y="14825"/>
                  <a:pt x="6223240" y="13333"/>
                </a:cubicBezTo>
                <a:close/>
                <a:moveTo>
                  <a:pt x="7500609" y="12500"/>
                </a:moveTo>
                <a:cubicBezTo>
                  <a:pt x="7503980" y="12537"/>
                  <a:pt x="7508368" y="13239"/>
                  <a:pt x="7513774" y="14608"/>
                </a:cubicBezTo>
                <a:cubicBezTo>
                  <a:pt x="7535397" y="20083"/>
                  <a:pt x="7548763" y="27536"/>
                  <a:pt x="7553871" y="36969"/>
                </a:cubicBezTo>
                <a:cubicBezTo>
                  <a:pt x="7558979" y="46402"/>
                  <a:pt x="7558541" y="55593"/>
                  <a:pt x="7552559" y="64543"/>
                </a:cubicBezTo>
                <a:cubicBezTo>
                  <a:pt x="7545243" y="71909"/>
                  <a:pt x="7537014" y="71975"/>
                  <a:pt x="7527873" y="64743"/>
                </a:cubicBezTo>
                <a:cubicBezTo>
                  <a:pt x="7518732" y="57510"/>
                  <a:pt x="7508691" y="45977"/>
                  <a:pt x="7497750" y="30145"/>
                </a:cubicBezTo>
                <a:cubicBezTo>
                  <a:pt x="7489544" y="18270"/>
                  <a:pt x="7490497" y="12389"/>
                  <a:pt x="7500609" y="12500"/>
                </a:cubicBezTo>
                <a:close/>
                <a:moveTo>
                  <a:pt x="3916947" y="12397"/>
                </a:moveTo>
                <a:cubicBezTo>
                  <a:pt x="3923032" y="13275"/>
                  <a:pt x="3932068" y="17908"/>
                  <a:pt x="3944056" y="26295"/>
                </a:cubicBezTo>
                <a:cubicBezTo>
                  <a:pt x="3960038" y="37478"/>
                  <a:pt x="3964937" y="45635"/>
                  <a:pt x="3958755" y="50768"/>
                </a:cubicBezTo>
                <a:cubicBezTo>
                  <a:pt x="3952571" y="55901"/>
                  <a:pt x="3948097" y="60776"/>
                  <a:pt x="3945330" y="65392"/>
                </a:cubicBezTo>
                <a:cubicBezTo>
                  <a:pt x="3942564" y="70009"/>
                  <a:pt x="3936847" y="79900"/>
                  <a:pt x="3928181" y="95066"/>
                </a:cubicBezTo>
                <a:cubicBezTo>
                  <a:pt x="3919515" y="110231"/>
                  <a:pt x="3912382" y="119927"/>
                  <a:pt x="3906783" y="124151"/>
                </a:cubicBezTo>
                <a:cubicBezTo>
                  <a:pt x="3901183" y="128376"/>
                  <a:pt x="3896400" y="125789"/>
                  <a:pt x="3892434" y="116389"/>
                </a:cubicBezTo>
                <a:cubicBezTo>
                  <a:pt x="3857352" y="121606"/>
                  <a:pt x="3831912" y="125147"/>
                  <a:pt x="3816113" y="127014"/>
                </a:cubicBezTo>
                <a:cubicBezTo>
                  <a:pt x="3809680" y="138746"/>
                  <a:pt x="3803580" y="138546"/>
                  <a:pt x="3797814" y="126414"/>
                </a:cubicBezTo>
                <a:cubicBezTo>
                  <a:pt x="3792048" y="114281"/>
                  <a:pt x="3786594" y="99224"/>
                  <a:pt x="3781453" y="81242"/>
                </a:cubicBezTo>
                <a:cubicBezTo>
                  <a:pt x="3776311" y="63259"/>
                  <a:pt x="3770795" y="49427"/>
                  <a:pt x="3764904" y="39744"/>
                </a:cubicBezTo>
                <a:cubicBezTo>
                  <a:pt x="3759012" y="30061"/>
                  <a:pt x="3762254" y="26287"/>
                  <a:pt x="3774629" y="28420"/>
                </a:cubicBezTo>
                <a:cubicBezTo>
                  <a:pt x="3787003" y="30553"/>
                  <a:pt x="3795623" y="31599"/>
                  <a:pt x="3800489" y="31557"/>
                </a:cubicBezTo>
                <a:cubicBezTo>
                  <a:pt x="3805355" y="31515"/>
                  <a:pt x="3817513" y="30478"/>
                  <a:pt x="3836962" y="28445"/>
                </a:cubicBezTo>
                <a:cubicBezTo>
                  <a:pt x="3856411" y="26412"/>
                  <a:pt x="3872381" y="23833"/>
                  <a:pt x="3884872" y="20708"/>
                </a:cubicBezTo>
                <a:cubicBezTo>
                  <a:pt x="3897362" y="17583"/>
                  <a:pt x="3906353" y="14937"/>
                  <a:pt x="3911845" y="12771"/>
                </a:cubicBezTo>
                <a:cubicBezTo>
                  <a:pt x="3913218" y="12229"/>
                  <a:pt x="3914918" y="12105"/>
                  <a:pt x="3916947" y="12397"/>
                </a:cubicBezTo>
                <a:close/>
                <a:moveTo>
                  <a:pt x="5463751" y="7745"/>
                </a:moveTo>
                <a:cubicBezTo>
                  <a:pt x="5465703" y="7433"/>
                  <a:pt x="5468265" y="7550"/>
                  <a:pt x="5471437" y="8096"/>
                </a:cubicBezTo>
                <a:cubicBezTo>
                  <a:pt x="5484119" y="10279"/>
                  <a:pt x="5495652" y="14125"/>
                  <a:pt x="5506035" y="19633"/>
                </a:cubicBezTo>
                <a:cubicBezTo>
                  <a:pt x="5516417" y="25141"/>
                  <a:pt x="5519233" y="31170"/>
                  <a:pt x="5514484" y="37719"/>
                </a:cubicBezTo>
                <a:cubicBezTo>
                  <a:pt x="5509734" y="44269"/>
                  <a:pt x="5506885" y="63626"/>
                  <a:pt x="5505935" y="95791"/>
                </a:cubicBezTo>
                <a:cubicBezTo>
                  <a:pt x="5540149" y="90741"/>
                  <a:pt x="5562031" y="85558"/>
                  <a:pt x="5571581" y="80242"/>
                </a:cubicBezTo>
                <a:cubicBezTo>
                  <a:pt x="5581130" y="74925"/>
                  <a:pt x="5590113" y="74800"/>
                  <a:pt x="5598529" y="79867"/>
                </a:cubicBezTo>
                <a:cubicBezTo>
                  <a:pt x="5606945" y="84933"/>
                  <a:pt x="5615577" y="90808"/>
                  <a:pt x="5624427" y="97491"/>
                </a:cubicBezTo>
                <a:cubicBezTo>
                  <a:pt x="5633277" y="104173"/>
                  <a:pt x="5633901" y="110544"/>
                  <a:pt x="5626302" y="116602"/>
                </a:cubicBezTo>
                <a:cubicBezTo>
                  <a:pt x="5618703" y="122660"/>
                  <a:pt x="5609428" y="141721"/>
                  <a:pt x="5598479" y="173786"/>
                </a:cubicBezTo>
                <a:cubicBezTo>
                  <a:pt x="5614161" y="190568"/>
                  <a:pt x="5611345" y="199576"/>
                  <a:pt x="5590029" y="200809"/>
                </a:cubicBezTo>
                <a:cubicBezTo>
                  <a:pt x="5568713" y="202043"/>
                  <a:pt x="5540157" y="204592"/>
                  <a:pt x="5504359" y="208459"/>
                </a:cubicBezTo>
                <a:cubicBezTo>
                  <a:pt x="5504359" y="285121"/>
                  <a:pt x="5503231" y="332193"/>
                  <a:pt x="5500973" y="349675"/>
                </a:cubicBezTo>
                <a:cubicBezTo>
                  <a:pt x="5498714" y="367157"/>
                  <a:pt x="5494023" y="376569"/>
                  <a:pt x="5486899" y="377911"/>
                </a:cubicBezTo>
                <a:cubicBezTo>
                  <a:pt x="5479773" y="379253"/>
                  <a:pt x="5475641" y="368487"/>
                  <a:pt x="5474499" y="345613"/>
                </a:cubicBezTo>
                <a:cubicBezTo>
                  <a:pt x="5473357" y="322739"/>
                  <a:pt x="5472787" y="277705"/>
                  <a:pt x="5472787" y="210509"/>
                </a:cubicBezTo>
                <a:cubicBezTo>
                  <a:pt x="5456737" y="211509"/>
                  <a:pt x="5435739" y="213933"/>
                  <a:pt x="5409790" y="217783"/>
                </a:cubicBezTo>
                <a:cubicBezTo>
                  <a:pt x="5408923" y="226399"/>
                  <a:pt x="5407207" y="232828"/>
                  <a:pt x="5404641" y="237070"/>
                </a:cubicBezTo>
                <a:cubicBezTo>
                  <a:pt x="5402074" y="241311"/>
                  <a:pt x="5398479" y="242028"/>
                  <a:pt x="5393854" y="239219"/>
                </a:cubicBezTo>
                <a:cubicBezTo>
                  <a:pt x="5389229" y="236411"/>
                  <a:pt x="5385855" y="229428"/>
                  <a:pt x="5383729" y="218271"/>
                </a:cubicBezTo>
                <a:cubicBezTo>
                  <a:pt x="5381605" y="207113"/>
                  <a:pt x="5378184" y="190514"/>
                  <a:pt x="5373467" y="168474"/>
                </a:cubicBezTo>
                <a:cubicBezTo>
                  <a:pt x="5368751" y="146433"/>
                  <a:pt x="5363472" y="130122"/>
                  <a:pt x="5357631" y="119539"/>
                </a:cubicBezTo>
                <a:cubicBezTo>
                  <a:pt x="5351789" y="108957"/>
                  <a:pt x="5353611" y="103665"/>
                  <a:pt x="5363093" y="103665"/>
                </a:cubicBezTo>
                <a:cubicBezTo>
                  <a:pt x="5369926" y="103665"/>
                  <a:pt x="5376697" y="104444"/>
                  <a:pt x="5383405" y="106003"/>
                </a:cubicBezTo>
                <a:cubicBezTo>
                  <a:pt x="5390113" y="107561"/>
                  <a:pt x="5402299" y="107586"/>
                  <a:pt x="5419965" y="106078"/>
                </a:cubicBezTo>
                <a:cubicBezTo>
                  <a:pt x="5437631" y="104569"/>
                  <a:pt x="5455237" y="102432"/>
                  <a:pt x="5472787" y="99665"/>
                </a:cubicBezTo>
                <a:cubicBezTo>
                  <a:pt x="5472787" y="59518"/>
                  <a:pt x="5469391" y="33674"/>
                  <a:pt x="5462600" y="22133"/>
                </a:cubicBezTo>
                <a:cubicBezTo>
                  <a:pt x="5457506" y="13477"/>
                  <a:pt x="5457889" y="8681"/>
                  <a:pt x="5463751" y="7745"/>
                </a:cubicBezTo>
                <a:close/>
                <a:moveTo>
                  <a:pt x="4159339" y="7128"/>
                </a:moveTo>
                <a:cubicBezTo>
                  <a:pt x="4161335" y="7034"/>
                  <a:pt x="4163882" y="7402"/>
                  <a:pt x="4166979" y="8233"/>
                </a:cubicBezTo>
                <a:cubicBezTo>
                  <a:pt x="4179370" y="11558"/>
                  <a:pt x="4189336" y="16000"/>
                  <a:pt x="4196878" y="21558"/>
                </a:cubicBezTo>
                <a:cubicBezTo>
                  <a:pt x="4204418" y="27116"/>
                  <a:pt x="4205810" y="33107"/>
                  <a:pt x="4201052" y="39532"/>
                </a:cubicBezTo>
                <a:cubicBezTo>
                  <a:pt x="4196294" y="45956"/>
                  <a:pt x="4192915" y="68376"/>
                  <a:pt x="4190915" y="106790"/>
                </a:cubicBezTo>
                <a:cubicBezTo>
                  <a:pt x="4194765" y="105957"/>
                  <a:pt x="4200031" y="104703"/>
                  <a:pt x="4206714" y="103028"/>
                </a:cubicBezTo>
                <a:cubicBezTo>
                  <a:pt x="4213397" y="101353"/>
                  <a:pt x="4219755" y="102278"/>
                  <a:pt x="4225788" y="105803"/>
                </a:cubicBezTo>
                <a:cubicBezTo>
                  <a:pt x="4231821" y="109327"/>
                  <a:pt x="4231304" y="115044"/>
                  <a:pt x="4224238" y="122951"/>
                </a:cubicBezTo>
                <a:cubicBezTo>
                  <a:pt x="4217172" y="130859"/>
                  <a:pt x="4206065" y="136705"/>
                  <a:pt x="4190915" y="140488"/>
                </a:cubicBezTo>
                <a:lnTo>
                  <a:pt x="4190915" y="177361"/>
                </a:lnTo>
                <a:cubicBezTo>
                  <a:pt x="4213930" y="162728"/>
                  <a:pt x="4223697" y="159608"/>
                  <a:pt x="4220214" y="167999"/>
                </a:cubicBezTo>
                <a:cubicBezTo>
                  <a:pt x="4216730" y="176390"/>
                  <a:pt x="4206964" y="187110"/>
                  <a:pt x="4190915" y="200159"/>
                </a:cubicBezTo>
                <a:cubicBezTo>
                  <a:pt x="4191915" y="233041"/>
                  <a:pt x="4192948" y="260385"/>
                  <a:pt x="4194015" y="282192"/>
                </a:cubicBezTo>
                <a:cubicBezTo>
                  <a:pt x="4195081" y="303999"/>
                  <a:pt x="4192011" y="322077"/>
                  <a:pt x="4184803" y="336426"/>
                </a:cubicBezTo>
                <a:cubicBezTo>
                  <a:pt x="4177595" y="350775"/>
                  <a:pt x="4170395" y="352425"/>
                  <a:pt x="4163205" y="341376"/>
                </a:cubicBezTo>
                <a:cubicBezTo>
                  <a:pt x="4156013" y="330326"/>
                  <a:pt x="4146776" y="318269"/>
                  <a:pt x="4135494" y="305203"/>
                </a:cubicBezTo>
                <a:cubicBezTo>
                  <a:pt x="4124211" y="292137"/>
                  <a:pt x="4124498" y="287441"/>
                  <a:pt x="4136356" y="291116"/>
                </a:cubicBezTo>
                <a:cubicBezTo>
                  <a:pt x="4148214" y="294791"/>
                  <a:pt x="4156434" y="296628"/>
                  <a:pt x="4161017" y="296628"/>
                </a:cubicBezTo>
                <a:cubicBezTo>
                  <a:pt x="4163100" y="296628"/>
                  <a:pt x="4164392" y="287487"/>
                  <a:pt x="4164892" y="269205"/>
                </a:cubicBezTo>
                <a:cubicBezTo>
                  <a:pt x="4165392" y="250923"/>
                  <a:pt x="4165642" y="233449"/>
                  <a:pt x="4165642" y="216783"/>
                </a:cubicBezTo>
                <a:cubicBezTo>
                  <a:pt x="4136610" y="242015"/>
                  <a:pt x="4119361" y="258256"/>
                  <a:pt x="4113895" y="265505"/>
                </a:cubicBezTo>
                <a:cubicBezTo>
                  <a:pt x="4108429" y="272755"/>
                  <a:pt x="4098429" y="270934"/>
                  <a:pt x="4083897" y="260043"/>
                </a:cubicBezTo>
                <a:cubicBezTo>
                  <a:pt x="4069364" y="249152"/>
                  <a:pt x="4067535" y="242378"/>
                  <a:pt x="4078410" y="239719"/>
                </a:cubicBezTo>
                <a:cubicBezTo>
                  <a:pt x="4089284" y="237061"/>
                  <a:pt x="4099475" y="233486"/>
                  <a:pt x="4108983" y="228995"/>
                </a:cubicBezTo>
                <a:cubicBezTo>
                  <a:pt x="4118491" y="224504"/>
                  <a:pt x="4137377" y="211650"/>
                  <a:pt x="4165642" y="190435"/>
                </a:cubicBezTo>
                <a:lnTo>
                  <a:pt x="4165642" y="146188"/>
                </a:lnTo>
                <a:cubicBezTo>
                  <a:pt x="4157692" y="148254"/>
                  <a:pt x="4149789" y="149554"/>
                  <a:pt x="4141931" y="150087"/>
                </a:cubicBezTo>
                <a:cubicBezTo>
                  <a:pt x="4134073" y="150621"/>
                  <a:pt x="4125340" y="147875"/>
                  <a:pt x="4115733" y="141850"/>
                </a:cubicBezTo>
                <a:cubicBezTo>
                  <a:pt x="4106124" y="135826"/>
                  <a:pt x="4106874" y="131380"/>
                  <a:pt x="4117982" y="128514"/>
                </a:cubicBezTo>
                <a:cubicBezTo>
                  <a:pt x="4129090" y="125647"/>
                  <a:pt x="4144976" y="121397"/>
                  <a:pt x="4165642" y="115764"/>
                </a:cubicBezTo>
                <a:cubicBezTo>
                  <a:pt x="4165642" y="97382"/>
                  <a:pt x="4165388" y="79775"/>
                  <a:pt x="4164880" y="62943"/>
                </a:cubicBezTo>
                <a:cubicBezTo>
                  <a:pt x="4164371" y="46110"/>
                  <a:pt x="4161496" y="31953"/>
                  <a:pt x="4156255" y="20470"/>
                </a:cubicBezTo>
                <a:cubicBezTo>
                  <a:pt x="4152324" y="11858"/>
                  <a:pt x="4153352" y="7411"/>
                  <a:pt x="4159339" y="7128"/>
                </a:cubicBezTo>
                <a:close/>
                <a:moveTo>
                  <a:pt x="7104336" y="5959"/>
                </a:moveTo>
                <a:cubicBezTo>
                  <a:pt x="7108011" y="5121"/>
                  <a:pt x="7114177" y="6754"/>
                  <a:pt x="7122835" y="10858"/>
                </a:cubicBezTo>
                <a:cubicBezTo>
                  <a:pt x="7140151" y="19066"/>
                  <a:pt x="7146087" y="26820"/>
                  <a:pt x="7140647" y="34119"/>
                </a:cubicBezTo>
                <a:cubicBezTo>
                  <a:pt x="7135205" y="41419"/>
                  <a:pt x="7131005" y="48752"/>
                  <a:pt x="7128047" y="56118"/>
                </a:cubicBezTo>
                <a:cubicBezTo>
                  <a:pt x="7125089" y="63484"/>
                  <a:pt x="7121036" y="72525"/>
                  <a:pt x="7115886" y="83241"/>
                </a:cubicBezTo>
                <a:cubicBezTo>
                  <a:pt x="7129701" y="81242"/>
                  <a:pt x="7143109" y="78683"/>
                  <a:pt x="7156109" y="75567"/>
                </a:cubicBezTo>
                <a:cubicBezTo>
                  <a:pt x="7169108" y="72450"/>
                  <a:pt x="7181519" y="69030"/>
                  <a:pt x="7193343" y="65305"/>
                </a:cubicBezTo>
                <a:cubicBezTo>
                  <a:pt x="7205168" y="61580"/>
                  <a:pt x="7216130" y="64388"/>
                  <a:pt x="7226229" y="73729"/>
                </a:cubicBezTo>
                <a:cubicBezTo>
                  <a:pt x="7236329" y="83071"/>
                  <a:pt x="7230937" y="90162"/>
                  <a:pt x="7210055" y="95003"/>
                </a:cubicBezTo>
                <a:cubicBezTo>
                  <a:pt x="7189173" y="99845"/>
                  <a:pt x="7169808" y="103811"/>
                  <a:pt x="7151959" y="106902"/>
                </a:cubicBezTo>
                <a:cubicBezTo>
                  <a:pt x="7134110" y="109994"/>
                  <a:pt x="7118393" y="112506"/>
                  <a:pt x="7104812" y="114439"/>
                </a:cubicBezTo>
                <a:cubicBezTo>
                  <a:pt x="7089813" y="144438"/>
                  <a:pt x="7073105" y="172736"/>
                  <a:pt x="7054690" y="199334"/>
                </a:cubicBezTo>
                <a:cubicBezTo>
                  <a:pt x="7054690" y="234957"/>
                  <a:pt x="7054537" y="262837"/>
                  <a:pt x="7054233" y="282973"/>
                </a:cubicBezTo>
                <a:lnTo>
                  <a:pt x="7053949" y="296961"/>
                </a:lnTo>
                <a:lnTo>
                  <a:pt x="7054790" y="296316"/>
                </a:lnTo>
                <a:cubicBezTo>
                  <a:pt x="7063339" y="295541"/>
                  <a:pt x="7094095" y="291662"/>
                  <a:pt x="7147059" y="284679"/>
                </a:cubicBezTo>
                <a:lnTo>
                  <a:pt x="7147059" y="229332"/>
                </a:lnTo>
                <a:cubicBezTo>
                  <a:pt x="7122527" y="233516"/>
                  <a:pt x="7104628" y="231970"/>
                  <a:pt x="7093363" y="224695"/>
                </a:cubicBezTo>
                <a:cubicBezTo>
                  <a:pt x="7082095" y="217421"/>
                  <a:pt x="7082413" y="212688"/>
                  <a:pt x="7094313" y="210496"/>
                </a:cubicBezTo>
                <a:cubicBezTo>
                  <a:pt x="7106211" y="208305"/>
                  <a:pt x="7123793" y="204892"/>
                  <a:pt x="7147059" y="200259"/>
                </a:cubicBezTo>
                <a:cubicBezTo>
                  <a:pt x="7146042" y="163162"/>
                  <a:pt x="7143697" y="141209"/>
                  <a:pt x="7140022" y="134401"/>
                </a:cubicBezTo>
                <a:cubicBezTo>
                  <a:pt x="7136347" y="127593"/>
                  <a:pt x="7137176" y="123118"/>
                  <a:pt x="7142509" y="120977"/>
                </a:cubicBezTo>
                <a:cubicBezTo>
                  <a:pt x="7147841" y="118835"/>
                  <a:pt x="7157025" y="120418"/>
                  <a:pt x="7170058" y="125726"/>
                </a:cubicBezTo>
                <a:cubicBezTo>
                  <a:pt x="7183089" y="131034"/>
                  <a:pt x="7188014" y="137538"/>
                  <a:pt x="7184832" y="145238"/>
                </a:cubicBezTo>
                <a:cubicBezTo>
                  <a:pt x="7181649" y="152937"/>
                  <a:pt x="7179582" y="168878"/>
                  <a:pt x="7178633" y="193060"/>
                </a:cubicBezTo>
                <a:cubicBezTo>
                  <a:pt x="7190914" y="191176"/>
                  <a:pt x="7202526" y="188352"/>
                  <a:pt x="7213467" y="184585"/>
                </a:cubicBezTo>
                <a:cubicBezTo>
                  <a:pt x="7224408" y="180819"/>
                  <a:pt x="7234145" y="182956"/>
                  <a:pt x="7242679" y="190997"/>
                </a:cubicBezTo>
                <a:cubicBezTo>
                  <a:pt x="7251211" y="199039"/>
                  <a:pt x="7248865" y="205592"/>
                  <a:pt x="7235641" y="210659"/>
                </a:cubicBezTo>
                <a:cubicBezTo>
                  <a:pt x="7222417" y="215725"/>
                  <a:pt x="7203331" y="220175"/>
                  <a:pt x="7178383" y="224008"/>
                </a:cubicBezTo>
                <a:cubicBezTo>
                  <a:pt x="7177499" y="243123"/>
                  <a:pt x="7177057" y="262089"/>
                  <a:pt x="7177057" y="280904"/>
                </a:cubicBezTo>
                <a:cubicBezTo>
                  <a:pt x="7202072" y="277905"/>
                  <a:pt x="7224105" y="275063"/>
                  <a:pt x="7243153" y="272380"/>
                </a:cubicBezTo>
                <a:cubicBezTo>
                  <a:pt x="7262202" y="269697"/>
                  <a:pt x="7276863" y="274921"/>
                  <a:pt x="7287138" y="288054"/>
                </a:cubicBezTo>
                <a:cubicBezTo>
                  <a:pt x="7297412" y="301186"/>
                  <a:pt x="7294900" y="307490"/>
                  <a:pt x="7279601" y="306965"/>
                </a:cubicBezTo>
                <a:cubicBezTo>
                  <a:pt x="7264302" y="306440"/>
                  <a:pt x="7248135" y="305657"/>
                  <a:pt x="7231104" y="304615"/>
                </a:cubicBezTo>
                <a:cubicBezTo>
                  <a:pt x="7214071" y="303574"/>
                  <a:pt x="7188860" y="305407"/>
                  <a:pt x="7155471" y="310115"/>
                </a:cubicBezTo>
                <a:cubicBezTo>
                  <a:pt x="7122081" y="314823"/>
                  <a:pt x="7100153" y="318481"/>
                  <a:pt x="7089687" y="321089"/>
                </a:cubicBezTo>
                <a:cubicBezTo>
                  <a:pt x="7079221" y="323698"/>
                  <a:pt x="7068651" y="320414"/>
                  <a:pt x="7057977" y="311240"/>
                </a:cubicBezTo>
                <a:lnTo>
                  <a:pt x="7053416" y="305742"/>
                </a:lnTo>
                <a:lnTo>
                  <a:pt x="7051415" y="328386"/>
                </a:lnTo>
                <a:cubicBezTo>
                  <a:pt x="7050043" y="336975"/>
                  <a:pt x="7048123" y="344867"/>
                  <a:pt x="7045653" y="352063"/>
                </a:cubicBezTo>
                <a:cubicBezTo>
                  <a:pt x="7040711" y="366453"/>
                  <a:pt x="7034416" y="366120"/>
                  <a:pt x="7026767" y="351063"/>
                </a:cubicBezTo>
                <a:cubicBezTo>
                  <a:pt x="7019117" y="336005"/>
                  <a:pt x="7017121" y="322868"/>
                  <a:pt x="7020779" y="311652"/>
                </a:cubicBezTo>
                <a:cubicBezTo>
                  <a:pt x="7024437" y="300437"/>
                  <a:pt x="7025833" y="272996"/>
                  <a:pt x="7024967" y="229332"/>
                </a:cubicBezTo>
                <a:cubicBezTo>
                  <a:pt x="7016467" y="243198"/>
                  <a:pt x="7004255" y="256768"/>
                  <a:pt x="6988331" y="270043"/>
                </a:cubicBezTo>
                <a:cubicBezTo>
                  <a:pt x="6972407" y="283317"/>
                  <a:pt x="6957495" y="292399"/>
                  <a:pt x="6943597" y="297291"/>
                </a:cubicBezTo>
                <a:cubicBezTo>
                  <a:pt x="6929697" y="302182"/>
                  <a:pt x="6927780" y="299166"/>
                  <a:pt x="6937847" y="288241"/>
                </a:cubicBezTo>
                <a:cubicBezTo>
                  <a:pt x="6947913" y="277317"/>
                  <a:pt x="6960287" y="264514"/>
                  <a:pt x="6974969" y="249831"/>
                </a:cubicBezTo>
                <a:cubicBezTo>
                  <a:pt x="6989651" y="235149"/>
                  <a:pt x="7005709" y="215508"/>
                  <a:pt x="7023141" y="190910"/>
                </a:cubicBezTo>
                <a:cubicBezTo>
                  <a:pt x="7023141" y="185560"/>
                  <a:pt x="7022095" y="178044"/>
                  <a:pt x="7020004" y="168361"/>
                </a:cubicBezTo>
                <a:cubicBezTo>
                  <a:pt x="7017913" y="158678"/>
                  <a:pt x="7025408" y="158545"/>
                  <a:pt x="7042491" y="167961"/>
                </a:cubicBezTo>
                <a:cubicBezTo>
                  <a:pt x="7046591" y="163028"/>
                  <a:pt x="7056872" y="146354"/>
                  <a:pt x="7073339" y="117939"/>
                </a:cubicBezTo>
                <a:cubicBezTo>
                  <a:pt x="7063505" y="121072"/>
                  <a:pt x="7054327" y="123164"/>
                  <a:pt x="7045803" y="124214"/>
                </a:cubicBezTo>
                <a:cubicBezTo>
                  <a:pt x="7037278" y="125264"/>
                  <a:pt x="7027707" y="121406"/>
                  <a:pt x="7017092" y="112640"/>
                </a:cubicBezTo>
                <a:cubicBezTo>
                  <a:pt x="7006475" y="103873"/>
                  <a:pt x="7008596" y="99153"/>
                  <a:pt x="7023454" y="98478"/>
                </a:cubicBezTo>
                <a:cubicBezTo>
                  <a:pt x="7038311" y="97803"/>
                  <a:pt x="7057856" y="95532"/>
                  <a:pt x="7082088" y="91666"/>
                </a:cubicBezTo>
                <a:cubicBezTo>
                  <a:pt x="7097170" y="52702"/>
                  <a:pt x="7103403" y="27441"/>
                  <a:pt x="7100787" y="15883"/>
                </a:cubicBezTo>
                <a:cubicBezTo>
                  <a:pt x="7099479" y="10104"/>
                  <a:pt x="7100661" y="6796"/>
                  <a:pt x="7104336" y="5959"/>
                </a:cubicBezTo>
                <a:close/>
                <a:moveTo>
                  <a:pt x="1787219" y="4340"/>
                </a:moveTo>
                <a:cubicBezTo>
                  <a:pt x="1789202" y="4440"/>
                  <a:pt x="1791625" y="4975"/>
                  <a:pt x="1794487" y="5946"/>
                </a:cubicBezTo>
                <a:cubicBezTo>
                  <a:pt x="1805936" y="9829"/>
                  <a:pt x="1815644" y="15121"/>
                  <a:pt x="1823610" y="21820"/>
                </a:cubicBezTo>
                <a:cubicBezTo>
                  <a:pt x="1831576" y="28520"/>
                  <a:pt x="1833539" y="34178"/>
                  <a:pt x="1829497" y="38794"/>
                </a:cubicBezTo>
                <a:cubicBezTo>
                  <a:pt x="1825456" y="43411"/>
                  <a:pt x="1821719" y="47869"/>
                  <a:pt x="1818285" y="52168"/>
                </a:cubicBezTo>
                <a:cubicBezTo>
                  <a:pt x="1854283" y="89583"/>
                  <a:pt x="1879515" y="114489"/>
                  <a:pt x="1893981" y="126889"/>
                </a:cubicBezTo>
                <a:cubicBezTo>
                  <a:pt x="1908447" y="139288"/>
                  <a:pt x="1923346" y="149837"/>
                  <a:pt x="1938678" y="158537"/>
                </a:cubicBezTo>
                <a:cubicBezTo>
                  <a:pt x="1954011" y="167236"/>
                  <a:pt x="1971505" y="175236"/>
                  <a:pt x="1991162" y="182535"/>
                </a:cubicBezTo>
                <a:cubicBezTo>
                  <a:pt x="2010820" y="189835"/>
                  <a:pt x="2012345" y="195276"/>
                  <a:pt x="1995737" y="198859"/>
                </a:cubicBezTo>
                <a:cubicBezTo>
                  <a:pt x="1979130" y="202442"/>
                  <a:pt x="1960914" y="203688"/>
                  <a:pt x="1941090" y="202597"/>
                </a:cubicBezTo>
                <a:cubicBezTo>
                  <a:pt x="1921267" y="201505"/>
                  <a:pt x="1907318" y="195768"/>
                  <a:pt x="1899243" y="185385"/>
                </a:cubicBezTo>
                <a:cubicBezTo>
                  <a:pt x="1891169" y="175002"/>
                  <a:pt x="1880028" y="160420"/>
                  <a:pt x="1865820" y="141638"/>
                </a:cubicBezTo>
                <a:cubicBezTo>
                  <a:pt x="1851613" y="122856"/>
                  <a:pt x="1832343" y="97707"/>
                  <a:pt x="1808011" y="66192"/>
                </a:cubicBezTo>
                <a:cubicBezTo>
                  <a:pt x="1796562" y="89891"/>
                  <a:pt x="1784258" y="110948"/>
                  <a:pt x="1771101" y="129364"/>
                </a:cubicBezTo>
                <a:cubicBezTo>
                  <a:pt x="1757943" y="147779"/>
                  <a:pt x="1741811" y="167070"/>
                  <a:pt x="1722704" y="187235"/>
                </a:cubicBezTo>
                <a:cubicBezTo>
                  <a:pt x="1703597" y="207401"/>
                  <a:pt x="1681256" y="223379"/>
                  <a:pt x="1655683" y="235170"/>
                </a:cubicBezTo>
                <a:cubicBezTo>
                  <a:pt x="1630110" y="246961"/>
                  <a:pt x="1627122" y="243932"/>
                  <a:pt x="1646721" y="226083"/>
                </a:cubicBezTo>
                <a:cubicBezTo>
                  <a:pt x="1666320" y="208234"/>
                  <a:pt x="1684994" y="189127"/>
                  <a:pt x="1702743" y="168761"/>
                </a:cubicBezTo>
                <a:cubicBezTo>
                  <a:pt x="1720492" y="148396"/>
                  <a:pt x="1735545" y="128689"/>
                  <a:pt x="1747902" y="109640"/>
                </a:cubicBezTo>
                <a:cubicBezTo>
                  <a:pt x="1760260" y="90591"/>
                  <a:pt x="1769559" y="72600"/>
                  <a:pt x="1775801" y="55668"/>
                </a:cubicBezTo>
                <a:cubicBezTo>
                  <a:pt x="1782042" y="38736"/>
                  <a:pt x="1783854" y="25245"/>
                  <a:pt x="1781238" y="15196"/>
                </a:cubicBezTo>
                <a:cubicBezTo>
                  <a:pt x="1779275" y="7659"/>
                  <a:pt x="1781269" y="4040"/>
                  <a:pt x="1787219" y="4340"/>
                </a:cubicBezTo>
                <a:close/>
                <a:moveTo>
                  <a:pt x="2261952" y="615"/>
                </a:moveTo>
                <a:cubicBezTo>
                  <a:pt x="2265890" y="594"/>
                  <a:pt x="2271608" y="1788"/>
                  <a:pt x="2279107" y="4196"/>
                </a:cubicBezTo>
                <a:cubicBezTo>
                  <a:pt x="2294106" y="9013"/>
                  <a:pt x="2299514" y="15187"/>
                  <a:pt x="2295331" y="22720"/>
                </a:cubicBezTo>
                <a:lnTo>
                  <a:pt x="2285907" y="29920"/>
                </a:lnTo>
                <a:cubicBezTo>
                  <a:pt x="2293506" y="30003"/>
                  <a:pt x="2304856" y="28195"/>
                  <a:pt x="2319955" y="24495"/>
                </a:cubicBezTo>
                <a:cubicBezTo>
                  <a:pt x="2335054" y="20795"/>
                  <a:pt x="2345966" y="23199"/>
                  <a:pt x="2352690" y="31707"/>
                </a:cubicBezTo>
                <a:cubicBezTo>
                  <a:pt x="2359415" y="40215"/>
                  <a:pt x="2352036" y="46256"/>
                  <a:pt x="2330554" y="49831"/>
                </a:cubicBezTo>
                <a:cubicBezTo>
                  <a:pt x="2309072" y="53406"/>
                  <a:pt x="2292307" y="54151"/>
                  <a:pt x="2280257" y="52068"/>
                </a:cubicBezTo>
                <a:cubicBezTo>
                  <a:pt x="2271608" y="65817"/>
                  <a:pt x="2259900" y="77358"/>
                  <a:pt x="2245134" y="86691"/>
                </a:cubicBezTo>
                <a:lnTo>
                  <a:pt x="2238857" y="90055"/>
                </a:lnTo>
                <a:lnTo>
                  <a:pt x="2254071" y="86554"/>
                </a:lnTo>
                <a:cubicBezTo>
                  <a:pt x="2260396" y="83312"/>
                  <a:pt x="2267475" y="83379"/>
                  <a:pt x="2275308" y="86754"/>
                </a:cubicBezTo>
                <a:cubicBezTo>
                  <a:pt x="2283140" y="90128"/>
                  <a:pt x="2290786" y="94245"/>
                  <a:pt x="2298244" y="99103"/>
                </a:cubicBezTo>
                <a:cubicBezTo>
                  <a:pt x="2305702" y="103961"/>
                  <a:pt x="2307302" y="109906"/>
                  <a:pt x="2303043" y="116939"/>
                </a:cubicBezTo>
                <a:cubicBezTo>
                  <a:pt x="2298785" y="123972"/>
                  <a:pt x="2295102" y="138109"/>
                  <a:pt x="2291994" y="159349"/>
                </a:cubicBezTo>
                <a:cubicBezTo>
                  <a:pt x="2288886" y="180590"/>
                  <a:pt x="2284607" y="197039"/>
                  <a:pt x="2279157" y="208696"/>
                </a:cubicBezTo>
                <a:cubicBezTo>
                  <a:pt x="2277795" y="211611"/>
                  <a:pt x="2276336" y="213834"/>
                  <a:pt x="2274781" y="215367"/>
                </a:cubicBezTo>
                <a:lnTo>
                  <a:pt x="2272057" y="216756"/>
                </a:lnTo>
                <a:lnTo>
                  <a:pt x="2275020" y="217646"/>
                </a:lnTo>
                <a:cubicBezTo>
                  <a:pt x="2281228" y="220221"/>
                  <a:pt x="2284036" y="222758"/>
                  <a:pt x="2283445" y="225258"/>
                </a:cubicBezTo>
                <a:cubicBezTo>
                  <a:pt x="2282853" y="227758"/>
                  <a:pt x="2281582" y="230616"/>
                  <a:pt x="2279632" y="233832"/>
                </a:cubicBezTo>
                <a:cubicBezTo>
                  <a:pt x="2311947" y="230832"/>
                  <a:pt x="2335912" y="227991"/>
                  <a:pt x="2351528" y="225308"/>
                </a:cubicBezTo>
                <a:cubicBezTo>
                  <a:pt x="2367144" y="222625"/>
                  <a:pt x="2379718" y="224566"/>
                  <a:pt x="2389251" y="231132"/>
                </a:cubicBezTo>
                <a:cubicBezTo>
                  <a:pt x="2398783" y="237699"/>
                  <a:pt x="2402479" y="243744"/>
                  <a:pt x="2400337" y="249269"/>
                </a:cubicBezTo>
                <a:cubicBezTo>
                  <a:pt x="2398196" y="254793"/>
                  <a:pt x="2390076" y="257293"/>
                  <a:pt x="2375976" y="256768"/>
                </a:cubicBezTo>
                <a:cubicBezTo>
                  <a:pt x="2361877" y="256243"/>
                  <a:pt x="2349603" y="255981"/>
                  <a:pt x="2339154" y="255981"/>
                </a:cubicBezTo>
                <a:cubicBezTo>
                  <a:pt x="2329938" y="255981"/>
                  <a:pt x="2310097" y="256939"/>
                  <a:pt x="2279632" y="258856"/>
                </a:cubicBezTo>
                <a:cubicBezTo>
                  <a:pt x="2279632" y="304986"/>
                  <a:pt x="2279349" y="330314"/>
                  <a:pt x="2278782" y="334839"/>
                </a:cubicBezTo>
                <a:cubicBezTo>
                  <a:pt x="2278216" y="339363"/>
                  <a:pt x="2276199" y="346963"/>
                  <a:pt x="2272733" y="357637"/>
                </a:cubicBezTo>
                <a:cubicBezTo>
                  <a:pt x="2269266" y="368312"/>
                  <a:pt x="2265367" y="371861"/>
                  <a:pt x="2261033" y="368287"/>
                </a:cubicBezTo>
                <a:cubicBezTo>
                  <a:pt x="2256700" y="364712"/>
                  <a:pt x="2253984" y="359350"/>
                  <a:pt x="2252884" y="352200"/>
                </a:cubicBezTo>
                <a:cubicBezTo>
                  <a:pt x="2251784" y="345050"/>
                  <a:pt x="2250967" y="334534"/>
                  <a:pt x="2250434" y="320652"/>
                </a:cubicBezTo>
                <a:cubicBezTo>
                  <a:pt x="2249901" y="306769"/>
                  <a:pt x="2249634" y="286787"/>
                  <a:pt x="2249634" y="260706"/>
                </a:cubicBezTo>
                <a:lnTo>
                  <a:pt x="2183113" y="269655"/>
                </a:lnTo>
                <a:cubicBezTo>
                  <a:pt x="2179197" y="289204"/>
                  <a:pt x="2169856" y="306911"/>
                  <a:pt x="2155090" y="322777"/>
                </a:cubicBezTo>
                <a:cubicBezTo>
                  <a:pt x="2140324" y="338643"/>
                  <a:pt x="2122063" y="348996"/>
                  <a:pt x="2100306" y="353837"/>
                </a:cubicBezTo>
                <a:cubicBezTo>
                  <a:pt x="2078549" y="358679"/>
                  <a:pt x="2075428" y="355783"/>
                  <a:pt x="2090944" y="345150"/>
                </a:cubicBezTo>
                <a:cubicBezTo>
                  <a:pt x="2106459" y="334518"/>
                  <a:pt x="2119559" y="323098"/>
                  <a:pt x="2130241" y="310890"/>
                </a:cubicBezTo>
                <a:cubicBezTo>
                  <a:pt x="2140924" y="298682"/>
                  <a:pt x="2148307" y="285612"/>
                  <a:pt x="2152390" y="271680"/>
                </a:cubicBezTo>
                <a:cubicBezTo>
                  <a:pt x="2116626" y="277946"/>
                  <a:pt x="2093369" y="282125"/>
                  <a:pt x="2082619" y="284217"/>
                </a:cubicBezTo>
                <a:cubicBezTo>
                  <a:pt x="2071870" y="286308"/>
                  <a:pt x="2061204" y="282096"/>
                  <a:pt x="2050621" y="271580"/>
                </a:cubicBezTo>
                <a:cubicBezTo>
                  <a:pt x="2040038" y="261064"/>
                  <a:pt x="2043338" y="256593"/>
                  <a:pt x="2060521" y="258168"/>
                </a:cubicBezTo>
                <a:cubicBezTo>
                  <a:pt x="2077703" y="259743"/>
                  <a:pt x="2108851" y="257589"/>
                  <a:pt x="2153965" y="251706"/>
                </a:cubicBezTo>
                <a:cubicBezTo>
                  <a:pt x="2153965" y="243973"/>
                  <a:pt x="2152657" y="236970"/>
                  <a:pt x="2150040" y="230695"/>
                </a:cubicBezTo>
                <a:cubicBezTo>
                  <a:pt x="2147424" y="224420"/>
                  <a:pt x="2150024" y="221833"/>
                  <a:pt x="2157840" y="222933"/>
                </a:cubicBezTo>
                <a:lnTo>
                  <a:pt x="2161687" y="223916"/>
                </a:lnTo>
                <a:lnTo>
                  <a:pt x="2156628" y="213618"/>
                </a:lnTo>
                <a:cubicBezTo>
                  <a:pt x="2155165" y="209483"/>
                  <a:pt x="2154032" y="204859"/>
                  <a:pt x="2153227" y="199747"/>
                </a:cubicBezTo>
                <a:cubicBezTo>
                  <a:pt x="2151619" y="189522"/>
                  <a:pt x="2149532" y="174923"/>
                  <a:pt x="2146965" y="155949"/>
                </a:cubicBezTo>
                <a:cubicBezTo>
                  <a:pt x="2144399" y="136976"/>
                  <a:pt x="2140741" y="123260"/>
                  <a:pt x="2135991" y="114802"/>
                </a:cubicBezTo>
                <a:cubicBezTo>
                  <a:pt x="2131241" y="106344"/>
                  <a:pt x="2133600" y="102115"/>
                  <a:pt x="2143066" y="102115"/>
                </a:cubicBezTo>
                <a:cubicBezTo>
                  <a:pt x="2149615" y="102115"/>
                  <a:pt x="2155440" y="102369"/>
                  <a:pt x="2160540" y="102878"/>
                </a:cubicBezTo>
                <a:cubicBezTo>
                  <a:pt x="2163089" y="103132"/>
                  <a:pt x="2168185" y="102813"/>
                  <a:pt x="2175826" y="101922"/>
                </a:cubicBezTo>
                <a:lnTo>
                  <a:pt x="2176375" y="101843"/>
                </a:lnTo>
                <a:lnTo>
                  <a:pt x="2169489" y="97791"/>
                </a:lnTo>
                <a:cubicBezTo>
                  <a:pt x="2159140" y="84975"/>
                  <a:pt x="2156173" y="76733"/>
                  <a:pt x="2160590" y="73067"/>
                </a:cubicBezTo>
                <a:cubicBezTo>
                  <a:pt x="2165006" y="69401"/>
                  <a:pt x="2172880" y="69655"/>
                  <a:pt x="2184213" y="73829"/>
                </a:cubicBezTo>
                <a:cubicBezTo>
                  <a:pt x="2195546" y="78004"/>
                  <a:pt x="2199508" y="85616"/>
                  <a:pt x="2196100" y="96666"/>
                </a:cubicBezTo>
                <a:lnTo>
                  <a:pt x="2194647" y="99216"/>
                </a:lnTo>
                <a:lnTo>
                  <a:pt x="2206387" y="97528"/>
                </a:lnTo>
                <a:lnTo>
                  <a:pt x="2231685" y="91706"/>
                </a:lnTo>
                <a:lnTo>
                  <a:pt x="2231492" y="87610"/>
                </a:lnTo>
                <a:cubicBezTo>
                  <a:pt x="2232152" y="85481"/>
                  <a:pt x="2233537" y="82608"/>
                  <a:pt x="2235647" y="78992"/>
                </a:cubicBezTo>
                <a:cubicBezTo>
                  <a:pt x="2244089" y="64526"/>
                  <a:pt x="2250101" y="51768"/>
                  <a:pt x="2253684" y="40719"/>
                </a:cubicBezTo>
                <a:cubicBezTo>
                  <a:pt x="2257267" y="29670"/>
                  <a:pt x="2258275" y="22066"/>
                  <a:pt x="2256709" y="17908"/>
                </a:cubicBezTo>
                <a:cubicBezTo>
                  <a:pt x="2255142" y="13750"/>
                  <a:pt x="2254734" y="9221"/>
                  <a:pt x="2255484" y="4321"/>
                </a:cubicBezTo>
                <a:cubicBezTo>
                  <a:pt x="2255859" y="1871"/>
                  <a:pt x="2258015" y="636"/>
                  <a:pt x="2261952" y="615"/>
                </a:cubicBezTo>
                <a:close/>
                <a:moveTo>
                  <a:pt x="3411135" y="46"/>
                </a:moveTo>
                <a:cubicBezTo>
                  <a:pt x="3414466" y="-141"/>
                  <a:pt x="3418642" y="251"/>
                  <a:pt x="3423662" y="1221"/>
                </a:cubicBezTo>
                <a:cubicBezTo>
                  <a:pt x="3443744" y="5104"/>
                  <a:pt x="3455544" y="10579"/>
                  <a:pt x="3459060" y="17645"/>
                </a:cubicBezTo>
                <a:cubicBezTo>
                  <a:pt x="3462576" y="24712"/>
                  <a:pt x="3463660" y="32478"/>
                  <a:pt x="3462310" y="40944"/>
                </a:cubicBezTo>
                <a:cubicBezTo>
                  <a:pt x="3460960" y="49410"/>
                  <a:pt x="3457189" y="53068"/>
                  <a:pt x="3450998" y="51918"/>
                </a:cubicBezTo>
                <a:cubicBezTo>
                  <a:pt x="3444807" y="50768"/>
                  <a:pt x="3437311" y="46894"/>
                  <a:pt x="3428512" y="40294"/>
                </a:cubicBezTo>
                <a:cubicBezTo>
                  <a:pt x="3419712" y="33694"/>
                  <a:pt x="3411529" y="26053"/>
                  <a:pt x="3403963" y="17370"/>
                </a:cubicBezTo>
                <a:cubicBezTo>
                  <a:pt x="3398751" y="6384"/>
                  <a:pt x="3401141" y="609"/>
                  <a:pt x="3411135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21896" y="3014040"/>
            <a:ext cx="494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622817" y="3140459"/>
            <a:ext cx="494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516796" y="3786836"/>
            <a:ext cx="494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279014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397419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MH_Text_1"/>
          <p:cNvSpPr/>
          <p:nvPr>
            <p:custDataLst>
              <p:tags r:id="rId3"/>
            </p:custDataLst>
          </p:nvPr>
        </p:nvSpPr>
        <p:spPr>
          <a:xfrm>
            <a:off x="8905656" y="289333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4"/>
            </p:custDataLst>
          </p:nvPr>
        </p:nvSpPr>
        <p:spPr>
          <a:xfrm>
            <a:off x="8905656" y="407738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5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6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5894" y="1642593"/>
            <a:ext cx="7473246" cy="852935"/>
          </a:xfrm>
          <a:custGeom>
            <a:avLst/>
            <a:gdLst/>
            <a:ahLst/>
            <a:cxnLst/>
            <a:rect l="l" t="t" r="r" b="b"/>
            <a:pathLst>
              <a:path w="7473246" h="852935">
                <a:moveTo>
                  <a:pt x="4896530" y="759560"/>
                </a:moveTo>
                <a:lnTo>
                  <a:pt x="4942583" y="759560"/>
                </a:lnTo>
                <a:lnTo>
                  <a:pt x="4942583" y="805592"/>
                </a:lnTo>
                <a:lnTo>
                  <a:pt x="4896530" y="805592"/>
                </a:lnTo>
                <a:close/>
                <a:moveTo>
                  <a:pt x="2379377" y="754255"/>
                </a:moveTo>
                <a:cubicBezTo>
                  <a:pt x="2383360" y="753612"/>
                  <a:pt x="2387762" y="753910"/>
                  <a:pt x="2392584" y="755150"/>
                </a:cubicBezTo>
                <a:cubicBezTo>
                  <a:pt x="2402228" y="757631"/>
                  <a:pt x="2408527" y="762848"/>
                  <a:pt x="2411481" y="770799"/>
                </a:cubicBezTo>
                <a:cubicBezTo>
                  <a:pt x="2414435" y="778751"/>
                  <a:pt x="2414019" y="788699"/>
                  <a:pt x="2410233" y="800645"/>
                </a:cubicBezTo>
                <a:cubicBezTo>
                  <a:pt x="2406447" y="812590"/>
                  <a:pt x="2399571" y="824016"/>
                  <a:pt x="2389605" y="834921"/>
                </a:cubicBezTo>
                <a:cubicBezTo>
                  <a:pt x="2379639" y="845827"/>
                  <a:pt x="2370030" y="851764"/>
                  <a:pt x="2360781" y="852732"/>
                </a:cubicBezTo>
                <a:cubicBezTo>
                  <a:pt x="2351532" y="853700"/>
                  <a:pt x="2349725" y="851216"/>
                  <a:pt x="2355360" y="845279"/>
                </a:cubicBezTo>
                <a:cubicBezTo>
                  <a:pt x="2360996" y="839342"/>
                  <a:pt x="2366191" y="833351"/>
                  <a:pt x="2370945" y="827307"/>
                </a:cubicBezTo>
                <a:cubicBezTo>
                  <a:pt x="2375698" y="821262"/>
                  <a:pt x="2379832" y="814024"/>
                  <a:pt x="2383345" y="805592"/>
                </a:cubicBezTo>
                <a:cubicBezTo>
                  <a:pt x="2377021" y="805592"/>
                  <a:pt x="2371704" y="803975"/>
                  <a:pt x="2367395" y="800742"/>
                </a:cubicBezTo>
                <a:cubicBezTo>
                  <a:pt x="2363086" y="797508"/>
                  <a:pt x="2360168" y="793278"/>
                  <a:pt x="2358641" y="788051"/>
                </a:cubicBezTo>
                <a:cubicBezTo>
                  <a:pt x="2357113" y="782824"/>
                  <a:pt x="2356834" y="777941"/>
                  <a:pt x="2357802" y="773402"/>
                </a:cubicBezTo>
                <a:cubicBezTo>
                  <a:pt x="2358770" y="768863"/>
                  <a:pt x="2362398" y="764067"/>
                  <a:pt x="2368686" y="759012"/>
                </a:cubicBezTo>
                <a:cubicBezTo>
                  <a:pt x="2371830" y="756484"/>
                  <a:pt x="2375394" y="754899"/>
                  <a:pt x="2379377" y="754255"/>
                </a:cubicBezTo>
                <a:close/>
                <a:moveTo>
                  <a:pt x="200977" y="693566"/>
                </a:moveTo>
                <a:lnTo>
                  <a:pt x="150559" y="697521"/>
                </a:lnTo>
                <a:lnTo>
                  <a:pt x="155042" y="698707"/>
                </a:lnTo>
                <a:cubicBezTo>
                  <a:pt x="166707" y="703153"/>
                  <a:pt x="173031" y="708477"/>
                  <a:pt x="174014" y="714679"/>
                </a:cubicBezTo>
                <a:cubicBezTo>
                  <a:pt x="174996" y="720881"/>
                  <a:pt x="173426" y="726786"/>
                  <a:pt x="169303" y="732393"/>
                </a:cubicBezTo>
                <a:cubicBezTo>
                  <a:pt x="165181" y="738000"/>
                  <a:pt x="160516" y="736860"/>
                  <a:pt x="155311" y="728972"/>
                </a:cubicBezTo>
                <a:cubicBezTo>
                  <a:pt x="150105" y="721085"/>
                  <a:pt x="145660" y="713915"/>
                  <a:pt x="141974" y="707462"/>
                </a:cubicBezTo>
                <a:cubicBezTo>
                  <a:pt x="141236" y="704892"/>
                  <a:pt x="140954" y="702781"/>
                  <a:pt x="141129" y="701131"/>
                </a:cubicBezTo>
                <a:lnTo>
                  <a:pt x="142721" y="698135"/>
                </a:lnTo>
                <a:lnTo>
                  <a:pt x="117324" y="700127"/>
                </a:lnTo>
                <a:cubicBezTo>
                  <a:pt x="105292" y="724147"/>
                  <a:pt x="97685" y="736752"/>
                  <a:pt x="94501" y="737942"/>
                </a:cubicBezTo>
                <a:cubicBezTo>
                  <a:pt x="131384" y="737985"/>
                  <a:pt x="165213" y="737985"/>
                  <a:pt x="195987" y="737942"/>
                </a:cubicBezTo>
                <a:cubicBezTo>
                  <a:pt x="197550" y="729481"/>
                  <a:pt x="199213" y="714690"/>
                  <a:pt x="200977" y="693566"/>
                </a:cubicBezTo>
                <a:close/>
                <a:moveTo>
                  <a:pt x="429649" y="690802"/>
                </a:moveTo>
                <a:cubicBezTo>
                  <a:pt x="418923" y="691670"/>
                  <a:pt x="410114" y="695348"/>
                  <a:pt x="403224" y="701837"/>
                </a:cubicBezTo>
                <a:cubicBezTo>
                  <a:pt x="396333" y="708326"/>
                  <a:pt x="392673" y="716597"/>
                  <a:pt x="392243" y="726649"/>
                </a:cubicBezTo>
                <a:cubicBezTo>
                  <a:pt x="391827" y="736687"/>
                  <a:pt x="393494" y="745453"/>
                  <a:pt x="397244" y="752946"/>
                </a:cubicBezTo>
                <a:cubicBezTo>
                  <a:pt x="400994" y="760438"/>
                  <a:pt x="407723" y="764984"/>
                  <a:pt x="417431" y="766583"/>
                </a:cubicBezTo>
                <a:cubicBezTo>
                  <a:pt x="427140" y="768182"/>
                  <a:pt x="437299" y="767967"/>
                  <a:pt x="447911" y="765938"/>
                </a:cubicBezTo>
                <a:cubicBezTo>
                  <a:pt x="458523" y="763909"/>
                  <a:pt x="465948" y="758266"/>
                  <a:pt x="470185" y="749009"/>
                </a:cubicBezTo>
                <a:cubicBezTo>
                  <a:pt x="474423" y="739753"/>
                  <a:pt x="475911" y="730611"/>
                  <a:pt x="474649" y="721584"/>
                </a:cubicBezTo>
                <a:cubicBezTo>
                  <a:pt x="473386" y="712556"/>
                  <a:pt x="468253" y="704953"/>
                  <a:pt x="459247" y="698772"/>
                </a:cubicBezTo>
                <a:cubicBezTo>
                  <a:pt x="450242" y="692591"/>
                  <a:pt x="440376" y="689935"/>
                  <a:pt x="429649" y="690802"/>
                </a:cubicBezTo>
                <a:close/>
                <a:moveTo>
                  <a:pt x="4705974" y="664538"/>
                </a:moveTo>
                <a:cubicBezTo>
                  <a:pt x="4698374" y="665893"/>
                  <a:pt x="4684485" y="668184"/>
                  <a:pt x="4664308" y="671411"/>
                </a:cubicBezTo>
                <a:lnTo>
                  <a:pt x="4664308" y="697438"/>
                </a:lnTo>
                <a:cubicBezTo>
                  <a:pt x="4670016" y="696621"/>
                  <a:pt x="4676889" y="695294"/>
                  <a:pt x="4684926" y="693459"/>
                </a:cubicBezTo>
                <a:cubicBezTo>
                  <a:pt x="4692964" y="691623"/>
                  <a:pt x="4699187" y="693592"/>
                  <a:pt x="4703597" y="699363"/>
                </a:cubicBezTo>
                <a:cubicBezTo>
                  <a:pt x="4708006" y="705135"/>
                  <a:pt x="4705318" y="709434"/>
                  <a:pt x="4695530" y="712259"/>
                </a:cubicBezTo>
                <a:cubicBezTo>
                  <a:pt x="4685743" y="715084"/>
                  <a:pt x="4675336" y="716052"/>
                  <a:pt x="4664308" y="715163"/>
                </a:cubicBezTo>
                <a:cubicBezTo>
                  <a:pt x="4664308" y="721315"/>
                  <a:pt x="4663864" y="727108"/>
                  <a:pt x="4662975" y="732543"/>
                </a:cubicBezTo>
                <a:cubicBezTo>
                  <a:pt x="4674017" y="731711"/>
                  <a:pt x="4683127" y="730378"/>
                  <a:pt x="4690303" y="728542"/>
                </a:cubicBezTo>
                <a:cubicBezTo>
                  <a:pt x="4697481" y="726707"/>
                  <a:pt x="4703493" y="729266"/>
                  <a:pt x="4708340" y="736221"/>
                </a:cubicBezTo>
                <a:cubicBezTo>
                  <a:pt x="4713187" y="743176"/>
                  <a:pt x="4707920" y="747704"/>
                  <a:pt x="4692541" y="749805"/>
                </a:cubicBezTo>
                <a:cubicBezTo>
                  <a:pt x="4677161" y="751906"/>
                  <a:pt x="4666710" y="752053"/>
                  <a:pt x="4661189" y="750246"/>
                </a:cubicBezTo>
                <a:cubicBezTo>
                  <a:pt x="4660573" y="758822"/>
                  <a:pt x="4660264" y="767318"/>
                  <a:pt x="4660264" y="775736"/>
                </a:cubicBezTo>
                <a:cubicBezTo>
                  <a:pt x="4673099" y="775808"/>
                  <a:pt x="4685521" y="774700"/>
                  <a:pt x="4697531" y="772413"/>
                </a:cubicBezTo>
                <a:cubicBezTo>
                  <a:pt x="4709541" y="770125"/>
                  <a:pt x="4717066" y="770555"/>
                  <a:pt x="4720106" y="773703"/>
                </a:cubicBezTo>
                <a:cubicBezTo>
                  <a:pt x="4723146" y="776851"/>
                  <a:pt x="4724928" y="777700"/>
                  <a:pt x="4725451" y="776252"/>
                </a:cubicBezTo>
                <a:cubicBezTo>
                  <a:pt x="4725975" y="774804"/>
                  <a:pt x="4726014" y="757707"/>
                  <a:pt x="4725570" y="724961"/>
                </a:cubicBezTo>
                <a:cubicBezTo>
                  <a:pt x="4725125" y="692215"/>
                  <a:pt x="4723648" y="673619"/>
                  <a:pt x="4721138" y="669174"/>
                </a:cubicBezTo>
                <a:cubicBezTo>
                  <a:pt x="4718629" y="664728"/>
                  <a:pt x="4713574" y="663183"/>
                  <a:pt x="4705974" y="664538"/>
                </a:cubicBezTo>
                <a:close/>
                <a:moveTo>
                  <a:pt x="2210424" y="664538"/>
                </a:moveTo>
                <a:cubicBezTo>
                  <a:pt x="2202824" y="665893"/>
                  <a:pt x="2188935" y="668184"/>
                  <a:pt x="2168758" y="671411"/>
                </a:cubicBezTo>
                <a:lnTo>
                  <a:pt x="2168758" y="697438"/>
                </a:lnTo>
                <a:cubicBezTo>
                  <a:pt x="2174466" y="696621"/>
                  <a:pt x="2181338" y="695294"/>
                  <a:pt x="2189376" y="693459"/>
                </a:cubicBezTo>
                <a:cubicBezTo>
                  <a:pt x="2197414" y="691623"/>
                  <a:pt x="2203637" y="693592"/>
                  <a:pt x="2208047" y="699363"/>
                </a:cubicBezTo>
                <a:cubicBezTo>
                  <a:pt x="2212457" y="705135"/>
                  <a:pt x="2209768" y="709434"/>
                  <a:pt x="2199981" y="712259"/>
                </a:cubicBezTo>
                <a:cubicBezTo>
                  <a:pt x="2190193" y="715084"/>
                  <a:pt x="2179786" y="716052"/>
                  <a:pt x="2168758" y="715163"/>
                </a:cubicBezTo>
                <a:cubicBezTo>
                  <a:pt x="2168758" y="721315"/>
                  <a:pt x="2168314" y="727108"/>
                  <a:pt x="2167425" y="732543"/>
                </a:cubicBezTo>
                <a:cubicBezTo>
                  <a:pt x="2178467" y="731711"/>
                  <a:pt x="2187576" y="730378"/>
                  <a:pt x="2194754" y="728542"/>
                </a:cubicBezTo>
                <a:cubicBezTo>
                  <a:pt x="2201931" y="726707"/>
                  <a:pt x="2207943" y="729266"/>
                  <a:pt x="2212790" y="736221"/>
                </a:cubicBezTo>
                <a:cubicBezTo>
                  <a:pt x="2217637" y="743176"/>
                  <a:pt x="2212371" y="747704"/>
                  <a:pt x="2196991" y="749805"/>
                </a:cubicBezTo>
                <a:cubicBezTo>
                  <a:pt x="2181611" y="751906"/>
                  <a:pt x="2171160" y="752053"/>
                  <a:pt x="2165639" y="750246"/>
                </a:cubicBezTo>
                <a:cubicBezTo>
                  <a:pt x="2165023" y="758822"/>
                  <a:pt x="2164715" y="767318"/>
                  <a:pt x="2164715" y="775736"/>
                </a:cubicBezTo>
                <a:cubicBezTo>
                  <a:pt x="2177549" y="775808"/>
                  <a:pt x="2189971" y="774700"/>
                  <a:pt x="2201981" y="772413"/>
                </a:cubicBezTo>
                <a:cubicBezTo>
                  <a:pt x="2213991" y="770125"/>
                  <a:pt x="2221516" y="770555"/>
                  <a:pt x="2224556" y="773703"/>
                </a:cubicBezTo>
                <a:cubicBezTo>
                  <a:pt x="2227596" y="776851"/>
                  <a:pt x="2229378" y="777700"/>
                  <a:pt x="2229901" y="776252"/>
                </a:cubicBezTo>
                <a:cubicBezTo>
                  <a:pt x="2230425" y="774804"/>
                  <a:pt x="2230464" y="757707"/>
                  <a:pt x="2230020" y="724961"/>
                </a:cubicBezTo>
                <a:cubicBezTo>
                  <a:pt x="2229575" y="692215"/>
                  <a:pt x="2228098" y="673619"/>
                  <a:pt x="2225589" y="669174"/>
                </a:cubicBezTo>
                <a:cubicBezTo>
                  <a:pt x="2223079" y="664728"/>
                  <a:pt x="2218024" y="663183"/>
                  <a:pt x="2210424" y="664538"/>
                </a:cubicBezTo>
                <a:close/>
                <a:moveTo>
                  <a:pt x="1093391" y="652342"/>
                </a:moveTo>
                <a:cubicBezTo>
                  <a:pt x="1092337" y="651919"/>
                  <a:pt x="1083654" y="652833"/>
                  <a:pt x="1067342" y="655085"/>
                </a:cubicBezTo>
                <a:cubicBezTo>
                  <a:pt x="1051030" y="657336"/>
                  <a:pt x="1031954" y="659659"/>
                  <a:pt x="1010114" y="662054"/>
                </a:cubicBezTo>
                <a:cubicBezTo>
                  <a:pt x="1011863" y="676595"/>
                  <a:pt x="1013118" y="688841"/>
                  <a:pt x="1013878" y="698793"/>
                </a:cubicBezTo>
                <a:cubicBezTo>
                  <a:pt x="1034227" y="696141"/>
                  <a:pt x="1059164" y="692290"/>
                  <a:pt x="1088691" y="687242"/>
                </a:cubicBezTo>
                <a:cubicBezTo>
                  <a:pt x="1091100" y="677591"/>
                  <a:pt x="1092749" y="669468"/>
                  <a:pt x="1093638" y="662871"/>
                </a:cubicBezTo>
                <a:cubicBezTo>
                  <a:pt x="1094527" y="656275"/>
                  <a:pt x="1094445" y="652765"/>
                  <a:pt x="1093391" y="652342"/>
                </a:cubicBezTo>
                <a:close/>
                <a:moveTo>
                  <a:pt x="1867007" y="646654"/>
                </a:moveTo>
                <a:cubicBezTo>
                  <a:pt x="1883187" y="645570"/>
                  <a:pt x="1896759" y="647943"/>
                  <a:pt x="1907724" y="653772"/>
                </a:cubicBezTo>
                <a:cubicBezTo>
                  <a:pt x="1922344" y="661545"/>
                  <a:pt x="1928783" y="668543"/>
                  <a:pt x="1927040" y="674766"/>
                </a:cubicBezTo>
                <a:cubicBezTo>
                  <a:pt x="1925298" y="680990"/>
                  <a:pt x="1918264" y="683654"/>
                  <a:pt x="1905939" y="682758"/>
                </a:cubicBezTo>
                <a:cubicBezTo>
                  <a:pt x="1893613" y="681861"/>
                  <a:pt x="1876294" y="681413"/>
                  <a:pt x="1853981" y="681413"/>
                </a:cubicBezTo>
                <a:cubicBezTo>
                  <a:pt x="1831696" y="681413"/>
                  <a:pt x="1807755" y="682535"/>
                  <a:pt x="1782158" y="684780"/>
                </a:cubicBezTo>
                <a:cubicBezTo>
                  <a:pt x="1756560" y="687024"/>
                  <a:pt x="1735136" y="689695"/>
                  <a:pt x="1717885" y="692792"/>
                </a:cubicBezTo>
                <a:cubicBezTo>
                  <a:pt x="1700634" y="695890"/>
                  <a:pt x="1685576" y="698815"/>
                  <a:pt x="1672713" y="701568"/>
                </a:cubicBezTo>
                <a:cubicBezTo>
                  <a:pt x="1659850" y="704322"/>
                  <a:pt x="1646463" y="701332"/>
                  <a:pt x="1632553" y="692599"/>
                </a:cubicBezTo>
                <a:cubicBezTo>
                  <a:pt x="1619948" y="678731"/>
                  <a:pt x="1619052" y="672483"/>
                  <a:pt x="1629865" y="673852"/>
                </a:cubicBezTo>
                <a:cubicBezTo>
                  <a:pt x="1640677" y="675222"/>
                  <a:pt x="1659201" y="674792"/>
                  <a:pt x="1685436" y="672562"/>
                </a:cubicBezTo>
                <a:cubicBezTo>
                  <a:pt x="1711672" y="670332"/>
                  <a:pt x="1739678" y="666958"/>
                  <a:pt x="1769456" y="662441"/>
                </a:cubicBezTo>
                <a:cubicBezTo>
                  <a:pt x="1799233" y="657924"/>
                  <a:pt x="1826067" y="653407"/>
                  <a:pt x="1849958" y="648890"/>
                </a:cubicBezTo>
                <a:cubicBezTo>
                  <a:pt x="1855931" y="647760"/>
                  <a:pt x="1861614" y="647015"/>
                  <a:pt x="1867007" y="646654"/>
                </a:cubicBezTo>
                <a:close/>
                <a:moveTo>
                  <a:pt x="2818721" y="643060"/>
                </a:moveTo>
                <a:cubicBezTo>
                  <a:pt x="2817280" y="642530"/>
                  <a:pt x="2813468" y="642716"/>
                  <a:pt x="2807288" y="643620"/>
                </a:cubicBezTo>
                <a:cubicBezTo>
                  <a:pt x="2801107" y="644523"/>
                  <a:pt x="2792646" y="646064"/>
                  <a:pt x="2781906" y="648244"/>
                </a:cubicBezTo>
                <a:cubicBezTo>
                  <a:pt x="2782766" y="662097"/>
                  <a:pt x="2783576" y="673999"/>
                  <a:pt x="2784337" y="683951"/>
                </a:cubicBezTo>
                <a:cubicBezTo>
                  <a:pt x="2797142" y="682259"/>
                  <a:pt x="2808493" y="679893"/>
                  <a:pt x="2818387" y="676853"/>
                </a:cubicBezTo>
                <a:cubicBezTo>
                  <a:pt x="2820051" y="664320"/>
                  <a:pt x="2820883" y="655465"/>
                  <a:pt x="2820883" y="650288"/>
                </a:cubicBezTo>
                <a:cubicBezTo>
                  <a:pt x="2820883" y="646000"/>
                  <a:pt x="2820162" y="643591"/>
                  <a:pt x="2818721" y="643060"/>
                </a:cubicBezTo>
                <a:close/>
                <a:moveTo>
                  <a:pt x="3542007" y="640949"/>
                </a:moveTo>
                <a:cubicBezTo>
                  <a:pt x="3543744" y="640806"/>
                  <a:pt x="3545950" y="641033"/>
                  <a:pt x="3548626" y="641630"/>
                </a:cubicBezTo>
                <a:cubicBezTo>
                  <a:pt x="3559331" y="644017"/>
                  <a:pt x="3567233" y="647585"/>
                  <a:pt x="3572331" y="652331"/>
                </a:cubicBezTo>
                <a:cubicBezTo>
                  <a:pt x="3577429" y="657078"/>
                  <a:pt x="3577726" y="663115"/>
                  <a:pt x="3573223" y="670443"/>
                </a:cubicBezTo>
                <a:cubicBezTo>
                  <a:pt x="3604743" y="666055"/>
                  <a:pt x="3625346" y="662258"/>
                  <a:pt x="3635033" y="659053"/>
                </a:cubicBezTo>
                <a:cubicBezTo>
                  <a:pt x="3644720" y="655848"/>
                  <a:pt x="3654385" y="658404"/>
                  <a:pt x="3664029" y="666722"/>
                </a:cubicBezTo>
                <a:cubicBezTo>
                  <a:pt x="3673673" y="675039"/>
                  <a:pt x="3670109" y="680004"/>
                  <a:pt x="3653339" y="681617"/>
                </a:cubicBezTo>
                <a:cubicBezTo>
                  <a:pt x="3636568" y="683231"/>
                  <a:pt x="3603115" y="686948"/>
                  <a:pt x="3552982" y="692771"/>
                </a:cubicBezTo>
                <a:cubicBezTo>
                  <a:pt x="3555678" y="694477"/>
                  <a:pt x="3555226" y="697302"/>
                  <a:pt x="3551627" y="701246"/>
                </a:cubicBezTo>
                <a:cubicBezTo>
                  <a:pt x="3570355" y="711771"/>
                  <a:pt x="3584186" y="719952"/>
                  <a:pt x="3593120" y="725789"/>
                </a:cubicBezTo>
                <a:cubicBezTo>
                  <a:pt x="3614846" y="709226"/>
                  <a:pt x="3624808" y="697438"/>
                  <a:pt x="3623009" y="690426"/>
                </a:cubicBezTo>
                <a:cubicBezTo>
                  <a:pt x="3621209" y="683414"/>
                  <a:pt x="3627759" y="684471"/>
                  <a:pt x="3642659" y="693599"/>
                </a:cubicBezTo>
                <a:cubicBezTo>
                  <a:pt x="3657558" y="702726"/>
                  <a:pt x="3659448" y="709222"/>
                  <a:pt x="3648327" y="713087"/>
                </a:cubicBezTo>
                <a:cubicBezTo>
                  <a:pt x="3637206" y="716952"/>
                  <a:pt x="3622518" y="724183"/>
                  <a:pt x="3604263" y="734780"/>
                </a:cubicBezTo>
                <a:cubicBezTo>
                  <a:pt x="3614157" y="741047"/>
                  <a:pt x="3627264" y="748364"/>
                  <a:pt x="3643583" y="756732"/>
                </a:cubicBezTo>
                <a:cubicBezTo>
                  <a:pt x="3659903" y="765099"/>
                  <a:pt x="3676390" y="771086"/>
                  <a:pt x="3693047" y="774693"/>
                </a:cubicBezTo>
                <a:cubicBezTo>
                  <a:pt x="3709703" y="778299"/>
                  <a:pt x="3720217" y="781762"/>
                  <a:pt x="3724591" y="785082"/>
                </a:cubicBezTo>
                <a:cubicBezTo>
                  <a:pt x="3728965" y="788402"/>
                  <a:pt x="3715973" y="793439"/>
                  <a:pt x="3685615" y="800193"/>
                </a:cubicBezTo>
                <a:cubicBezTo>
                  <a:pt x="3668464" y="801986"/>
                  <a:pt x="3656486" y="800727"/>
                  <a:pt x="3649682" y="796418"/>
                </a:cubicBezTo>
                <a:cubicBezTo>
                  <a:pt x="3642877" y="792109"/>
                  <a:pt x="3634951" y="786111"/>
                  <a:pt x="3625902" y="778425"/>
                </a:cubicBezTo>
                <a:cubicBezTo>
                  <a:pt x="3616853" y="770738"/>
                  <a:pt x="3605141" y="761055"/>
                  <a:pt x="3590765" y="749375"/>
                </a:cubicBezTo>
                <a:cubicBezTo>
                  <a:pt x="3576389" y="737695"/>
                  <a:pt x="3559873" y="724936"/>
                  <a:pt x="3541216" y="711097"/>
                </a:cubicBezTo>
                <a:cubicBezTo>
                  <a:pt x="3536398" y="716776"/>
                  <a:pt x="3531766" y="721745"/>
                  <a:pt x="3527320" y="726004"/>
                </a:cubicBezTo>
                <a:cubicBezTo>
                  <a:pt x="3536326" y="732644"/>
                  <a:pt x="3540140" y="739763"/>
                  <a:pt x="3538764" y="747364"/>
                </a:cubicBezTo>
                <a:cubicBezTo>
                  <a:pt x="3537387" y="754964"/>
                  <a:pt x="3536261" y="764740"/>
                  <a:pt x="3535387" y="776693"/>
                </a:cubicBezTo>
                <a:cubicBezTo>
                  <a:pt x="3534512" y="788646"/>
                  <a:pt x="3537287" y="792224"/>
                  <a:pt x="3543711" y="787427"/>
                </a:cubicBezTo>
                <a:cubicBezTo>
                  <a:pt x="3550135" y="782630"/>
                  <a:pt x="3561608" y="775431"/>
                  <a:pt x="3578128" y="765830"/>
                </a:cubicBezTo>
                <a:cubicBezTo>
                  <a:pt x="3594648" y="756230"/>
                  <a:pt x="3591905" y="762511"/>
                  <a:pt x="3569900" y="784673"/>
                </a:cubicBezTo>
                <a:cubicBezTo>
                  <a:pt x="3547895" y="806836"/>
                  <a:pt x="3534046" y="821488"/>
                  <a:pt x="3528353" y="828630"/>
                </a:cubicBezTo>
                <a:cubicBezTo>
                  <a:pt x="3522660" y="835771"/>
                  <a:pt x="3517795" y="837972"/>
                  <a:pt x="3513758" y="835233"/>
                </a:cubicBezTo>
                <a:cubicBezTo>
                  <a:pt x="3509721" y="832494"/>
                  <a:pt x="3506674" y="828705"/>
                  <a:pt x="3504616" y="823865"/>
                </a:cubicBezTo>
                <a:cubicBezTo>
                  <a:pt x="3502558" y="819025"/>
                  <a:pt x="3503107" y="813117"/>
                  <a:pt x="3506262" y="806141"/>
                </a:cubicBezTo>
                <a:cubicBezTo>
                  <a:pt x="3509416" y="799164"/>
                  <a:pt x="3511664" y="787825"/>
                  <a:pt x="3513005" y="772122"/>
                </a:cubicBezTo>
                <a:cubicBezTo>
                  <a:pt x="3514346" y="756420"/>
                  <a:pt x="3513776" y="745980"/>
                  <a:pt x="3511295" y="740803"/>
                </a:cubicBezTo>
                <a:cubicBezTo>
                  <a:pt x="3499880" y="751271"/>
                  <a:pt x="3486655" y="760603"/>
                  <a:pt x="3471620" y="768799"/>
                </a:cubicBezTo>
                <a:cubicBezTo>
                  <a:pt x="3456584" y="776994"/>
                  <a:pt x="3440487" y="782924"/>
                  <a:pt x="3423329" y="786588"/>
                </a:cubicBezTo>
                <a:cubicBezTo>
                  <a:pt x="3406171" y="790252"/>
                  <a:pt x="3405020" y="787459"/>
                  <a:pt x="3419876" y="778210"/>
                </a:cubicBezTo>
                <a:cubicBezTo>
                  <a:pt x="3434733" y="768960"/>
                  <a:pt x="3453070" y="756541"/>
                  <a:pt x="3474889" y="740954"/>
                </a:cubicBezTo>
                <a:cubicBezTo>
                  <a:pt x="3496708" y="725366"/>
                  <a:pt x="3513231" y="710466"/>
                  <a:pt x="3524459" y="696255"/>
                </a:cubicBezTo>
                <a:cubicBezTo>
                  <a:pt x="3506147" y="700715"/>
                  <a:pt x="3493323" y="703630"/>
                  <a:pt x="3485988" y="704999"/>
                </a:cubicBezTo>
                <a:cubicBezTo>
                  <a:pt x="3478653" y="706369"/>
                  <a:pt x="3470859" y="703920"/>
                  <a:pt x="3462607" y="697653"/>
                </a:cubicBezTo>
                <a:cubicBezTo>
                  <a:pt x="3454354" y="691387"/>
                  <a:pt x="3451572" y="687332"/>
                  <a:pt x="3454261" y="685489"/>
                </a:cubicBezTo>
                <a:cubicBezTo>
                  <a:pt x="3456950" y="683647"/>
                  <a:pt x="3463352" y="682499"/>
                  <a:pt x="3473469" y="682048"/>
                </a:cubicBezTo>
                <a:cubicBezTo>
                  <a:pt x="3483586" y="681596"/>
                  <a:pt x="3496572" y="680463"/>
                  <a:pt x="3512425" y="678649"/>
                </a:cubicBezTo>
                <a:cubicBezTo>
                  <a:pt x="3528278" y="676835"/>
                  <a:pt x="3543539" y="675297"/>
                  <a:pt x="3558209" y="674035"/>
                </a:cubicBezTo>
                <a:cubicBezTo>
                  <a:pt x="3549777" y="668944"/>
                  <a:pt x="3543396" y="661674"/>
                  <a:pt x="3539065" y="652224"/>
                </a:cubicBezTo>
                <a:cubicBezTo>
                  <a:pt x="3535817" y="645136"/>
                  <a:pt x="3536798" y="641378"/>
                  <a:pt x="3542007" y="640949"/>
                </a:cubicBezTo>
                <a:close/>
                <a:moveTo>
                  <a:pt x="1398882" y="640949"/>
                </a:moveTo>
                <a:cubicBezTo>
                  <a:pt x="1400619" y="640806"/>
                  <a:pt x="1402825" y="641033"/>
                  <a:pt x="1405502" y="641630"/>
                </a:cubicBezTo>
                <a:cubicBezTo>
                  <a:pt x="1416206" y="644017"/>
                  <a:pt x="1424108" y="647585"/>
                  <a:pt x="1429206" y="652331"/>
                </a:cubicBezTo>
                <a:cubicBezTo>
                  <a:pt x="1434304" y="657078"/>
                  <a:pt x="1434601" y="663115"/>
                  <a:pt x="1430098" y="670443"/>
                </a:cubicBezTo>
                <a:cubicBezTo>
                  <a:pt x="1461618" y="666055"/>
                  <a:pt x="1482222" y="662258"/>
                  <a:pt x="1491908" y="659053"/>
                </a:cubicBezTo>
                <a:cubicBezTo>
                  <a:pt x="1501595" y="655848"/>
                  <a:pt x="1511260" y="658404"/>
                  <a:pt x="1520904" y="666722"/>
                </a:cubicBezTo>
                <a:cubicBezTo>
                  <a:pt x="1530548" y="675039"/>
                  <a:pt x="1526984" y="680004"/>
                  <a:pt x="1510213" y="681617"/>
                </a:cubicBezTo>
                <a:cubicBezTo>
                  <a:pt x="1493443" y="683231"/>
                  <a:pt x="1459991" y="686948"/>
                  <a:pt x="1409857" y="692771"/>
                </a:cubicBezTo>
                <a:cubicBezTo>
                  <a:pt x="1412553" y="694477"/>
                  <a:pt x="1412102" y="697302"/>
                  <a:pt x="1408502" y="701246"/>
                </a:cubicBezTo>
                <a:cubicBezTo>
                  <a:pt x="1427230" y="711771"/>
                  <a:pt x="1441062" y="719952"/>
                  <a:pt x="1449995" y="725789"/>
                </a:cubicBezTo>
                <a:cubicBezTo>
                  <a:pt x="1471721" y="709226"/>
                  <a:pt x="1481684" y="697438"/>
                  <a:pt x="1479884" y="690426"/>
                </a:cubicBezTo>
                <a:cubicBezTo>
                  <a:pt x="1478085" y="683414"/>
                  <a:pt x="1484635" y="684471"/>
                  <a:pt x="1499534" y="693599"/>
                </a:cubicBezTo>
                <a:cubicBezTo>
                  <a:pt x="1514433" y="702726"/>
                  <a:pt x="1516323" y="709222"/>
                  <a:pt x="1505202" y="713087"/>
                </a:cubicBezTo>
                <a:cubicBezTo>
                  <a:pt x="1494081" y="716952"/>
                  <a:pt x="1479393" y="724183"/>
                  <a:pt x="1461138" y="734780"/>
                </a:cubicBezTo>
                <a:cubicBezTo>
                  <a:pt x="1471033" y="741047"/>
                  <a:pt x="1484139" y="748364"/>
                  <a:pt x="1500459" y="756732"/>
                </a:cubicBezTo>
                <a:cubicBezTo>
                  <a:pt x="1516778" y="765099"/>
                  <a:pt x="1533266" y="771086"/>
                  <a:pt x="1549922" y="774693"/>
                </a:cubicBezTo>
                <a:cubicBezTo>
                  <a:pt x="1566578" y="778299"/>
                  <a:pt x="1577093" y="781762"/>
                  <a:pt x="1581466" y="785082"/>
                </a:cubicBezTo>
                <a:cubicBezTo>
                  <a:pt x="1585840" y="788402"/>
                  <a:pt x="1572848" y="793439"/>
                  <a:pt x="1542490" y="800193"/>
                </a:cubicBezTo>
                <a:cubicBezTo>
                  <a:pt x="1525339" y="801986"/>
                  <a:pt x="1513362" y="800727"/>
                  <a:pt x="1506557" y="796418"/>
                </a:cubicBezTo>
                <a:cubicBezTo>
                  <a:pt x="1499753" y="792109"/>
                  <a:pt x="1491826" y="786111"/>
                  <a:pt x="1482777" y="778425"/>
                </a:cubicBezTo>
                <a:cubicBezTo>
                  <a:pt x="1473728" y="770738"/>
                  <a:pt x="1462016" y="761055"/>
                  <a:pt x="1447640" y="749375"/>
                </a:cubicBezTo>
                <a:cubicBezTo>
                  <a:pt x="1433264" y="737695"/>
                  <a:pt x="1416748" y="724936"/>
                  <a:pt x="1398091" y="711097"/>
                </a:cubicBezTo>
                <a:cubicBezTo>
                  <a:pt x="1393273" y="716776"/>
                  <a:pt x="1388641" y="721745"/>
                  <a:pt x="1384195" y="726004"/>
                </a:cubicBezTo>
                <a:cubicBezTo>
                  <a:pt x="1393201" y="732644"/>
                  <a:pt x="1397016" y="739763"/>
                  <a:pt x="1395639" y="747364"/>
                </a:cubicBezTo>
                <a:cubicBezTo>
                  <a:pt x="1394262" y="754964"/>
                  <a:pt x="1393137" y="764740"/>
                  <a:pt x="1392262" y="776693"/>
                </a:cubicBezTo>
                <a:cubicBezTo>
                  <a:pt x="1391387" y="788646"/>
                  <a:pt x="1394162" y="792224"/>
                  <a:pt x="1400587" y="787427"/>
                </a:cubicBezTo>
                <a:cubicBezTo>
                  <a:pt x="1407011" y="782630"/>
                  <a:pt x="1418483" y="775431"/>
                  <a:pt x="1435003" y="765830"/>
                </a:cubicBezTo>
                <a:cubicBezTo>
                  <a:pt x="1451523" y="756230"/>
                  <a:pt x="1448780" y="762511"/>
                  <a:pt x="1426775" y="784673"/>
                </a:cubicBezTo>
                <a:cubicBezTo>
                  <a:pt x="1404770" y="806836"/>
                  <a:pt x="1390921" y="821488"/>
                  <a:pt x="1385228" y="828630"/>
                </a:cubicBezTo>
                <a:cubicBezTo>
                  <a:pt x="1379535" y="835771"/>
                  <a:pt x="1374670" y="837972"/>
                  <a:pt x="1370633" y="835233"/>
                </a:cubicBezTo>
                <a:cubicBezTo>
                  <a:pt x="1366597" y="832494"/>
                  <a:pt x="1363549" y="828705"/>
                  <a:pt x="1361491" y="823865"/>
                </a:cubicBezTo>
                <a:cubicBezTo>
                  <a:pt x="1359434" y="819025"/>
                  <a:pt x="1359982" y="813117"/>
                  <a:pt x="1363137" y="806141"/>
                </a:cubicBezTo>
                <a:cubicBezTo>
                  <a:pt x="1366292" y="799164"/>
                  <a:pt x="1368540" y="787825"/>
                  <a:pt x="1369880" y="772122"/>
                </a:cubicBezTo>
                <a:cubicBezTo>
                  <a:pt x="1371221" y="756420"/>
                  <a:pt x="1370651" y="745980"/>
                  <a:pt x="1368170" y="740803"/>
                </a:cubicBezTo>
                <a:cubicBezTo>
                  <a:pt x="1356756" y="751271"/>
                  <a:pt x="1343530" y="760603"/>
                  <a:pt x="1328494" y="768799"/>
                </a:cubicBezTo>
                <a:cubicBezTo>
                  <a:pt x="1313459" y="776994"/>
                  <a:pt x="1297362" y="782924"/>
                  <a:pt x="1280204" y="786588"/>
                </a:cubicBezTo>
                <a:cubicBezTo>
                  <a:pt x="1263046" y="790252"/>
                  <a:pt x="1261895" y="787459"/>
                  <a:pt x="1276751" y="778210"/>
                </a:cubicBezTo>
                <a:cubicBezTo>
                  <a:pt x="1291608" y="768960"/>
                  <a:pt x="1309945" y="756541"/>
                  <a:pt x="1331764" y="740954"/>
                </a:cubicBezTo>
                <a:cubicBezTo>
                  <a:pt x="1353583" y="725366"/>
                  <a:pt x="1370106" y="710466"/>
                  <a:pt x="1381334" y="696255"/>
                </a:cubicBezTo>
                <a:cubicBezTo>
                  <a:pt x="1363022" y="700715"/>
                  <a:pt x="1350198" y="703630"/>
                  <a:pt x="1342863" y="704999"/>
                </a:cubicBezTo>
                <a:cubicBezTo>
                  <a:pt x="1335528" y="706369"/>
                  <a:pt x="1327734" y="703920"/>
                  <a:pt x="1319482" y="697653"/>
                </a:cubicBezTo>
                <a:cubicBezTo>
                  <a:pt x="1311229" y="691387"/>
                  <a:pt x="1308447" y="687332"/>
                  <a:pt x="1311136" y="685489"/>
                </a:cubicBezTo>
                <a:cubicBezTo>
                  <a:pt x="1313824" y="683647"/>
                  <a:pt x="1320227" y="682499"/>
                  <a:pt x="1330344" y="682048"/>
                </a:cubicBezTo>
                <a:cubicBezTo>
                  <a:pt x="1340461" y="681596"/>
                  <a:pt x="1353446" y="680463"/>
                  <a:pt x="1369299" y="678649"/>
                </a:cubicBezTo>
                <a:cubicBezTo>
                  <a:pt x="1385153" y="676835"/>
                  <a:pt x="1400414" y="675297"/>
                  <a:pt x="1415084" y="674035"/>
                </a:cubicBezTo>
                <a:cubicBezTo>
                  <a:pt x="1406653" y="668944"/>
                  <a:pt x="1400271" y="661674"/>
                  <a:pt x="1395940" y="652224"/>
                </a:cubicBezTo>
                <a:cubicBezTo>
                  <a:pt x="1392692" y="645136"/>
                  <a:pt x="1393673" y="641378"/>
                  <a:pt x="1398882" y="640949"/>
                </a:cubicBezTo>
                <a:close/>
                <a:moveTo>
                  <a:pt x="4721429" y="640829"/>
                </a:moveTo>
                <a:cubicBezTo>
                  <a:pt x="4724423" y="640836"/>
                  <a:pt x="4727685" y="641318"/>
                  <a:pt x="4731216" y="642275"/>
                </a:cubicBezTo>
                <a:cubicBezTo>
                  <a:pt x="4738279" y="644190"/>
                  <a:pt x="4745090" y="647266"/>
                  <a:pt x="4751651" y="651503"/>
                </a:cubicBezTo>
                <a:cubicBezTo>
                  <a:pt x="4758211" y="655741"/>
                  <a:pt x="4759470" y="661498"/>
                  <a:pt x="4755426" y="668776"/>
                </a:cubicBezTo>
                <a:cubicBezTo>
                  <a:pt x="4751382" y="676053"/>
                  <a:pt x="4749798" y="688268"/>
                  <a:pt x="4750672" y="705419"/>
                </a:cubicBezTo>
                <a:cubicBezTo>
                  <a:pt x="4751547" y="722569"/>
                  <a:pt x="4752444" y="740692"/>
                  <a:pt x="4753361" y="759786"/>
                </a:cubicBezTo>
                <a:cubicBezTo>
                  <a:pt x="4754279" y="778880"/>
                  <a:pt x="4753519" y="793055"/>
                  <a:pt x="4751081" y="802312"/>
                </a:cubicBezTo>
                <a:cubicBezTo>
                  <a:pt x="4748643" y="811568"/>
                  <a:pt x="4744868" y="817577"/>
                  <a:pt x="4739756" y="820338"/>
                </a:cubicBezTo>
                <a:cubicBezTo>
                  <a:pt x="4734644" y="823098"/>
                  <a:pt x="4728682" y="813680"/>
                  <a:pt x="4721870" y="792084"/>
                </a:cubicBezTo>
                <a:cubicBezTo>
                  <a:pt x="4704231" y="792987"/>
                  <a:pt x="4683058" y="793855"/>
                  <a:pt x="4658350" y="794686"/>
                </a:cubicBezTo>
                <a:cubicBezTo>
                  <a:pt x="4654923" y="812755"/>
                  <a:pt x="4649409" y="817197"/>
                  <a:pt x="4641808" y="808012"/>
                </a:cubicBezTo>
                <a:cubicBezTo>
                  <a:pt x="4634208" y="798827"/>
                  <a:pt x="4631763" y="788603"/>
                  <a:pt x="4634473" y="777338"/>
                </a:cubicBezTo>
                <a:cubicBezTo>
                  <a:pt x="4637184" y="766074"/>
                  <a:pt x="4639435" y="747195"/>
                  <a:pt x="4641228" y="720702"/>
                </a:cubicBezTo>
                <a:cubicBezTo>
                  <a:pt x="4643021" y="694208"/>
                  <a:pt x="4641665" y="676061"/>
                  <a:pt x="4637162" y="666259"/>
                </a:cubicBezTo>
                <a:cubicBezTo>
                  <a:pt x="4632660" y="656458"/>
                  <a:pt x="4633961" y="652030"/>
                  <a:pt x="4641066" y="652977"/>
                </a:cubicBezTo>
                <a:cubicBezTo>
                  <a:pt x="4648172" y="653923"/>
                  <a:pt x="4653299" y="654371"/>
                  <a:pt x="4656446" y="654321"/>
                </a:cubicBezTo>
                <a:cubicBezTo>
                  <a:pt x="4659594" y="654271"/>
                  <a:pt x="4668621" y="652715"/>
                  <a:pt x="4683528" y="649653"/>
                </a:cubicBezTo>
                <a:cubicBezTo>
                  <a:pt x="4698434" y="646591"/>
                  <a:pt x="4708344" y="644118"/>
                  <a:pt x="4713255" y="642232"/>
                </a:cubicBezTo>
                <a:cubicBezTo>
                  <a:pt x="4715711" y="641289"/>
                  <a:pt x="4718435" y="640821"/>
                  <a:pt x="4721429" y="640829"/>
                </a:cubicBezTo>
                <a:close/>
                <a:moveTo>
                  <a:pt x="2225879" y="640829"/>
                </a:moveTo>
                <a:cubicBezTo>
                  <a:pt x="2228873" y="640836"/>
                  <a:pt x="2232135" y="641318"/>
                  <a:pt x="2235666" y="642275"/>
                </a:cubicBezTo>
                <a:cubicBezTo>
                  <a:pt x="2242729" y="644190"/>
                  <a:pt x="2249541" y="647266"/>
                  <a:pt x="2256101" y="651503"/>
                </a:cubicBezTo>
                <a:cubicBezTo>
                  <a:pt x="2262662" y="655741"/>
                  <a:pt x="2263920" y="661498"/>
                  <a:pt x="2259876" y="668776"/>
                </a:cubicBezTo>
                <a:cubicBezTo>
                  <a:pt x="2255832" y="676053"/>
                  <a:pt x="2254248" y="688268"/>
                  <a:pt x="2255122" y="705419"/>
                </a:cubicBezTo>
                <a:cubicBezTo>
                  <a:pt x="2255997" y="722569"/>
                  <a:pt x="2256893" y="740692"/>
                  <a:pt x="2257811" y="759786"/>
                </a:cubicBezTo>
                <a:cubicBezTo>
                  <a:pt x="2258729" y="778880"/>
                  <a:pt x="2257969" y="793055"/>
                  <a:pt x="2255531" y="802312"/>
                </a:cubicBezTo>
                <a:cubicBezTo>
                  <a:pt x="2253093" y="811568"/>
                  <a:pt x="2249318" y="817577"/>
                  <a:pt x="2244206" y="820338"/>
                </a:cubicBezTo>
                <a:cubicBezTo>
                  <a:pt x="2239093" y="823098"/>
                  <a:pt x="2233132" y="813680"/>
                  <a:pt x="2226320" y="792084"/>
                </a:cubicBezTo>
                <a:cubicBezTo>
                  <a:pt x="2208682" y="792987"/>
                  <a:pt x="2187508" y="793855"/>
                  <a:pt x="2162800" y="794686"/>
                </a:cubicBezTo>
                <a:cubicBezTo>
                  <a:pt x="2159373" y="812755"/>
                  <a:pt x="2153859" y="817197"/>
                  <a:pt x="2146259" y="808012"/>
                </a:cubicBezTo>
                <a:cubicBezTo>
                  <a:pt x="2138658" y="798827"/>
                  <a:pt x="2136213" y="788603"/>
                  <a:pt x="2138924" y="777338"/>
                </a:cubicBezTo>
                <a:cubicBezTo>
                  <a:pt x="2141634" y="766074"/>
                  <a:pt x="2143885" y="747195"/>
                  <a:pt x="2145678" y="720702"/>
                </a:cubicBezTo>
                <a:cubicBezTo>
                  <a:pt x="2147470" y="694208"/>
                  <a:pt x="2146115" y="676061"/>
                  <a:pt x="2141613" y="666259"/>
                </a:cubicBezTo>
                <a:cubicBezTo>
                  <a:pt x="2137110" y="656458"/>
                  <a:pt x="2138411" y="652030"/>
                  <a:pt x="2145516" y="652977"/>
                </a:cubicBezTo>
                <a:cubicBezTo>
                  <a:pt x="2152622" y="653923"/>
                  <a:pt x="2157749" y="654371"/>
                  <a:pt x="2160897" y="654321"/>
                </a:cubicBezTo>
                <a:cubicBezTo>
                  <a:pt x="2164044" y="654271"/>
                  <a:pt x="2173071" y="652715"/>
                  <a:pt x="2187978" y="649653"/>
                </a:cubicBezTo>
                <a:cubicBezTo>
                  <a:pt x="2202885" y="646591"/>
                  <a:pt x="2212794" y="644118"/>
                  <a:pt x="2217705" y="642232"/>
                </a:cubicBezTo>
                <a:cubicBezTo>
                  <a:pt x="2220161" y="641289"/>
                  <a:pt x="2222886" y="640821"/>
                  <a:pt x="2225879" y="640829"/>
                </a:cubicBezTo>
                <a:close/>
                <a:moveTo>
                  <a:pt x="149927" y="634767"/>
                </a:moveTo>
                <a:cubicBezTo>
                  <a:pt x="151525" y="634655"/>
                  <a:pt x="153516" y="634963"/>
                  <a:pt x="155902" y="635693"/>
                </a:cubicBezTo>
                <a:cubicBezTo>
                  <a:pt x="165446" y="638611"/>
                  <a:pt x="171995" y="642426"/>
                  <a:pt x="175552" y="647136"/>
                </a:cubicBezTo>
                <a:cubicBezTo>
                  <a:pt x="179108" y="651847"/>
                  <a:pt x="179309" y="658064"/>
                  <a:pt x="176154" y="665786"/>
                </a:cubicBezTo>
                <a:cubicBezTo>
                  <a:pt x="172999" y="673508"/>
                  <a:pt x="167876" y="673641"/>
                  <a:pt x="160785" y="666184"/>
                </a:cubicBezTo>
                <a:cubicBezTo>
                  <a:pt x="153694" y="658727"/>
                  <a:pt x="148829" y="652381"/>
                  <a:pt x="146190" y="647147"/>
                </a:cubicBezTo>
                <a:cubicBezTo>
                  <a:pt x="143888" y="639231"/>
                  <a:pt x="145134" y="635105"/>
                  <a:pt x="149927" y="634767"/>
                </a:cubicBezTo>
                <a:close/>
                <a:moveTo>
                  <a:pt x="4565125" y="633233"/>
                </a:moveTo>
                <a:cubicBezTo>
                  <a:pt x="4567638" y="633546"/>
                  <a:pt x="4570756" y="634270"/>
                  <a:pt x="4574481" y="635403"/>
                </a:cubicBezTo>
                <a:cubicBezTo>
                  <a:pt x="4589381" y="639934"/>
                  <a:pt x="4595909" y="644204"/>
                  <a:pt x="4594066" y="648212"/>
                </a:cubicBezTo>
                <a:cubicBezTo>
                  <a:pt x="4592224" y="652220"/>
                  <a:pt x="4590894" y="659630"/>
                  <a:pt x="4590076" y="670443"/>
                </a:cubicBezTo>
                <a:cubicBezTo>
                  <a:pt x="4593848" y="669625"/>
                  <a:pt x="4598978" y="668299"/>
                  <a:pt x="4605467" y="666463"/>
                </a:cubicBezTo>
                <a:cubicBezTo>
                  <a:pt x="4611956" y="664628"/>
                  <a:pt x="4618212" y="666316"/>
                  <a:pt x="4624234" y="671529"/>
                </a:cubicBezTo>
                <a:cubicBezTo>
                  <a:pt x="4630257" y="676742"/>
                  <a:pt x="4629272" y="680549"/>
                  <a:pt x="4621277" y="682951"/>
                </a:cubicBezTo>
                <a:cubicBezTo>
                  <a:pt x="4613283" y="685353"/>
                  <a:pt x="4602767" y="687780"/>
                  <a:pt x="4589732" y="690232"/>
                </a:cubicBezTo>
                <a:cubicBezTo>
                  <a:pt x="4589058" y="697632"/>
                  <a:pt x="4588721" y="704436"/>
                  <a:pt x="4588721" y="710646"/>
                </a:cubicBezTo>
                <a:cubicBezTo>
                  <a:pt x="4596107" y="712868"/>
                  <a:pt x="4603578" y="715489"/>
                  <a:pt x="4611135" y="718508"/>
                </a:cubicBezTo>
                <a:cubicBezTo>
                  <a:pt x="4618692" y="721526"/>
                  <a:pt x="4622471" y="728033"/>
                  <a:pt x="4622471" y="738028"/>
                </a:cubicBezTo>
                <a:cubicBezTo>
                  <a:pt x="4622471" y="749773"/>
                  <a:pt x="4617226" y="752515"/>
                  <a:pt x="4606736" y="746256"/>
                </a:cubicBezTo>
                <a:cubicBezTo>
                  <a:pt x="4596246" y="739996"/>
                  <a:pt x="4590241" y="732780"/>
                  <a:pt x="4588721" y="724606"/>
                </a:cubicBezTo>
                <a:lnTo>
                  <a:pt x="4588721" y="766357"/>
                </a:lnTo>
                <a:cubicBezTo>
                  <a:pt x="4588721" y="784569"/>
                  <a:pt x="4587699" y="799709"/>
                  <a:pt x="4585656" y="811776"/>
                </a:cubicBezTo>
                <a:cubicBezTo>
                  <a:pt x="4583612" y="823844"/>
                  <a:pt x="4579934" y="829598"/>
                  <a:pt x="4574621" y="829038"/>
                </a:cubicBezTo>
                <a:cubicBezTo>
                  <a:pt x="4569308" y="828479"/>
                  <a:pt x="4564906" y="823345"/>
                  <a:pt x="4561414" y="813637"/>
                </a:cubicBezTo>
                <a:cubicBezTo>
                  <a:pt x="4557922" y="803929"/>
                  <a:pt x="4557302" y="795812"/>
                  <a:pt x="4559553" y="789287"/>
                </a:cubicBezTo>
                <a:cubicBezTo>
                  <a:pt x="4561805" y="782763"/>
                  <a:pt x="4563375" y="759854"/>
                  <a:pt x="4564264" y="720562"/>
                </a:cubicBezTo>
                <a:cubicBezTo>
                  <a:pt x="4556549" y="742115"/>
                  <a:pt x="4546937" y="758183"/>
                  <a:pt x="4535429" y="768767"/>
                </a:cubicBezTo>
                <a:cubicBezTo>
                  <a:pt x="4523921" y="779350"/>
                  <a:pt x="4513252" y="786559"/>
                  <a:pt x="4503422" y="790395"/>
                </a:cubicBezTo>
                <a:cubicBezTo>
                  <a:pt x="4493592" y="794231"/>
                  <a:pt x="4491914" y="792094"/>
                  <a:pt x="4498388" y="783985"/>
                </a:cubicBezTo>
                <a:cubicBezTo>
                  <a:pt x="4504863" y="775876"/>
                  <a:pt x="4514582" y="763106"/>
                  <a:pt x="4527546" y="745675"/>
                </a:cubicBezTo>
                <a:cubicBezTo>
                  <a:pt x="4540509" y="728245"/>
                  <a:pt x="4550505" y="711771"/>
                  <a:pt x="4557531" y="696255"/>
                </a:cubicBezTo>
                <a:cubicBezTo>
                  <a:pt x="4540366" y="702450"/>
                  <a:pt x="4528059" y="706250"/>
                  <a:pt x="4520609" y="707656"/>
                </a:cubicBezTo>
                <a:cubicBezTo>
                  <a:pt x="4513159" y="709061"/>
                  <a:pt x="4504626" y="706039"/>
                  <a:pt x="4495011" y="698589"/>
                </a:cubicBezTo>
                <a:cubicBezTo>
                  <a:pt x="4485396" y="691139"/>
                  <a:pt x="4488099" y="686855"/>
                  <a:pt x="4503121" y="685737"/>
                </a:cubicBezTo>
                <a:cubicBezTo>
                  <a:pt x="4518142" y="684618"/>
                  <a:pt x="4538975" y="681148"/>
                  <a:pt x="4565619" y="675326"/>
                </a:cubicBezTo>
                <a:cubicBezTo>
                  <a:pt x="4565619" y="661330"/>
                  <a:pt x="4563371" y="650044"/>
                  <a:pt x="4558875" y="641468"/>
                </a:cubicBezTo>
                <a:cubicBezTo>
                  <a:pt x="4555504" y="635037"/>
                  <a:pt x="4557587" y="632292"/>
                  <a:pt x="4565125" y="633233"/>
                </a:cubicBezTo>
                <a:close/>
                <a:moveTo>
                  <a:pt x="2069575" y="633233"/>
                </a:moveTo>
                <a:cubicBezTo>
                  <a:pt x="2072088" y="633546"/>
                  <a:pt x="2075207" y="634270"/>
                  <a:pt x="2078931" y="635403"/>
                </a:cubicBezTo>
                <a:cubicBezTo>
                  <a:pt x="2093831" y="639934"/>
                  <a:pt x="2100359" y="644204"/>
                  <a:pt x="2098516" y="648212"/>
                </a:cubicBezTo>
                <a:cubicBezTo>
                  <a:pt x="2096674" y="652220"/>
                  <a:pt x="2095344" y="659630"/>
                  <a:pt x="2094526" y="670443"/>
                </a:cubicBezTo>
                <a:cubicBezTo>
                  <a:pt x="2098298" y="669625"/>
                  <a:pt x="2103428" y="668299"/>
                  <a:pt x="2109917" y="666463"/>
                </a:cubicBezTo>
                <a:cubicBezTo>
                  <a:pt x="2116406" y="664628"/>
                  <a:pt x="2122662" y="666316"/>
                  <a:pt x="2128685" y="671529"/>
                </a:cubicBezTo>
                <a:cubicBezTo>
                  <a:pt x="2134708" y="676742"/>
                  <a:pt x="2133722" y="680549"/>
                  <a:pt x="2125727" y="682951"/>
                </a:cubicBezTo>
                <a:cubicBezTo>
                  <a:pt x="2117732" y="685353"/>
                  <a:pt x="2107218" y="687780"/>
                  <a:pt x="2094182" y="690232"/>
                </a:cubicBezTo>
                <a:cubicBezTo>
                  <a:pt x="2093508" y="697632"/>
                  <a:pt x="2093171" y="704436"/>
                  <a:pt x="2093171" y="710646"/>
                </a:cubicBezTo>
                <a:cubicBezTo>
                  <a:pt x="2100556" y="712868"/>
                  <a:pt x="2108028" y="715489"/>
                  <a:pt x="2115585" y="718508"/>
                </a:cubicBezTo>
                <a:cubicBezTo>
                  <a:pt x="2123142" y="721526"/>
                  <a:pt x="2126921" y="728033"/>
                  <a:pt x="2126921" y="738028"/>
                </a:cubicBezTo>
                <a:cubicBezTo>
                  <a:pt x="2126921" y="749773"/>
                  <a:pt x="2121676" y="752515"/>
                  <a:pt x="2111186" y="746256"/>
                </a:cubicBezTo>
                <a:cubicBezTo>
                  <a:pt x="2100696" y="739996"/>
                  <a:pt x="2094691" y="732780"/>
                  <a:pt x="2093171" y="724606"/>
                </a:cubicBezTo>
                <a:lnTo>
                  <a:pt x="2093171" y="766357"/>
                </a:lnTo>
                <a:cubicBezTo>
                  <a:pt x="2093171" y="784569"/>
                  <a:pt x="2092149" y="799709"/>
                  <a:pt x="2090106" y="811776"/>
                </a:cubicBezTo>
                <a:cubicBezTo>
                  <a:pt x="2088062" y="823844"/>
                  <a:pt x="2084384" y="829598"/>
                  <a:pt x="2079071" y="829038"/>
                </a:cubicBezTo>
                <a:cubicBezTo>
                  <a:pt x="2073758" y="828479"/>
                  <a:pt x="2069356" y="823345"/>
                  <a:pt x="2065864" y="813637"/>
                </a:cubicBezTo>
                <a:cubicBezTo>
                  <a:pt x="2062372" y="803929"/>
                  <a:pt x="2061752" y="795812"/>
                  <a:pt x="2064003" y="789287"/>
                </a:cubicBezTo>
                <a:cubicBezTo>
                  <a:pt x="2066255" y="782763"/>
                  <a:pt x="2067825" y="759854"/>
                  <a:pt x="2068714" y="720562"/>
                </a:cubicBezTo>
                <a:cubicBezTo>
                  <a:pt x="2060999" y="742115"/>
                  <a:pt x="2051387" y="758183"/>
                  <a:pt x="2039879" y="768767"/>
                </a:cubicBezTo>
                <a:cubicBezTo>
                  <a:pt x="2028371" y="779350"/>
                  <a:pt x="2017702" y="786559"/>
                  <a:pt x="2007872" y="790395"/>
                </a:cubicBezTo>
                <a:cubicBezTo>
                  <a:pt x="1998042" y="794231"/>
                  <a:pt x="1996364" y="792094"/>
                  <a:pt x="2002839" y="783985"/>
                </a:cubicBezTo>
                <a:cubicBezTo>
                  <a:pt x="2009313" y="775876"/>
                  <a:pt x="2019032" y="763106"/>
                  <a:pt x="2031996" y="745675"/>
                </a:cubicBezTo>
                <a:cubicBezTo>
                  <a:pt x="2044960" y="728245"/>
                  <a:pt x="2054954" y="711771"/>
                  <a:pt x="2061981" y="696255"/>
                </a:cubicBezTo>
                <a:cubicBezTo>
                  <a:pt x="2044816" y="702450"/>
                  <a:pt x="2032508" y="706250"/>
                  <a:pt x="2025059" y="707656"/>
                </a:cubicBezTo>
                <a:cubicBezTo>
                  <a:pt x="2017609" y="709061"/>
                  <a:pt x="2009077" y="706039"/>
                  <a:pt x="1999462" y="698589"/>
                </a:cubicBezTo>
                <a:cubicBezTo>
                  <a:pt x="1989847" y="691139"/>
                  <a:pt x="1992550" y="686855"/>
                  <a:pt x="2007571" y="685737"/>
                </a:cubicBezTo>
                <a:cubicBezTo>
                  <a:pt x="2022592" y="684618"/>
                  <a:pt x="2043425" y="681148"/>
                  <a:pt x="2070069" y="675326"/>
                </a:cubicBezTo>
                <a:cubicBezTo>
                  <a:pt x="2070069" y="661330"/>
                  <a:pt x="2067821" y="650044"/>
                  <a:pt x="2063326" y="641468"/>
                </a:cubicBezTo>
                <a:cubicBezTo>
                  <a:pt x="2059954" y="635037"/>
                  <a:pt x="2062037" y="632292"/>
                  <a:pt x="2069575" y="633233"/>
                </a:cubicBezTo>
                <a:close/>
                <a:moveTo>
                  <a:pt x="4319784" y="629813"/>
                </a:moveTo>
                <a:cubicBezTo>
                  <a:pt x="4321687" y="630033"/>
                  <a:pt x="4324001" y="630613"/>
                  <a:pt x="4326725" y="631552"/>
                </a:cubicBezTo>
                <a:cubicBezTo>
                  <a:pt x="4334914" y="634621"/>
                  <a:pt x="4341686" y="639325"/>
                  <a:pt x="4347042" y="645663"/>
                </a:cubicBezTo>
                <a:cubicBezTo>
                  <a:pt x="4352398" y="652001"/>
                  <a:pt x="4352455" y="657504"/>
                  <a:pt x="4347214" y="662172"/>
                </a:cubicBezTo>
                <a:cubicBezTo>
                  <a:pt x="4341973" y="666840"/>
                  <a:pt x="4333967" y="679266"/>
                  <a:pt x="4323198" y="699450"/>
                </a:cubicBezTo>
                <a:cubicBezTo>
                  <a:pt x="4312429" y="719633"/>
                  <a:pt x="4299296" y="738161"/>
                  <a:pt x="4283801" y="755032"/>
                </a:cubicBezTo>
                <a:cubicBezTo>
                  <a:pt x="4268307" y="771903"/>
                  <a:pt x="4249783" y="786986"/>
                  <a:pt x="4228230" y="800279"/>
                </a:cubicBezTo>
                <a:cubicBezTo>
                  <a:pt x="4206676" y="813573"/>
                  <a:pt x="4183485" y="822955"/>
                  <a:pt x="4158654" y="828425"/>
                </a:cubicBezTo>
                <a:cubicBezTo>
                  <a:pt x="4133825" y="833896"/>
                  <a:pt x="4132218" y="831100"/>
                  <a:pt x="4153836" y="820036"/>
                </a:cubicBezTo>
                <a:cubicBezTo>
                  <a:pt x="4175454" y="808973"/>
                  <a:pt x="4196516" y="795421"/>
                  <a:pt x="4217023" y="779382"/>
                </a:cubicBezTo>
                <a:cubicBezTo>
                  <a:pt x="4237530" y="763342"/>
                  <a:pt x="4255111" y="747109"/>
                  <a:pt x="4269766" y="730683"/>
                </a:cubicBezTo>
                <a:cubicBezTo>
                  <a:pt x="4284422" y="714256"/>
                  <a:pt x="4295980" y="696560"/>
                  <a:pt x="4304441" y="677595"/>
                </a:cubicBezTo>
                <a:cubicBezTo>
                  <a:pt x="4312902" y="658630"/>
                  <a:pt x="4316006" y="645276"/>
                  <a:pt x="4313755" y="637532"/>
                </a:cubicBezTo>
                <a:cubicBezTo>
                  <a:pt x="4312066" y="631724"/>
                  <a:pt x="4314076" y="629151"/>
                  <a:pt x="4319784" y="629813"/>
                </a:cubicBezTo>
                <a:close/>
                <a:moveTo>
                  <a:pt x="193147" y="625978"/>
                </a:moveTo>
                <a:cubicBezTo>
                  <a:pt x="190208" y="626023"/>
                  <a:pt x="186329" y="626490"/>
                  <a:pt x="181510" y="627379"/>
                </a:cubicBezTo>
                <a:cubicBezTo>
                  <a:pt x="171874" y="629157"/>
                  <a:pt x="157849" y="630885"/>
                  <a:pt x="139436" y="632563"/>
                </a:cubicBezTo>
                <a:cubicBezTo>
                  <a:pt x="135579" y="644939"/>
                  <a:pt x="130502" y="659817"/>
                  <a:pt x="124206" y="677197"/>
                </a:cubicBezTo>
                <a:cubicBezTo>
                  <a:pt x="149087" y="676351"/>
                  <a:pt x="174698" y="674688"/>
                  <a:pt x="201042" y="672207"/>
                </a:cubicBezTo>
                <a:cubicBezTo>
                  <a:pt x="201902" y="643741"/>
                  <a:pt x="201271" y="628709"/>
                  <a:pt x="199149" y="627110"/>
                </a:cubicBezTo>
                <a:cubicBezTo>
                  <a:pt x="198088" y="626311"/>
                  <a:pt x="196087" y="625934"/>
                  <a:pt x="193147" y="625978"/>
                </a:cubicBezTo>
                <a:close/>
                <a:moveTo>
                  <a:pt x="2829470" y="615022"/>
                </a:moveTo>
                <a:cubicBezTo>
                  <a:pt x="2835232" y="615789"/>
                  <a:pt x="2842278" y="618323"/>
                  <a:pt x="2850610" y="622625"/>
                </a:cubicBezTo>
                <a:cubicBezTo>
                  <a:pt x="2862397" y="631301"/>
                  <a:pt x="2865491" y="638482"/>
                  <a:pt x="2859891" y="644168"/>
                </a:cubicBezTo>
                <a:cubicBezTo>
                  <a:pt x="2854292" y="649854"/>
                  <a:pt x="2848997" y="659451"/>
                  <a:pt x="2844006" y="672960"/>
                </a:cubicBezTo>
                <a:cubicBezTo>
                  <a:pt x="2854804" y="687343"/>
                  <a:pt x="2854693" y="694818"/>
                  <a:pt x="2843673" y="695384"/>
                </a:cubicBezTo>
                <a:cubicBezTo>
                  <a:pt x="2832652" y="695950"/>
                  <a:pt x="2813225" y="698335"/>
                  <a:pt x="2785391" y="702536"/>
                </a:cubicBezTo>
                <a:cubicBezTo>
                  <a:pt x="2783326" y="713650"/>
                  <a:pt x="2779809" y="718321"/>
                  <a:pt x="2774840" y="716550"/>
                </a:cubicBezTo>
                <a:cubicBezTo>
                  <a:pt x="2769871" y="714779"/>
                  <a:pt x="2765999" y="707645"/>
                  <a:pt x="2763224" y="695147"/>
                </a:cubicBezTo>
                <a:cubicBezTo>
                  <a:pt x="2760449" y="682650"/>
                  <a:pt x="2758155" y="671859"/>
                  <a:pt x="2756341" y="662774"/>
                </a:cubicBezTo>
                <a:cubicBezTo>
                  <a:pt x="2754527" y="653690"/>
                  <a:pt x="2751558" y="645279"/>
                  <a:pt x="2747436" y="637543"/>
                </a:cubicBezTo>
                <a:cubicBezTo>
                  <a:pt x="2743313" y="629806"/>
                  <a:pt x="2744879" y="625938"/>
                  <a:pt x="2752136" y="625938"/>
                </a:cubicBezTo>
                <a:cubicBezTo>
                  <a:pt x="2757327" y="625938"/>
                  <a:pt x="2762543" y="626834"/>
                  <a:pt x="2767784" y="628627"/>
                </a:cubicBezTo>
                <a:cubicBezTo>
                  <a:pt x="2773026" y="630419"/>
                  <a:pt x="2780784" y="630484"/>
                  <a:pt x="2791058" y="628820"/>
                </a:cubicBezTo>
                <a:cubicBezTo>
                  <a:pt x="2801333" y="627157"/>
                  <a:pt x="2809661" y="623558"/>
                  <a:pt x="2816043" y="618022"/>
                </a:cubicBezTo>
                <a:cubicBezTo>
                  <a:pt x="2819233" y="615255"/>
                  <a:pt x="2823709" y="614254"/>
                  <a:pt x="2829470" y="615022"/>
                </a:cubicBezTo>
                <a:close/>
                <a:moveTo>
                  <a:pt x="4184195" y="601180"/>
                </a:moveTo>
                <a:cubicBezTo>
                  <a:pt x="4186119" y="600954"/>
                  <a:pt x="4188500" y="602384"/>
                  <a:pt x="4191339" y="605471"/>
                </a:cubicBezTo>
                <a:cubicBezTo>
                  <a:pt x="4197018" y="611644"/>
                  <a:pt x="4199857" y="620733"/>
                  <a:pt x="4199857" y="632735"/>
                </a:cubicBezTo>
                <a:cubicBezTo>
                  <a:pt x="4199857" y="644150"/>
                  <a:pt x="4195326" y="657816"/>
                  <a:pt x="4186263" y="673734"/>
                </a:cubicBezTo>
                <a:cubicBezTo>
                  <a:pt x="4177200" y="689652"/>
                  <a:pt x="4169751" y="692469"/>
                  <a:pt x="4163914" y="682188"/>
                </a:cubicBezTo>
                <a:cubicBezTo>
                  <a:pt x="4158077" y="671906"/>
                  <a:pt x="4156966" y="663484"/>
                  <a:pt x="4160580" y="656924"/>
                </a:cubicBezTo>
                <a:cubicBezTo>
                  <a:pt x="4164193" y="650363"/>
                  <a:pt x="4167850" y="641999"/>
                  <a:pt x="4171550" y="631832"/>
                </a:cubicBezTo>
                <a:cubicBezTo>
                  <a:pt x="4175035" y="622238"/>
                  <a:pt x="4177785" y="613903"/>
                  <a:pt x="4179799" y="606826"/>
                </a:cubicBezTo>
                <a:cubicBezTo>
                  <a:pt x="4180807" y="603288"/>
                  <a:pt x="4182272" y="601406"/>
                  <a:pt x="4184195" y="601180"/>
                </a:cubicBezTo>
                <a:close/>
                <a:moveTo>
                  <a:pt x="4578095" y="599747"/>
                </a:moveTo>
                <a:cubicBezTo>
                  <a:pt x="4581820" y="599626"/>
                  <a:pt x="4586943" y="600685"/>
                  <a:pt x="4593464" y="602922"/>
                </a:cubicBezTo>
                <a:cubicBezTo>
                  <a:pt x="4606507" y="607396"/>
                  <a:pt x="4611874" y="614624"/>
                  <a:pt x="4609564" y="624604"/>
                </a:cubicBezTo>
                <a:cubicBezTo>
                  <a:pt x="4607256" y="634585"/>
                  <a:pt x="4598931" y="635223"/>
                  <a:pt x="4584591" y="626519"/>
                </a:cubicBezTo>
                <a:cubicBezTo>
                  <a:pt x="4573750" y="616222"/>
                  <a:pt x="4569258" y="608597"/>
                  <a:pt x="4571115" y="603643"/>
                </a:cubicBezTo>
                <a:cubicBezTo>
                  <a:pt x="4572043" y="601165"/>
                  <a:pt x="4574370" y="599867"/>
                  <a:pt x="4578095" y="599747"/>
                </a:cubicBezTo>
                <a:close/>
                <a:moveTo>
                  <a:pt x="2082545" y="599747"/>
                </a:moveTo>
                <a:cubicBezTo>
                  <a:pt x="2086270" y="599626"/>
                  <a:pt x="2091393" y="600685"/>
                  <a:pt x="2097914" y="602922"/>
                </a:cubicBezTo>
                <a:cubicBezTo>
                  <a:pt x="2110957" y="607396"/>
                  <a:pt x="2116323" y="614624"/>
                  <a:pt x="2114015" y="624604"/>
                </a:cubicBezTo>
                <a:cubicBezTo>
                  <a:pt x="2111706" y="634585"/>
                  <a:pt x="2103382" y="635223"/>
                  <a:pt x="2089041" y="626519"/>
                </a:cubicBezTo>
                <a:cubicBezTo>
                  <a:pt x="2078200" y="616222"/>
                  <a:pt x="2073708" y="608597"/>
                  <a:pt x="2075565" y="603643"/>
                </a:cubicBezTo>
                <a:cubicBezTo>
                  <a:pt x="2076494" y="601165"/>
                  <a:pt x="2078820" y="599867"/>
                  <a:pt x="2082545" y="599747"/>
                </a:cubicBezTo>
                <a:close/>
                <a:moveTo>
                  <a:pt x="202069" y="598190"/>
                </a:moveTo>
                <a:cubicBezTo>
                  <a:pt x="205930" y="597899"/>
                  <a:pt x="209804" y="598720"/>
                  <a:pt x="213690" y="600653"/>
                </a:cubicBezTo>
                <a:cubicBezTo>
                  <a:pt x="221462" y="604517"/>
                  <a:pt x="228288" y="609034"/>
                  <a:pt x="234167" y="614204"/>
                </a:cubicBezTo>
                <a:cubicBezTo>
                  <a:pt x="240047" y="619374"/>
                  <a:pt x="240961" y="624888"/>
                  <a:pt x="236910" y="630746"/>
                </a:cubicBezTo>
                <a:cubicBezTo>
                  <a:pt x="232859" y="636604"/>
                  <a:pt x="230833" y="649391"/>
                  <a:pt x="230833" y="669109"/>
                </a:cubicBezTo>
                <a:cubicBezTo>
                  <a:pt x="250236" y="668249"/>
                  <a:pt x="267788" y="666682"/>
                  <a:pt x="283491" y="664409"/>
                </a:cubicBezTo>
                <a:cubicBezTo>
                  <a:pt x="299194" y="662136"/>
                  <a:pt x="310992" y="666650"/>
                  <a:pt x="318886" y="677950"/>
                </a:cubicBezTo>
                <a:cubicBezTo>
                  <a:pt x="326780" y="689250"/>
                  <a:pt x="325508" y="694678"/>
                  <a:pt x="315068" y="694233"/>
                </a:cubicBezTo>
                <a:cubicBezTo>
                  <a:pt x="304628" y="693789"/>
                  <a:pt x="292916" y="693341"/>
                  <a:pt x="279931" y="692889"/>
                </a:cubicBezTo>
                <a:cubicBezTo>
                  <a:pt x="266946" y="692437"/>
                  <a:pt x="250056" y="692211"/>
                  <a:pt x="229263" y="692211"/>
                </a:cubicBezTo>
                <a:cubicBezTo>
                  <a:pt x="228460" y="713377"/>
                  <a:pt x="227184" y="729532"/>
                  <a:pt x="225434" y="740674"/>
                </a:cubicBezTo>
                <a:cubicBezTo>
                  <a:pt x="231041" y="740674"/>
                  <a:pt x="240893" y="741886"/>
                  <a:pt x="254989" y="744309"/>
                </a:cubicBezTo>
                <a:cubicBezTo>
                  <a:pt x="269086" y="746733"/>
                  <a:pt x="277356" y="753279"/>
                  <a:pt x="279801" y="763948"/>
                </a:cubicBezTo>
                <a:cubicBezTo>
                  <a:pt x="282247" y="774617"/>
                  <a:pt x="277188" y="778131"/>
                  <a:pt x="264626" y="774488"/>
                </a:cubicBezTo>
                <a:cubicBezTo>
                  <a:pt x="252064" y="770846"/>
                  <a:pt x="238255" y="767268"/>
                  <a:pt x="223198" y="763755"/>
                </a:cubicBezTo>
                <a:cubicBezTo>
                  <a:pt x="218164" y="791976"/>
                  <a:pt x="209223" y="812751"/>
                  <a:pt x="196374" y="826081"/>
                </a:cubicBezTo>
                <a:cubicBezTo>
                  <a:pt x="183525" y="839410"/>
                  <a:pt x="174477" y="841357"/>
                  <a:pt x="169228" y="831921"/>
                </a:cubicBezTo>
                <a:cubicBezTo>
                  <a:pt x="163979" y="822485"/>
                  <a:pt x="156035" y="813235"/>
                  <a:pt x="145394" y="804173"/>
                </a:cubicBezTo>
                <a:cubicBezTo>
                  <a:pt x="134754" y="795109"/>
                  <a:pt x="136876" y="791930"/>
                  <a:pt x="151762" y="794633"/>
                </a:cubicBezTo>
                <a:cubicBezTo>
                  <a:pt x="166646" y="797336"/>
                  <a:pt x="176340" y="797171"/>
                  <a:pt x="180844" y="794138"/>
                </a:cubicBezTo>
                <a:cubicBezTo>
                  <a:pt x="185346" y="791105"/>
                  <a:pt x="189362" y="779995"/>
                  <a:pt x="192889" y="760808"/>
                </a:cubicBezTo>
                <a:cubicBezTo>
                  <a:pt x="145423" y="758269"/>
                  <a:pt x="114455" y="758320"/>
                  <a:pt x="99986" y="760958"/>
                </a:cubicBezTo>
                <a:cubicBezTo>
                  <a:pt x="85517" y="763597"/>
                  <a:pt x="74271" y="766970"/>
                  <a:pt x="66247" y="771079"/>
                </a:cubicBezTo>
                <a:cubicBezTo>
                  <a:pt x="58224" y="775187"/>
                  <a:pt x="52577" y="772072"/>
                  <a:pt x="49308" y="761733"/>
                </a:cubicBezTo>
                <a:cubicBezTo>
                  <a:pt x="46038" y="751393"/>
                  <a:pt x="49025" y="744334"/>
                  <a:pt x="58267" y="740556"/>
                </a:cubicBezTo>
                <a:cubicBezTo>
                  <a:pt x="67509" y="736777"/>
                  <a:pt x="78633" y="723810"/>
                  <a:pt x="91640" y="701654"/>
                </a:cubicBezTo>
                <a:cubicBezTo>
                  <a:pt x="62444" y="704336"/>
                  <a:pt x="43271" y="706580"/>
                  <a:pt x="34122" y="708387"/>
                </a:cubicBezTo>
                <a:cubicBezTo>
                  <a:pt x="24973" y="710194"/>
                  <a:pt x="15852" y="706347"/>
                  <a:pt x="6760" y="696847"/>
                </a:cubicBezTo>
                <a:cubicBezTo>
                  <a:pt x="-2331" y="687346"/>
                  <a:pt x="78" y="683055"/>
                  <a:pt x="13988" y="683973"/>
                </a:cubicBezTo>
                <a:cubicBezTo>
                  <a:pt x="27898" y="684891"/>
                  <a:pt x="56313" y="683636"/>
                  <a:pt x="99233" y="680209"/>
                </a:cubicBezTo>
                <a:cubicBezTo>
                  <a:pt x="110375" y="651485"/>
                  <a:pt x="114147" y="631878"/>
                  <a:pt x="110548" y="621389"/>
                </a:cubicBezTo>
                <a:cubicBezTo>
                  <a:pt x="106948" y="610899"/>
                  <a:pt x="108117" y="606138"/>
                  <a:pt x="114054" y="607106"/>
                </a:cubicBezTo>
                <a:cubicBezTo>
                  <a:pt x="119991" y="608074"/>
                  <a:pt x="125110" y="609425"/>
                  <a:pt x="129412" y="611160"/>
                </a:cubicBezTo>
                <a:cubicBezTo>
                  <a:pt x="133714" y="612896"/>
                  <a:pt x="143057" y="613125"/>
                  <a:pt x="157440" y="611849"/>
                </a:cubicBezTo>
                <a:cubicBezTo>
                  <a:pt x="171823" y="610572"/>
                  <a:pt x="182851" y="607421"/>
                  <a:pt x="190523" y="602395"/>
                </a:cubicBezTo>
                <a:cubicBezTo>
                  <a:pt x="194359" y="599882"/>
                  <a:pt x="198208" y="598480"/>
                  <a:pt x="202069" y="598190"/>
                </a:cubicBezTo>
                <a:close/>
                <a:moveTo>
                  <a:pt x="3091978" y="595528"/>
                </a:moveTo>
                <a:cubicBezTo>
                  <a:pt x="3093322" y="595255"/>
                  <a:pt x="3095078" y="595297"/>
                  <a:pt x="3097247" y="595652"/>
                </a:cubicBezTo>
                <a:cubicBezTo>
                  <a:pt x="3105923" y="597071"/>
                  <a:pt x="3113559" y="599667"/>
                  <a:pt x="3120156" y="603438"/>
                </a:cubicBezTo>
                <a:cubicBezTo>
                  <a:pt x="3128702" y="607955"/>
                  <a:pt x="3131614" y="613681"/>
                  <a:pt x="3128889" y="620614"/>
                </a:cubicBezTo>
                <a:cubicBezTo>
                  <a:pt x="3126164" y="627548"/>
                  <a:pt x="3124583" y="642562"/>
                  <a:pt x="3124146" y="665657"/>
                </a:cubicBezTo>
                <a:cubicBezTo>
                  <a:pt x="3123709" y="688752"/>
                  <a:pt x="3123504" y="703425"/>
                  <a:pt x="3123533" y="709678"/>
                </a:cubicBezTo>
                <a:cubicBezTo>
                  <a:pt x="3123533" y="713220"/>
                  <a:pt x="3126326" y="712280"/>
                  <a:pt x="3131911" y="706860"/>
                </a:cubicBezTo>
                <a:cubicBezTo>
                  <a:pt x="3137497" y="701439"/>
                  <a:pt x="3149973" y="690193"/>
                  <a:pt x="3169339" y="673121"/>
                </a:cubicBezTo>
                <a:cubicBezTo>
                  <a:pt x="3188705" y="656049"/>
                  <a:pt x="3200310" y="648850"/>
                  <a:pt x="3204153" y="651525"/>
                </a:cubicBezTo>
                <a:cubicBezTo>
                  <a:pt x="3207997" y="654199"/>
                  <a:pt x="3203082" y="663366"/>
                  <a:pt x="3189408" y="679025"/>
                </a:cubicBezTo>
                <a:cubicBezTo>
                  <a:pt x="3175735" y="694685"/>
                  <a:pt x="3162739" y="708896"/>
                  <a:pt x="3150421" y="721659"/>
                </a:cubicBezTo>
                <a:cubicBezTo>
                  <a:pt x="3138102" y="734422"/>
                  <a:pt x="3128434" y="746650"/>
                  <a:pt x="3121414" y="758345"/>
                </a:cubicBezTo>
                <a:cubicBezTo>
                  <a:pt x="3114395" y="770039"/>
                  <a:pt x="3108325" y="775886"/>
                  <a:pt x="3103205" y="775886"/>
                </a:cubicBezTo>
                <a:cubicBezTo>
                  <a:pt x="3098086" y="775886"/>
                  <a:pt x="3093192" y="772097"/>
                  <a:pt x="3088525" y="764518"/>
                </a:cubicBezTo>
                <a:cubicBezTo>
                  <a:pt x="3083857" y="756939"/>
                  <a:pt x="3083792" y="749823"/>
                  <a:pt x="3088331" y="743169"/>
                </a:cubicBezTo>
                <a:cubicBezTo>
                  <a:pt x="3092870" y="736515"/>
                  <a:pt x="3096469" y="726786"/>
                  <a:pt x="3099129" y="713980"/>
                </a:cubicBezTo>
                <a:cubicBezTo>
                  <a:pt x="3101790" y="701174"/>
                  <a:pt x="3102234" y="682205"/>
                  <a:pt x="3100463" y="657074"/>
                </a:cubicBezTo>
                <a:cubicBezTo>
                  <a:pt x="3098692" y="631943"/>
                  <a:pt x="3095544" y="615068"/>
                  <a:pt x="3091020" y="606450"/>
                </a:cubicBezTo>
                <a:cubicBezTo>
                  <a:pt x="3087627" y="599986"/>
                  <a:pt x="3087946" y="596345"/>
                  <a:pt x="3091978" y="595528"/>
                </a:cubicBezTo>
                <a:close/>
                <a:moveTo>
                  <a:pt x="429090" y="589575"/>
                </a:moveTo>
                <a:cubicBezTo>
                  <a:pt x="417130" y="590442"/>
                  <a:pt x="408802" y="593809"/>
                  <a:pt x="404106" y="599674"/>
                </a:cubicBezTo>
                <a:cubicBezTo>
                  <a:pt x="399409" y="605539"/>
                  <a:pt x="397061" y="612659"/>
                  <a:pt x="397061" y="621034"/>
                </a:cubicBezTo>
                <a:cubicBezTo>
                  <a:pt x="397061" y="629394"/>
                  <a:pt x="399922" y="637249"/>
                  <a:pt x="405644" y="644598"/>
                </a:cubicBezTo>
                <a:cubicBezTo>
                  <a:pt x="411365" y="651948"/>
                  <a:pt x="420174" y="655622"/>
                  <a:pt x="432069" y="655622"/>
                </a:cubicBezTo>
                <a:cubicBezTo>
                  <a:pt x="443964" y="655622"/>
                  <a:pt x="453002" y="651926"/>
                  <a:pt x="459183" y="644534"/>
                </a:cubicBezTo>
                <a:cubicBezTo>
                  <a:pt x="465363" y="637141"/>
                  <a:pt x="468242" y="628304"/>
                  <a:pt x="467819" y="618022"/>
                </a:cubicBezTo>
                <a:cubicBezTo>
                  <a:pt x="467396" y="607740"/>
                  <a:pt x="463825" y="600212"/>
                  <a:pt x="457107" y="595436"/>
                </a:cubicBezTo>
                <a:cubicBezTo>
                  <a:pt x="450389" y="590661"/>
                  <a:pt x="441050" y="588707"/>
                  <a:pt x="429090" y="589575"/>
                </a:cubicBezTo>
                <a:close/>
                <a:moveTo>
                  <a:pt x="4354775" y="585466"/>
                </a:moveTo>
                <a:cubicBezTo>
                  <a:pt x="4358805" y="584527"/>
                  <a:pt x="4367409" y="586381"/>
                  <a:pt x="4380587" y="591027"/>
                </a:cubicBezTo>
                <a:cubicBezTo>
                  <a:pt x="4395874" y="594096"/>
                  <a:pt x="4403768" y="602277"/>
                  <a:pt x="4404270" y="615570"/>
                </a:cubicBezTo>
                <a:cubicBezTo>
                  <a:pt x="4404772" y="628863"/>
                  <a:pt x="4399054" y="632958"/>
                  <a:pt x="4387116" y="627852"/>
                </a:cubicBezTo>
                <a:cubicBezTo>
                  <a:pt x="4375177" y="622747"/>
                  <a:pt x="4361877" y="614982"/>
                  <a:pt x="4347214" y="604557"/>
                </a:cubicBezTo>
                <a:cubicBezTo>
                  <a:pt x="4332551" y="594131"/>
                  <a:pt x="4329138" y="588578"/>
                  <a:pt x="4336975" y="587897"/>
                </a:cubicBezTo>
                <a:cubicBezTo>
                  <a:pt x="4344812" y="587216"/>
                  <a:pt x="4350745" y="586406"/>
                  <a:pt x="4354775" y="585466"/>
                </a:cubicBezTo>
                <a:close/>
                <a:moveTo>
                  <a:pt x="3176297" y="579414"/>
                </a:moveTo>
                <a:cubicBezTo>
                  <a:pt x="3179467" y="578297"/>
                  <a:pt x="3184980" y="578329"/>
                  <a:pt x="3192839" y="579508"/>
                </a:cubicBezTo>
                <a:cubicBezTo>
                  <a:pt x="3208556" y="581867"/>
                  <a:pt x="3219383" y="586531"/>
                  <a:pt x="3225319" y="593500"/>
                </a:cubicBezTo>
                <a:cubicBezTo>
                  <a:pt x="3231256" y="600470"/>
                  <a:pt x="3233357" y="608766"/>
                  <a:pt x="3231622" y="618388"/>
                </a:cubicBezTo>
                <a:cubicBezTo>
                  <a:pt x="3229887" y="628010"/>
                  <a:pt x="3224215" y="629943"/>
                  <a:pt x="3214607" y="624185"/>
                </a:cubicBezTo>
                <a:cubicBezTo>
                  <a:pt x="3204999" y="618427"/>
                  <a:pt x="3196639" y="612437"/>
                  <a:pt x="3189526" y="606213"/>
                </a:cubicBezTo>
                <a:cubicBezTo>
                  <a:pt x="3182098" y="599703"/>
                  <a:pt x="3176864" y="593034"/>
                  <a:pt x="3173824" y="586208"/>
                </a:cubicBezTo>
                <a:cubicBezTo>
                  <a:pt x="3172304" y="582795"/>
                  <a:pt x="3173128" y="580531"/>
                  <a:pt x="3176297" y="579414"/>
                </a:cubicBezTo>
                <a:close/>
                <a:moveTo>
                  <a:pt x="3461522" y="566890"/>
                </a:moveTo>
                <a:cubicBezTo>
                  <a:pt x="3464385" y="567239"/>
                  <a:pt x="3467848" y="567964"/>
                  <a:pt x="3471910" y="569065"/>
                </a:cubicBezTo>
                <a:cubicBezTo>
                  <a:pt x="3488157" y="573467"/>
                  <a:pt x="3495435" y="581820"/>
                  <a:pt x="3493743" y="594124"/>
                </a:cubicBezTo>
                <a:cubicBezTo>
                  <a:pt x="3492051" y="606428"/>
                  <a:pt x="3484235" y="608142"/>
                  <a:pt x="3470296" y="599265"/>
                </a:cubicBezTo>
                <a:cubicBezTo>
                  <a:pt x="3460990" y="589958"/>
                  <a:pt x="3454870" y="581498"/>
                  <a:pt x="3451938" y="573883"/>
                </a:cubicBezTo>
                <a:cubicBezTo>
                  <a:pt x="3449738" y="568172"/>
                  <a:pt x="3452933" y="565841"/>
                  <a:pt x="3461522" y="566890"/>
                </a:cubicBezTo>
                <a:close/>
                <a:moveTo>
                  <a:pt x="1318397" y="566890"/>
                </a:moveTo>
                <a:cubicBezTo>
                  <a:pt x="1321261" y="567239"/>
                  <a:pt x="1324723" y="567964"/>
                  <a:pt x="1328785" y="569065"/>
                </a:cubicBezTo>
                <a:cubicBezTo>
                  <a:pt x="1345032" y="573467"/>
                  <a:pt x="1352310" y="581820"/>
                  <a:pt x="1350618" y="594124"/>
                </a:cubicBezTo>
                <a:cubicBezTo>
                  <a:pt x="1348926" y="606428"/>
                  <a:pt x="1341110" y="608142"/>
                  <a:pt x="1327172" y="599265"/>
                </a:cubicBezTo>
                <a:cubicBezTo>
                  <a:pt x="1317865" y="589958"/>
                  <a:pt x="1311745" y="581498"/>
                  <a:pt x="1308812" y="573883"/>
                </a:cubicBezTo>
                <a:cubicBezTo>
                  <a:pt x="1306613" y="568172"/>
                  <a:pt x="1309808" y="565841"/>
                  <a:pt x="1318397" y="566890"/>
                </a:cubicBezTo>
                <a:close/>
                <a:moveTo>
                  <a:pt x="3913904" y="562633"/>
                </a:moveTo>
                <a:cubicBezTo>
                  <a:pt x="3910010" y="566462"/>
                  <a:pt x="3905216" y="570752"/>
                  <a:pt x="3899521" y="575504"/>
                </a:cubicBezTo>
                <a:lnTo>
                  <a:pt x="3882940" y="588611"/>
                </a:lnTo>
                <a:lnTo>
                  <a:pt x="3892985" y="588284"/>
                </a:lnTo>
                <a:cubicBezTo>
                  <a:pt x="3903719" y="590199"/>
                  <a:pt x="3911620" y="593719"/>
                  <a:pt x="3916689" y="598846"/>
                </a:cubicBezTo>
                <a:cubicBezTo>
                  <a:pt x="3921758" y="603972"/>
                  <a:pt x="3923841" y="608041"/>
                  <a:pt x="3922938" y="611053"/>
                </a:cubicBezTo>
                <a:cubicBezTo>
                  <a:pt x="3925161" y="607367"/>
                  <a:pt x="3930678" y="600674"/>
                  <a:pt x="3939490" y="590973"/>
                </a:cubicBezTo>
                <a:cubicBezTo>
                  <a:pt x="3948302" y="581272"/>
                  <a:pt x="3953569" y="574571"/>
                  <a:pt x="3955289" y="570872"/>
                </a:cubicBezTo>
                <a:cubicBezTo>
                  <a:pt x="3957010" y="567172"/>
                  <a:pt x="3955648" y="565322"/>
                  <a:pt x="3951202" y="565322"/>
                </a:cubicBezTo>
                <a:cubicBezTo>
                  <a:pt x="3945294" y="565322"/>
                  <a:pt x="3938963" y="565774"/>
                  <a:pt x="3932209" y="566677"/>
                </a:cubicBezTo>
                <a:cubicBezTo>
                  <a:pt x="3925455" y="567581"/>
                  <a:pt x="3919353" y="566233"/>
                  <a:pt x="3913904" y="562633"/>
                </a:cubicBezTo>
                <a:close/>
                <a:moveTo>
                  <a:pt x="3286774" y="558439"/>
                </a:moveTo>
                <a:cubicBezTo>
                  <a:pt x="3291249" y="558439"/>
                  <a:pt x="3298455" y="561192"/>
                  <a:pt x="3308392" y="566699"/>
                </a:cubicBezTo>
                <a:cubicBezTo>
                  <a:pt x="3318330" y="572205"/>
                  <a:pt x="3323048" y="576927"/>
                  <a:pt x="3322546" y="580863"/>
                </a:cubicBezTo>
                <a:cubicBezTo>
                  <a:pt x="3322044" y="584800"/>
                  <a:pt x="3320435" y="589485"/>
                  <a:pt x="3317717" y="594920"/>
                </a:cubicBezTo>
                <a:cubicBezTo>
                  <a:pt x="3315000" y="600355"/>
                  <a:pt x="3310479" y="615480"/>
                  <a:pt x="3304155" y="640296"/>
                </a:cubicBezTo>
                <a:cubicBezTo>
                  <a:pt x="3297831" y="665112"/>
                  <a:pt x="3288467" y="687142"/>
                  <a:pt x="3276062" y="706387"/>
                </a:cubicBezTo>
                <a:cubicBezTo>
                  <a:pt x="3302219" y="720827"/>
                  <a:pt x="3319757" y="731805"/>
                  <a:pt x="3328677" y="739319"/>
                </a:cubicBezTo>
                <a:cubicBezTo>
                  <a:pt x="3337596" y="746833"/>
                  <a:pt x="3342755" y="755394"/>
                  <a:pt x="3344153" y="765002"/>
                </a:cubicBezTo>
                <a:cubicBezTo>
                  <a:pt x="3345551" y="774610"/>
                  <a:pt x="3344039" y="782651"/>
                  <a:pt x="3339615" y="789126"/>
                </a:cubicBezTo>
                <a:cubicBezTo>
                  <a:pt x="3335191" y="795601"/>
                  <a:pt x="3329207" y="794048"/>
                  <a:pt x="3321664" y="784469"/>
                </a:cubicBezTo>
                <a:cubicBezTo>
                  <a:pt x="3314121" y="774890"/>
                  <a:pt x="3307464" y="765888"/>
                  <a:pt x="3301692" y="757463"/>
                </a:cubicBezTo>
                <a:cubicBezTo>
                  <a:pt x="3295920" y="749038"/>
                  <a:pt x="3285219" y="735383"/>
                  <a:pt x="3269588" y="716496"/>
                </a:cubicBezTo>
                <a:cubicBezTo>
                  <a:pt x="3253383" y="740846"/>
                  <a:pt x="3236724" y="759273"/>
                  <a:pt x="3219608" y="771778"/>
                </a:cubicBezTo>
                <a:cubicBezTo>
                  <a:pt x="3202494" y="784283"/>
                  <a:pt x="3186450" y="792145"/>
                  <a:pt x="3171479" y="795364"/>
                </a:cubicBezTo>
                <a:cubicBezTo>
                  <a:pt x="3156508" y="798583"/>
                  <a:pt x="3149288" y="798386"/>
                  <a:pt x="3149818" y="794772"/>
                </a:cubicBezTo>
                <a:cubicBezTo>
                  <a:pt x="3150349" y="791159"/>
                  <a:pt x="3158612" y="784777"/>
                  <a:pt x="3174609" y="775628"/>
                </a:cubicBezTo>
                <a:cubicBezTo>
                  <a:pt x="3190606" y="766479"/>
                  <a:pt x="3207029" y="752372"/>
                  <a:pt x="3223878" y="733307"/>
                </a:cubicBezTo>
                <a:cubicBezTo>
                  <a:pt x="3240728" y="714241"/>
                  <a:pt x="3253835" y="694018"/>
                  <a:pt x="3263199" y="672637"/>
                </a:cubicBezTo>
                <a:cubicBezTo>
                  <a:pt x="3272563" y="651256"/>
                  <a:pt x="3278819" y="631448"/>
                  <a:pt x="3281967" y="613215"/>
                </a:cubicBezTo>
                <a:cubicBezTo>
                  <a:pt x="3285115" y="594981"/>
                  <a:pt x="3285341" y="581293"/>
                  <a:pt x="3282644" y="572151"/>
                </a:cubicBezTo>
                <a:cubicBezTo>
                  <a:pt x="3279949" y="563010"/>
                  <a:pt x="3281325" y="558439"/>
                  <a:pt x="3286774" y="558439"/>
                </a:cubicBezTo>
                <a:close/>
                <a:moveTo>
                  <a:pt x="432005" y="558439"/>
                </a:moveTo>
                <a:cubicBezTo>
                  <a:pt x="441476" y="558439"/>
                  <a:pt x="450066" y="559403"/>
                  <a:pt x="457774" y="561332"/>
                </a:cubicBezTo>
                <a:cubicBezTo>
                  <a:pt x="465482" y="563261"/>
                  <a:pt x="473652" y="567344"/>
                  <a:pt x="482285" y="573582"/>
                </a:cubicBezTo>
                <a:cubicBezTo>
                  <a:pt x="490918" y="579820"/>
                  <a:pt x="497094" y="588567"/>
                  <a:pt x="500816" y="599825"/>
                </a:cubicBezTo>
                <a:cubicBezTo>
                  <a:pt x="504538" y="611082"/>
                  <a:pt x="504254" y="624371"/>
                  <a:pt x="499966" y="639694"/>
                </a:cubicBezTo>
                <a:cubicBezTo>
                  <a:pt x="495679" y="655016"/>
                  <a:pt x="485224" y="665718"/>
                  <a:pt x="468604" y="671798"/>
                </a:cubicBezTo>
                <a:cubicBezTo>
                  <a:pt x="483188" y="674982"/>
                  <a:pt x="493807" y="681564"/>
                  <a:pt x="500461" y="691544"/>
                </a:cubicBezTo>
                <a:cubicBezTo>
                  <a:pt x="507115" y="701525"/>
                  <a:pt x="510442" y="713503"/>
                  <a:pt x="510442" y="727477"/>
                </a:cubicBezTo>
                <a:cubicBezTo>
                  <a:pt x="510442" y="741452"/>
                  <a:pt x="508302" y="752731"/>
                  <a:pt x="504021" y="761313"/>
                </a:cubicBezTo>
                <a:cubicBezTo>
                  <a:pt x="499740" y="769896"/>
                  <a:pt x="494940" y="777080"/>
                  <a:pt x="489620" y="782867"/>
                </a:cubicBezTo>
                <a:cubicBezTo>
                  <a:pt x="484300" y="788653"/>
                  <a:pt x="477126" y="793213"/>
                  <a:pt x="468099" y="796547"/>
                </a:cubicBezTo>
                <a:cubicBezTo>
                  <a:pt x="459071" y="799881"/>
                  <a:pt x="447757" y="801548"/>
                  <a:pt x="434155" y="801548"/>
                </a:cubicBezTo>
                <a:cubicBezTo>
                  <a:pt x="420554" y="801548"/>
                  <a:pt x="408773" y="799885"/>
                  <a:pt x="398814" y="796558"/>
                </a:cubicBezTo>
                <a:cubicBezTo>
                  <a:pt x="388855" y="793231"/>
                  <a:pt x="380494" y="788190"/>
                  <a:pt x="373733" y="781436"/>
                </a:cubicBezTo>
                <a:cubicBezTo>
                  <a:pt x="366971" y="774682"/>
                  <a:pt x="362394" y="766755"/>
                  <a:pt x="359999" y="757656"/>
                </a:cubicBezTo>
                <a:cubicBezTo>
                  <a:pt x="357604" y="748558"/>
                  <a:pt x="356407" y="738451"/>
                  <a:pt x="356407" y="727338"/>
                </a:cubicBezTo>
                <a:cubicBezTo>
                  <a:pt x="356407" y="716210"/>
                  <a:pt x="359217" y="705257"/>
                  <a:pt x="364839" y="694481"/>
                </a:cubicBezTo>
                <a:cubicBezTo>
                  <a:pt x="370460" y="683704"/>
                  <a:pt x="379351" y="675856"/>
                  <a:pt x="391511" y="670938"/>
                </a:cubicBezTo>
                <a:cubicBezTo>
                  <a:pt x="381344" y="666363"/>
                  <a:pt x="374310" y="659928"/>
                  <a:pt x="370410" y="651632"/>
                </a:cubicBezTo>
                <a:cubicBezTo>
                  <a:pt x="366509" y="643336"/>
                  <a:pt x="364326" y="634019"/>
                  <a:pt x="363859" y="623679"/>
                </a:cubicBezTo>
                <a:cubicBezTo>
                  <a:pt x="363394" y="613340"/>
                  <a:pt x="364788" y="604435"/>
                  <a:pt x="368043" y="596964"/>
                </a:cubicBezTo>
                <a:cubicBezTo>
                  <a:pt x="371299" y="589492"/>
                  <a:pt x="376260" y="582423"/>
                  <a:pt x="382929" y="575754"/>
                </a:cubicBezTo>
                <a:cubicBezTo>
                  <a:pt x="389597" y="569086"/>
                  <a:pt x="397075" y="564533"/>
                  <a:pt x="405364" y="562095"/>
                </a:cubicBezTo>
                <a:cubicBezTo>
                  <a:pt x="413653" y="559658"/>
                  <a:pt x="422533" y="558439"/>
                  <a:pt x="432005" y="558439"/>
                </a:cubicBezTo>
                <a:close/>
                <a:moveTo>
                  <a:pt x="4925095" y="550480"/>
                </a:moveTo>
                <a:cubicBezTo>
                  <a:pt x="4951080" y="546780"/>
                  <a:pt x="4971708" y="559600"/>
                  <a:pt x="4986980" y="588940"/>
                </a:cubicBezTo>
                <a:cubicBezTo>
                  <a:pt x="4996072" y="620905"/>
                  <a:pt x="4983632" y="652625"/>
                  <a:pt x="4949660" y="684102"/>
                </a:cubicBezTo>
                <a:cubicBezTo>
                  <a:pt x="4939536" y="699303"/>
                  <a:pt x="4934474" y="717299"/>
                  <a:pt x="4934474" y="738093"/>
                </a:cubicBezTo>
                <a:lnTo>
                  <a:pt x="4902036" y="738093"/>
                </a:lnTo>
                <a:cubicBezTo>
                  <a:pt x="4901061" y="701583"/>
                  <a:pt x="4916011" y="668335"/>
                  <a:pt x="4946885" y="638349"/>
                </a:cubicBezTo>
                <a:cubicBezTo>
                  <a:pt x="4953811" y="627996"/>
                  <a:pt x="4956837" y="616990"/>
                  <a:pt x="4955963" y="605331"/>
                </a:cubicBezTo>
                <a:cubicBezTo>
                  <a:pt x="4951245" y="589457"/>
                  <a:pt x="4942290" y="581971"/>
                  <a:pt x="4929096" y="582874"/>
                </a:cubicBezTo>
                <a:lnTo>
                  <a:pt x="4923805" y="582874"/>
                </a:lnTo>
                <a:cubicBezTo>
                  <a:pt x="4907529" y="583649"/>
                  <a:pt x="4899842" y="597595"/>
                  <a:pt x="4900746" y="624712"/>
                </a:cubicBezTo>
                <a:lnTo>
                  <a:pt x="4866931" y="624712"/>
                </a:lnTo>
                <a:cubicBezTo>
                  <a:pt x="4865971" y="587599"/>
                  <a:pt x="4877708" y="564813"/>
                  <a:pt x="4902144" y="556352"/>
                </a:cubicBezTo>
                <a:cubicBezTo>
                  <a:pt x="4906116" y="553369"/>
                  <a:pt x="4913767" y="551412"/>
                  <a:pt x="4925095" y="550480"/>
                </a:cubicBezTo>
                <a:close/>
                <a:moveTo>
                  <a:pt x="2971361" y="549679"/>
                </a:moveTo>
                <a:cubicBezTo>
                  <a:pt x="2978429" y="550353"/>
                  <a:pt x="2984461" y="552165"/>
                  <a:pt x="2989459" y="555115"/>
                </a:cubicBezTo>
                <a:cubicBezTo>
                  <a:pt x="2999454" y="561016"/>
                  <a:pt x="3004706" y="567118"/>
                  <a:pt x="3005215" y="573421"/>
                </a:cubicBezTo>
                <a:cubicBezTo>
                  <a:pt x="3005724" y="579723"/>
                  <a:pt x="2998708" y="582200"/>
                  <a:pt x="2984167" y="580852"/>
                </a:cubicBezTo>
                <a:cubicBezTo>
                  <a:pt x="2969626" y="579504"/>
                  <a:pt x="2955953" y="579056"/>
                  <a:pt x="2943147" y="579508"/>
                </a:cubicBezTo>
                <a:cubicBezTo>
                  <a:pt x="2930341" y="579960"/>
                  <a:pt x="2915736" y="580802"/>
                  <a:pt x="2899331" y="582035"/>
                </a:cubicBezTo>
                <a:cubicBezTo>
                  <a:pt x="2911936" y="589464"/>
                  <a:pt x="2917112" y="595874"/>
                  <a:pt x="2914861" y="601266"/>
                </a:cubicBezTo>
                <a:cubicBezTo>
                  <a:pt x="2912609" y="606658"/>
                  <a:pt x="2911484" y="620295"/>
                  <a:pt x="2911484" y="642178"/>
                </a:cubicBezTo>
                <a:cubicBezTo>
                  <a:pt x="2911484" y="664764"/>
                  <a:pt x="2911936" y="687095"/>
                  <a:pt x="2912839" y="709172"/>
                </a:cubicBezTo>
                <a:cubicBezTo>
                  <a:pt x="2913743" y="731249"/>
                  <a:pt x="2914194" y="750311"/>
                  <a:pt x="2914194" y="766357"/>
                </a:cubicBezTo>
                <a:cubicBezTo>
                  <a:pt x="2914194" y="784297"/>
                  <a:pt x="2909555" y="799369"/>
                  <a:pt x="2900277" y="811572"/>
                </a:cubicBezTo>
                <a:cubicBezTo>
                  <a:pt x="2890999" y="823776"/>
                  <a:pt x="2883460" y="824256"/>
                  <a:pt x="2877659" y="813013"/>
                </a:cubicBezTo>
                <a:cubicBezTo>
                  <a:pt x="2871858" y="801770"/>
                  <a:pt x="2862523" y="790496"/>
                  <a:pt x="2849653" y="779188"/>
                </a:cubicBezTo>
                <a:cubicBezTo>
                  <a:pt x="2836782" y="767881"/>
                  <a:pt x="2837499" y="764027"/>
                  <a:pt x="2851804" y="767626"/>
                </a:cubicBezTo>
                <a:cubicBezTo>
                  <a:pt x="2866108" y="771226"/>
                  <a:pt x="2874906" y="772552"/>
                  <a:pt x="2878197" y="771606"/>
                </a:cubicBezTo>
                <a:cubicBezTo>
                  <a:pt x="2881488" y="770659"/>
                  <a:pt x="2883782" y="765235"/>
                  <a:pt x="2885080" y="755333"/>
                </a:cubicBezTo>
                <a:cubicBezTo>
                  <a:pt x="2886378" y="745431"/>
                  <a:pt x="2886801" y="720164"/>
                  <a:pt x="2886349" y="679531"/>
                </a:cubicBezTo>
                <a:cubicBezTo>
                  <a:pt x="2885897" y="638898"/>
                  <a:pt x="2884582" y="613989"/>
                  <a:pt x="2882402" y="604804"/>
                </a:cubicBezTo>
                <a:cubicBezTo>
                  <a:pt x="2880222" y="595619"/>
                  <a:pt x="2877856" y="588761"/>
                  <a:pt x="2875304" y="584230"/>
                </a:cubicBezTo>
                <a:cubicBezTo>
                  <a:pt x="2842278" y="585993"/>
                  <a:pt x="2817638" y="588008"/>
                  <a:pt x="2801383" y="590274"/>
                </a:cubicBezTo>
                <a:cubicBezTo>
                  <a:pt x="2785129" y="592540"/>
                  <a:pt x="2769290" y="594798"/>
                  <a:pt x="2753867" y="597050"/>
                </a:cubicBezTo>
                <a:cubicBezTo>
                  <a:pt x="2738444" y="599301"/>
                  <a:pt x="2725287" y="595225"/>
                  <a:pt x="2714396" y="584821"/>
                </a:cubicBezTo>
                <a:cubicBezTo>
                  <a:pt x="2703505" y="574417"/>
                  <a:pt x="2703942" y="569900"/>
                  <a:pt x="2715708" y="571270"/>
                </a:cubicBezTo>
                <a:cubicBezTo>
                  <a:pt x="2727474" y="572639"/>
                  <a:pt x="2743323" y="572883"/>
                  <a:pt x="2763256" y="572001"/>
                </a:cubicBezTo>
                <a:cubicBezTo>
                  <a:pt x="2783189" y="571119"/>
                  <a:pt x="2814236" y="568211"/>
                  <a:pt x="2856396" y="563278"/>
                </a:cubicBezTo>
                <a:cubicBezTo>
                  <a:pt x="2898556" y="558345"/>
                  <a:pt x="2928774" y="554276"/>
                  <a:pt x="2947051" y="551071"/>
                </a:cubicBezTo>
                <a:cubicBezTo>
                  <a:pt x="2956190" y="549469"/>
                  <a:pt x="2964293" y="549005"/>
                  <a:pt x="2971361" y="549679"/>
                </a:cubicBezTo>
                <a:close/>
                <a:moveTo>
                  <a:pt x="4554934" y="538749"/>
                </a:moveTo>
                <a:cubicBezTo>
                  <a:pt x="4556802" y="537761"/>
                  <a:pt x="4559603" y="537868"/>
                  <a:pt x="4563339" y="539069"/>
                </a:cubicBezTo>
                <a:cubicBezTo>
                  <a:pt x="4570810" y="541471"/>
                  <a:pt x="4576909" y="544066"/>
                  <a:pt x="4581633" y="546855"/>
                </a:cubicBezTo>
                <a:cubicBezTo>
                  <a:pt x="4586359" y="549645"/>
                  <a:pt x="4587718" y="553323"/>
                  <a:pt x="4585710" y="557890"/>
                </a:cubicBezTo>
                <a:cubicBezTo>
                  <a:pt x="4583702" y="562457"/>
                  <a:pt x="4581106" y="565336"/>
                  <a:pt x="4577923" y="566527"/>
                </a:cubicBezTo>
                <a:cubicBezTo>
                  <a:pt x="4592392" y="564820"/>
                  <a:pt x="4603197" y="562816"/>
                  <a:pt x="4610339" y="560514"/>
                </a:cubicBezTo>
                <a:cubicBezTo>
                  <a:pt x="4617480" y="558213"/>
                  <a:pt x="4624439" y="560937"/>
                  <a:pt x="4631215" y="568688"/>
                </a:cubicBezTo>
                <a:cubicBezTo>
                  <a:pt x="4637990" y="576439"/>
                  <a:pt x="4632341" y="581867"/>
                  <a:pt x="4614264" y="584972"/>
                </a:cubicBezTo>
                <a:cubicBezTo>
                  <a:pt x="4596189" y="588076"/>
                  <a:pt x="4581945" y="588281"/>
                  <a:pt x="4571534" y="585585"/>
                </a:cubicBezTo>
                <a:cubicBezTo>
                  <a:pt x="4558729" y="604729"/>
                  <a:pt x="4543969" y="618736"/>
                  <a:pt x="4527255" y="627605"/>
                </a:cubicBezTo>
                <a:cubicBezTo>
                  <a:pt x="4510542" y="636474"/>
                  <a:pt x="4507190" y="634861"/>
                  <a:pt x="4517199" y="622765"/>
                </a:cubicBezTo>
                <a:cubicBezTo>
                  <a:pt x="4527209" y="610669"/>
                  <a:pt x="4535534" y="597989"/>
                  <a:pt x="4542173" y="584724"/>
                </a:cubicBezTo>
                <a:cubicBezTo>
                  <a:pt x="4548812" y="571460"/>
                  <a:pt x="4552132" y="562268"/>
                  <a:pt x="4552132" y="557148"/>
                </a:cubicBezTo>
                <a:lnTo>
                  <a:pt x="4552132" y="544995"/>
                </a:lnTo>
                <a:cubicBezTo>
                  <a:pt x="4552132" y="541818"/>
                  <a:pt x="4553066" y="539736"/>
                  <a:pt x="4554934" y="538749"/>
                </a:cubicBezTo>
                <a:close/>
                <a:moveTo>
                  <a:pt x="2059384" y="538749"/>
                </a:moveTo>
                <a:cubicBezTo>
                  <a:pt x="2061252" y="537761"/>
                  <a:pt x="2064053" y="537868"/>
                  <a:pt x="2067789" y="539069"/>
                </a:cubicBezTo>
                <a:cubicBezTo>
                  <a:pt x="2075260" y="541471"/>
                  <a:pt x="2081358" y="544066"/>
                  <a:pt x="2086083" y="546855"/>
                </a:cubicBezTo>
                <a:cubicBezTo>
                  <a:pt x="2090809" y="549645"/>
                  <a:pt x="2092167" y="553323"/>
                  <a:pt x="2090160" y="557890"/>
                </a:cubicBezTo>
                <a:cubicBezTo>
                  <a:pt x="2088152" y="562457"/>
                  <a:pt x="2085556" y="565336"/>
                  <a:pt x="2082373" y="566527"/>
                </a:cubicBezTo>
                <a:cubicBezTo>
                  <a:pt x="2096842" y="564820"/>
                  <a:pt x="2107648" y="562816"/>
                  <a:pt x="2114789" y="560514"/>
                </a:cubicBezTo>
                <a:cubicBezTo>
                  <a:pt x="2121930" y="558213"/>
                  <a:pt x="2128889" y="560937"/>
                  <a:pt x="2135665" y="568688"/>
                </a:cubicBezTo>
                <a:cubicBezTo>
                  <a:pt x="2142441" y="576439"/>
                  <a:pt x="2136791" y="581867"/>
                  <a:pt x="2118715" y="584972"/>
                </a:cubicBezTo>
                <a:cubicBezTo>
                  <a:pt x="2100639" y="588076"/>
                  <a:pt x="2086396" y="588281"/>
                  <a:pt x="2075985" y="585585"/>
                </a:cubicBezTo>
                <a:cubicBezTo>
                  <a:pt x="2063179" y="604729"/>
                  <a:pt x="2048419" y="618736"/>
                  <a:pt x="2031706" y="627605"/>
                </a:cubicBezTo>
                <a:cubicBezTo>
                  <a:pt x="2014992" y="636474"/>
                  <a:pt x="2011640" y="634861"/>
                  <a:pt x="2021649" y="622765"/>
                </a:cubicBezTo>
                <a:cubicBezTo>
                  <a:pt x="2031659" y="610669"/>
                  <a:pt x="2039983" y="597989"/>
                  <a:pt x="2046623" y="584724"/>
                </a:cubicBezTo>
                <a:cubicBezTo>
                  <a:pt x="2053262" y="571460"/>
                  <a:pt x="2056582" y="562268"/>
                  <a:pt x="2056582" y="557148"/>
                </a:cubicBezTo>
                <a:lnTo>
                  <a:pt x="2056582" y="544995"/>
                </a:lnTo>
                <a:cubicBezTo>
                  <a:pt x="2056582" y="541818"/>
                  <a:pt x="2057516" y="539736"/>
                  <a:pt x="2059384" y="538749"/>
                </a:cubicBezTo>
                <a:close/>
                <a:moveTo>
                  <a:pt x="732894" y="534955"/>
                </a:moveTo>
                <a:cubicBezTo>
                  <a:pt x="735393" y="534779"/>
                  <a:pt x="738991" y="535781"/>
                  <a:pt x="743687" y="537961"/>
                </a:cubicBezTo>
                <a:cubicBezTo>
                  <a:pt x="753080" y="542320"/>
                  <a:pt x="760214" y="547483"/>
                  <a:pt x="765090" y="553448"/>
                </a:cubicBezTo>
                <a:cubicBezTo>
                  <a:pt x="769966" y="559414"/>
                  <a:pt x="768094" y="563540"/>
                  <a:pt x="759476" y="565827"/>
                </a:cubicBezTo>
                <a:cubicBezTo>
                  <a:pt x="750857" y="568115"/>
                  <a:pt x="740636" y="571883"/>
                  <a:pt x="728813" y="577131"/>
                </a:cubicBezTo>
                <a:cubicBezTo>
                  <a:pt x="716989" y="582380"/>
                  <a:pt x="708123" y="585635"/>
                  <a:pt x="702215" y="586897"/>
                </a:cubicBezTo>
                <a:cubicBezTo>
                  <a:pt x="709399" y="588173"/>
                  <a:pt x="714795" y="590690"/>
                  <a:pt x="718401" y="594447"/>
                </a:cubicBezTo>
                <a:cubicBezTo>
                  <a:pt x="722008" y="598204"/>
                  <a:pt x="722689" y="602965"/>
                  <a:pt x="720445" y="608730"/>
                </a:cubicBezTo>
                <a:cubicBezTo>
                  <a:pt x="718201" y="614495"/>
                  <a:pt x="717079" y="627867"/>
                  <a:pt x="717079" y="648847"/>
                </a:cubicBezTo>
                <a:cubicBezTo>
                  <a:pt x="754879" y="644458"/>
                  <a:pt x="781763" y="640662"/>
                  <a:pt x="797732" y="637457"/>
                </a:cubicBezTo>
                <a:cubicBezTo>
                  <a:pt x="813700" y="634252"/>
                  <a:pt x="825728" y="634865"/>
                  <a:pt x="833815" y="639296"/>
                </a:cubicBezTo>
                <a:cubicBezTo>
                  <a:pt x="841903" y="643727"/>
                  <a:pt x="847639" y="649829"/>
                  <a:pt x="851023" y="657601"/>
                </a:cubicBezTo>
                <a:cubicBezTo>
                  <a:pt x="854407" y="665374"/>
                  <a:pt x="848840" y="668586"/>
                  <a:pt x="834321" y="667238"/>
                </a:cubicBezTo>
                <a:cubicBezTo>
                  <a:pt x="819801" y="665890"/>
                  <a:pt x="802528" y="665442"/>
                  <a:pt x="782502" y="665893"/>
                </a:cubicBezTo>
                <a:cubicBezTo>
                  <a:pt x="762476" y="666345"/>
                  <a:pt x="740668" y="667790"/>
                  <a:pt x="717079" y="670228"/>
                </a:cubicBezTo>
                <a:lnTo>
                  <a:pt x="717079" y="769068"/>
                </a:lnTo>
                <a:cubicBezTo>
                  <a:pt x="717079" y="798293"/>
                  <a:pt x="713805" y="819334"/>
                  <a:pt x="707259" y="832190"/>
                </a:cubicBezTo>
                <a:cubicBezTo>
                  <a:pt x="700713" y="845046"/>
                  <a:pt x="696185" y="844146"/>
                  <a:pt x="693675" y="829490"/>
                </a:cubicBezTo>
                <a:cubicBezTo>
                  <a:pt x="691166" y="814834"/>
                  <a:pt x="689911" y="793790"/>
                  <a:pt x="689911" y="766357"/>
                </a:cubicBezTo>
                <a:lnTo>
                  <a:pt x="689911" y="673304"/>
                </a:lnTo>
                <a:cubicBezTo>
                  <a:pt x="666537" y="675942"/>
                  <a:pt x="645808" y="678846"/>
                  <a:pt x="627725" y="682015"/>
                </a:cubicBezTo>
                <a:cubicBezTo>
                  <a:pt x="609642" y="685185"/>
                  <a:pt x="596607" y="687002"/>
                  <a:pt x="588619" y="687468"/>
                </a:cubicBezTo>
                <a:cubicBezTo>
                  <a:pt x="580632" y="687934"/>
                  <a:pt x="572795" y="684321"/>
                  <a:pt x="565108" y="676627"/>
                </a:cubicBezTo>
                <a:cubicBezTo>
                  <a:pt x="557422" y="668934"/>
                  <a:pt x="557207" y="665087"/>
                  <a:pt x="564463" y="665087"/>
                </a:cubicBezTo>
                <a:cubicBezTo>
                  <a:pt x="569826" y="665087"/>
                  <a:pt x="582783" y="663968"/>
                  <a:pt x="603332" y="661731"/>
                </a:cubicBezTo>
                <a:cubicBezTo>
                  <a:pt x="623882" y="659494"/>
                  <a:pt x="652741" y="656260"/>
                  <a:pt x="689911" y="652030"/>
                </a:cubicBezTo>
                <a:cubicBezTo>
                  <a:pt x="689911" y="618775"/>
                  <a:pt x="688269" y="600226"/>
                  <a:pt x="684985" y="596383"/>
                </a:cubicBezTo>
                <a:cubicBezTo>
                  <a:pt x="670129" y="603539"/>
                  <a:pt x="654864" y="608027"/>
                  <a:pt x="639190" y="609848"/>
                </a:cubicBezTo>
                <a:cubicBezTo>
                  <a:pt x="623516" y="611670"/>
                  <a:pt x="622067" y="608816"/>
                  <a:pt x="634844" y="601287"/>
                </a:cubicBezTo>
                <a:cubicBezTo>
                  <a:pt x="647622" y="593759"/>
                  <a:pt x="661349" y="586216"/>
                  <a:pt x="676026" y="578658"/>
                </a:cubicBezTo>
                <a:cubicBezTo>
                  <a:pt x="690703" y="571101"/>
                  <a:pt x="703000" y="563870"/>
                  <a:pt x="712916" y="556965"/>
                </a:cubicBezTo>
                <a:cubicBezTo>
                  <a:pt x="722833" y="550060"/>
                  <a:pt x="728092" y="544077"/>
                  <a:pt x="728694" y="539015"/>
                </a:cubicBezTo>
                <a:cubicBezTo>
                  <a:pt x="728995" y="536484"/>
                  <a:pt x="730395" y="535130"/>
                  <a:pt x="732894" y="534955"/>
                </a:cubicBezTo>
                <a:close/>
                <a:moveTo>
                  <a:pt x="3500970" y="530755"/>
                </a:moveTo>
                <a:cubicBezTo>
                  <a:pt x="3504197" y="529407"/>
                  <a:pt x="3511872" y="531017"/>
                  <a:pt x="3523997" y="535584"/>
                </a:cubicBezTo>
                <a:cubicBezTo>
                  <a:pt x="3536121" y="540151"/>
                  <a:pt x="3540606" y="545733"/>
                  <a:pt x="3537452" y="552330"/>
                </a:cubicBezTo>
                <a:cubicBezTo>
                  <a:pt x="3534297" y="558926"/>
                  <a:pt x="3532719" y="570879"/>
                  <a:pt x="3532719" y="588187"/>
                </a:cubicBezTo>
                <a:cubicBezTo>
                  <a:pt x="3532719" y="606027"/>
                  <a:pt x="3532938" y="619083"/>
                  <a:pt x="3533376" y="627358"/>
                </a:cubicBezTo>
                <a:cubicBezTo>
                  <a:pt x="3533813" y="635632"/>
                  <a:pt x="3533146" y="645810"/>
                  <a:pt x="3531375" y="657892"/>
                </a:cubicBezTo>
                <a:cubicBezTo>
                  <a:pt x="3529604" y="669973"/>
                  <a:pt x="3524409" y="671389"/>
                  <a:pt x="3515791" y="662140"/>
                </a:cubicBezTo>
                <a:cubicBezTo>
                  <a:pt x="3507172" y="652890"/>
                  <a:pt x="3503763" y="646509"/>
                  <a:pt x="3505563" y="642996"/>
                </a:cubicBezTo>
                <a:cubicBezTo>
                  <a:pt x="3507362" y="639482"/>
                  <a:pt x="3508262" y="634291"/>
                  <a:pt x="3508262" y="627422"/>
                </a:cubicBezTo>
                <a:cubicBezTo>
                  <a:pt x="3484658" y="641375"/>
                  <a:pt x="3469827" y="650711"/>
                  <a:pt x="3463768" y="655429"/>
                </a:cubicBezTo>
                <a:cubicBezTo>
                  <a:pt x="3457709" y="660147"/>
                  <a:pt x="3451217" y="660537"/>
                  <a:pt x="3444290" y="656601"/>
                </a:cubicBezTo>
                <a:cubicBezTo>
                  <a:pt x="3437364" y="652665"/>
                  <a:pt x="3432349" y="647918"/>
                  <a:pt x="3429244" y="642361"/>
                </a:cubicBezTo>
                <a:cubicBezTo>
                  <a:pt x="3426139" y="636804"/>
                  <a:pt x="3429111" y="634026"/>
                  <a:pt x="3438160" y="634026"/>
                </a:cubicBezTo>
                <a:cubicBezTo>
                  <a:pt x="3444857" y="634026"/>
                  <a:pt x="3453067" y="632481"/>
                  <a:pt x="3462789" y="629390"/>
                </a:cubicBezTo>
                <a:cubicBezTo>
                  <a:pt x="3472512" y="626300"/>
                  <a:pt x="3487669" y="621457"/>
                  <a:pt x="3508262" y="614860"/>
                </a:cubicBezTo>
                <a:cubicBezTo>
                  <a:pt x="3508262" y="585735"/>
                  <a:pt x="3507832" y="567516"/>
                  <a:pt x="3506971" y="560203"/>
                </a:cubicBezTo>
                <a:cubicBezTo>
                  <a:pt x="3506111" y="552889"/>
                  <a:pt x="3504089" y="546490"/>
                  <a:pt x="3500906" y="541005"/>
                </a:cubicBezTo>
                <a:cubicBezTo>
                  <a:pt x="3497722" y="535519"/>
                  <a:pt x="3497744" y="532103"/>
                  <a:pt x="3500970" y="530755"/>
                </a:cubicBezTo>
                <a:close/>
                <a:moveTo>
                  <a:pt x="1357846" y="530755"/>
                </a:moveTo>
                <a:cubicBezTo>
                  <a:pt x="1361072" y="529407"/>
                  <a:pt x="1368748" y="531017"/>
                  <a:pt x="1380872" y="535584"/>
                </a:cubicBezTo>
                <a:cubicBezTo>
                  <a:pt x="1392997" y="540151"/>
                  <a:pt x="1397482" y="545733"/>
                  <a:pt x="1394327" y="552330"/>
                </a:cubicBezTo>
                <a:cubicBezTo>
                  <a:pt x="1391172" y="558926"/>
                  <a:pt x="1389594" y="570879"/>
                  <a:pt x="1389594" y="588187"/>
                </a:cubicBezTo>
                <a:cubicBezTo>
                  <a:pt x="1389594" y="606027"/>
                  <a:pt x="1389813" y="619083"/>
                  <a:pt x="1390251" y="627358"/>
                </a:cubicBezTo>
                <a:cubicBezTo>
                  <a:pt x="1390688" y="635632"/>
                  <a:pt x="1390021" y="645810"/>
                  <a:pt x="1388250" y="657892"/>
                </a:cubicBezTo>
                <a:cubicBezTo>
                  <a:pt x="1386479" y="669973"/>
                  <a:pt x="1381284" y="671389"/>
                  <a:pt x="1372666" y="662140"/>
                </a:cubicBezTo>
                <a:cubicBezTo>
                  <a:pt x="1364048" y="652890"/>
                  <a:pt x="1360638" y="646509"/>
                  <a:pt x="1362438" y="642996"/>
                </a:cubicBezTo>
                <a:cubicBezTo>
                  <a:pt x="1364237" y="639482"/>
                  <a:pt x="1365137" y="634291"/>
                  <a:pt x="1365137" y="627422"/>
                </a:cubicBezTo>
                <a:cubicBezTo>
                  <a:pt x="1341534" y="641375"/>
                  <a:pt x="1326702" y="650711"/>
                  <a:pt x="1320643" y="655429"/>
                </a:cubicBezTo>
                <a:cubicBezTo>
                  <a:pt x="1314584" y="660147"/>
                  <a:pt x="1308092" y="660537"/>
                  <a:pt x="1301165" y="656601"/>
                </a:cubicBezTo>
                <a:cubicBezTo>
                  <a:pt x="1294239" y="652665"/>
                  <a:pt x="1289224" y="647918"/>
                  <a:pt x="1286120" y="642361"/>
                </a:cubicBezTo>
                <a:cubicBezTo>
                  <a:pt x="1283014" y="636804"/>
                  <a:pt x="1285987" y="634026"/>
                  <a:pt x="1295035" y="634026"/>
                </a:cubicBezTo>
                <a:cubicBezTo>
                  <a:pt x="1301732" y="634026"/>
                  <a:pt x="1309942" y="632481"/>
                  <a:pt x="1319664" y="629390"/>
                </a:cubicBezTo>
                <a:cubicBezTo>
                  <a:pt x="1329387" y="626300"/>
                  <a:pt x="1344545" y="621457"/>
                  <a:pt x="1365137" y="614860"/>
                </a:cubicBezTo>
                <a:cubicBezTo>
                  <a:pt x="1365137" y="585735"/>
                  <a:pt x="1364707" y="567516"/>
                  <a:pt x="1363847" y="560203"/>
                </a:cubicBezTo>
                <a:cubicBezTo>
                  <a:pt x="1362986" y="552889"/>
                  <a:pt x="1360965" y="546490"/>
                  <a:pt x="1357781" y="541005"/>
                </a:cubicBezTo>
                <a:cubicBezTo>
                  <a:pt x="1354597" y="535519"/>
                  <a:pt x="1354619" y="532103"/>
                  <a:pt x="1357846" y="530755"/>
                </a:cubicBezTo>
                <a:close/>
                <a:moveTo>
                  <a:pt x="4676411" y="527549"/>
                </a:moveTo>
                <a:cubicBezTo>
                  <a:pt x="4677859" y="527446"/>
                  <a:pt x="4679586" y="527697"/>
                  <a:pt x="4681592" y="528303"/>
                </a:cubicBezTo>
                <a:cubicBezTo>
                  <a:pt x="4689615" y="530726"/>
                  <a:pt x="4695939" y="533935"/>
                  <a:pt x="4700564" y="537929"/>
                </a:cubicBezTo>
                <a:cubicBezTo>
                  <a:pt x="4705189" y="541922"/>
                  <a:pt x="4706268" y="545400"/>
                  <a:pt x="4703801" y="548361"/>
                </a:cubicBezTo>
                <a:cubicBezTo>
                  <a:pt x="4701335" y="551322"/>
                  <a:pt x="4698969" y="554223"/>
                  <a:pt x="4696703" y="557062"/>
                </a:cubicBezTo>
                <a:cubicBezTo>
                  <a:pt x="4704045" y="557162"/>
                  <a:pt x="4712800" y="555614"/>
                  <a:pt x="4722967" y="552416"/>
                </a:cubicBezTo>
                <a:cubicBezTo>
                  <a:pt x="4733134" y="549218"/>
                  <a:pt x="4741874" y="551222"/>
                  <a:pt x="4749188" y="558428"/>
                </a:cubicBezTo>
                <a:cubicBezTo>
                  <a:pt x="4756501" y="565634"/>
                  <a:pt x="4750583" y="571062"/>
                  <a:pt x="4731431" y="574711"/>
                </a:cubicBezTo>
                <a:cubicBezTo>
                  <a:pt x="4712280" y="578361"/>
                  <a:pt x="4698431" y="577934"/>
                  <a:pt x="4689884" y="573431"/>
                </a:cubicBezTo>
                <a:cubicBezTo>
                  <a:pt x="4686285" y="578691"/>
                  <a:pt x="4682670" y="583498"/>
                  <a:pt x="4679041" y="587853"/>
                </a:cubicBezTo>
                <a:lnTo>
                  <a:pt x="4676285" y="590805"/>
                </a:lnTo>
                <a:lnTo>
                  <a:pt x="4681272" y="590367"/>
                </a:lnTo>
                <a:cubicBezTo>
                  <a:pt x="4684185" y="590516"/>
                  <a:pt x="4687729" y="591016"/>
                  <a:pt x="4691906" y="591866"/>
                </a:cubicBezTo>
                <a:cubicBezTo>
                  <a:pt x="4708612" y="595264"/>
                  <a:pt x="4716965" y="602140"/>
                  <a:pt x="4716965" y="612494"/>
                </a:cubicBezTo>
                <a:cubicBezTo>
                  <a:pt x="4716965" y="624239"/>
                  <a:pt x="4709480" y="626791"/>
                  <a:pt x="4694509" y="620152"/>
                </a:cubicBezTo>
                <a:cubicBezTo>
                  <a:pt x="4683094" y="613498"/>
                  <a:pt x="4675630" y="606270"/>
                  <a:pt x="4672116" y="598469"/>
                </a:cubicBezTo>
                <a:lnTo>
                  <a:pt x="4671694" y="595723"/>
                </a:lnTo>
                <a:lnTo>
                  <a:pt x="4668108" y="599564"/>
                </a:lnTo>
                <a:cubicBezTo>
                  <a:pt x="4660789" y="606467"/>
                  <a:pt x="4653410" y="611562"/>
                  <a:pt x="4645971" y="614849"/>
                </a:cubicBezTo>
                <a:cubicBezTo>
                  <a:pt x="4631093" y="621424"/>
                  <a:pt x="4627992" y="619334"/>
                  <a:pt x="4636667" y="608579"/>
                </a:cubicBezTo>
                <a:cubicBezTo>
                  <a:pt x="4645344" y="597824"/>
                  <a:pt x="4653442" y="585613"/>
                  <a:pt x="4660963" y="571947"/>
                </a:cubicBezTo>
                <a:cubicBezTo>
                  <a:pt x="4668485" y="558281"/>
                  <a:pt x="4671798" y="546984"/>
                  <a:pt x="4670901" y="538058"/>
                </a:cubicBezTo>
                <a:cubicBezTo>
                  <a:pt x="4670229" y="531363"/>
                  <a:pt x="4672066" y="527860"/>
                  <a:pt x="4676411" y="527549"/>
                </a:cubicBezTo>
                <a:close/>
                <a:moveTo>
                  <a:pt x="2180861" y="527549"/>
                </a:moveTo>
                <a:cubicBezTo>
                  <a:pt x="2182309" y="527446"/>
                  <a:pt x="2184036" y="527697"/>
                  <a:pt x="2186042" y="528303"/>
                </a:cubicBezTo>
                <a:cubicBezTo>
                  <a:pt x="2194065" y="530726"/>
                  <a:pt x="2200389" y="533935"/>
                  <a:pt x="2205014" y="537929"/>
                </a:cubicBezTo>
                <a:cubicBezTo>
                  <a:pt x="2209639" y="541922"/>
                  <a:pt x="2210718" y="545400"/>
                  <a:pt x="2208251" y="548361"/>
                </a:cubicBezTo>
                <a:cubicBezTo>
                  <a:pt x="2205785" y="551322"/>
                  <a:pt x="2203419" y="554223"/>
                  <a:pt x="2201153" y="557062"/>
                </a:cubicBezTo>
                <a:cubicBezTo>
                  <a:pt x="2208495" y="557162"/>
                  <a:pt x="2217250" y="555614"/>
                  <a:pt x="2227417" y="552416"/>
                </a:cubicBezTo>
                <a:cubicBezTo>
                  <a:pt x="2237584" y="549218"/>
                  <a:pt x="2246325" y="551222"/>
                  <a:pt x="2253638" y="558428"/>
                </a:cubicBezTo>
                <a:cubicBezTo>
                  <a:pt x="2260952" y="565634"/>
                  <a:pt x="2255033" y="571062"/>
                  <a:pt x="2235881" y="574711"/>
                </a:cubicBezTo>
                <a:cubicBezTo>
                  <a:pt x="2216730" y="578361"/>
                  <a:pt x="2202881" y="577934"/>
                  <a:pt x="2194334" y="573431"/>
                </a:cubicBezTo>
                <a:cubicBezTo>
                  <a:pt x="2190735" y="578691"/>
                  <a:pt x="2187120" y="583498"/>
                  <a:pt x="2183491" y="587853"/>
                </a:cubicBezTo>
                <a:lnTo>
                  <a:pt x="2180736" y="590805"/>
                </a:lnTo>
                <a:lnTo>
                  <a:pt x="2185722" y="590367"/>
                </a:lnTo>
                <a:cubicBezTo>
                  <a:pt x="2188635" y="590516"/>
                  <a:pt x="2192180" y="591016"/>
                  <a:pt x="2196356" y="591866"/>
                </a:cubicBezTo>
                <a:cubicBezTo>
                  <a:pt x="2213063" y="595264"/>
                  <a:pt x="2221416" y="602140"/>
                  <a:pt x="2221416" y="612494"/>
                </a:cubicBezTo>
                <a:cubicBezTo>
                  <a:pt x="2221416" y="624239"/>
                  <a:pt x="2213930" y="626791"/>
                  <a:pt x="2198959" y="620152"/>
                </a:cubicBezTo>
                <a:cubicBezTo>
                  <a:pt x="2187544" y="613498"/>
                  <a:pt x="2180080" y="606270"/>
                  <a:pt x="2176567" y="598469"/>
                </a:cubicBezTo>
                <a:lnTo>
                  <a:pt x="2176144" y="595723"/>
                </a:lnTo>
                <a:lnTo>
                  <a:pt x="2172558" y="599564"/>
                </a:lnTo>
                <a:cubicBezTo>
                  <a:pt x="2165239" y="606467"/>
                  <a:pt x="2157860" y="611562"/>
                  <a:pt x="2150421" y="614849"/>
                </a:cubicBezTo>
                <a:cubicBezTo>
                  <a:pt x="2135543" y="621424"/>
                  <a:pt x="2132442" y="619334"/>
                  <a:pt x="2141118" y="608579"/>
                </a:cubicBezTo>
                <a:cubicBezTo>
                  <a:pt x="2149793" y="597824"/>
                  <a:pt x="2157892" y="585613"/>
                  <a:pt x="2165414" y="571947"/>
                </a:cubicBezTo>
                <a:cubicBezTo>
                  <a:pt x="2172935" y="558281"/>
                  <a:pt x="2176248" y="546984"/>
                  <a:pt x="2175351" y="538058"/>
                </a:cubicBezTo>
                <a:cubicBezTo>
                  <a:pt x="2174679" y="531363"/>
                  <a:pt x="2176516" y="527860"/>
                  <a:pt x="2180861" y="527549"/>
                </a:cubicBezTo>
                <a:close/>
                <a:moveTo>
                  <a:pt x="3589334" y="527399"/>
                </a:moveTo>
                <a:cubicBezTo>
                  <a:pt x="3593565" y="527399"/>
                  <a:pt x="3600484" y="529228"/>
                  <a:pt x="3610092" y="532884"/>
                </a:cubicBezTo>
                <a:cubicBezTo>
                  <a:pt x="3619700" y="536541"/>
                  <a:pt x="3623364" y="541238"/>
                  <a:pt x="3621084" y="546974"/>
                </a:cubicBezTo>
                <a:cubicBezTo>
                  <a:pt x="3618804" y="552710"/>
                  <a:pt x="3617248" y="561923"/>
                  <a:pt x="3616416" y="574614"/>
                </a:cubicBezTo>
                <a:cubicBezTo>
                  <a:pt x="3627501" y="573797"/>
                  <a:pt x="3639045" y="572019"/>
                  <a:pt x="3651048" y="569280"/>
                </a:cubicBezTo>
                <a:cubicBezTo>
                  <a:pt x="3663050" y="566541"/>
                  <a:pt x="3672651" y="569154"/>
                  <a:pt x="3679850" y="577120"/>
                </a:cubicBezTo>
                <a:cubicBezTo>
                  <a:pt x="3687049" y="585086"/>
                  <a:pt x="3682901" y="589603"/>
                  <a:pt x="3667406" y="590672"/>
                </a:cubicBezTo>
                <a:cubicBezTo>
                  <a:pt x="3651911" y="591740"/>
                  <a:pt x="3634915" y="593486"/>
                  <a:pt x="3616416" y="595910"/>
                </a:cubicBezTo>
                <a:lnTo>
                  <a:pt x="3616416" y="617807"/>
                </a:lnTo>
                <a:cubicBezTo>
                  <a:pt x="3626598" y="616990"/>
                  <a:pt x="3635417" y="615660"/>
                  <a:pt x="3642874" y="613817"/>
                </a:cubicBezTo>
                <a:cubicBezTo>
                  <a:pt x="3650330" y="611974"/>
                  <a:pt x="3657909" y="615068"/>
                  <a:pt x="3665610" y="623099"/>
                </a:cubicBezTo>
                <a:cubicBezTo>
                  <a:pt x="3673311" y="631129"/>
                  <a:pt x="3670518" y="635428"/>
                  <a:pt x="3657232" y="635994"/>
                </a:cubicBezTo>
                <a:cubicBezTo>
                  <a:pt x="3643946" y="636560"/>
                  <a:pt x="3629175" y="637973"/>
                  <a:pt x="3612921" y="640232"/>
                </a:cubicBezTo>
                <a:cubicBezTo>
                  <a:pt x="3596666" y="642490"/>
                  <a:pt x="3585108" y="644293"/>
                  <a:pt x="3578246" y="645641"/>
                </a:cubicBezTo>
                <a:cubicBezTo>
                  <a:pt x="3571384" y="646989"/>
                  <a:pt x="3564530" y="644043"/>
                  <a:pt x="3557682" y="636801"/>
                </a:cubicBezTo>
                <a:cubicBezTo>
                  <a:pt x="3550834" y="629559"/>
                  <a:pt x="3552387" y="625938"/>
                  <a:pt x="3562339" y="625938"/>
                </a:cubicBezTo>
                <a:cubicBezTo>
                  <a:pt x="3570083" y="625938"/>
                  <a:pt x="3580408" y="624798"/>
                  <a:pt x="3593314" y="622518"/>
                </a:cubicBezTo>
                <a:lnTo>
                  <a:pt x="3593314" y="600427"/>
                </a:lnTo>
                <a:cubicBezTo>
                  <a:pt x="3583204" y="602176"/>
                  <a:pt x="3575156" y="603739"/>
                  <a:pt x="3569169" y="605116"/>
                </a:cubicBezTo>
                <a:cubicBezTo>
                  <a:pt x="3563181" y="606493"/>
                  <a:pt x="3555585" y="603334"/>
                  <a:pt x="3546378" y="595641"/>
                </a:cubicBezTo>
                <a:cubicBezTo>
                  <a:pt x="3537172" y="587947"/>
                  <a:pt x="3537997" y="584100"/>
                  <a:pt x="3548852" y="584100"/>
                </a:cubicBezTo>
                <a:cubicBezTo>
                  <a:pt x="3556696" y="584100"/>
                  <a:pt x="3571065" y="582494"/>
                  <a:pt x="3591959" y="579282"/>
                </a:cubicBezTo>
                <a:cubicBezTo>
                  <a:pt x="3591959" y="572972"/>
                  <a:pt x="3591525" y="566362"/>
                  <a:pt x="3590658" y="559450"/>
                </a:cubicBezTo>
                <a:cubicBezTo>
                  <a:pt x="3589790" y="552538"/>
                  <a:pt x="3587764" y="545468"/>
                  <a:pt x="3584581" y="538240"/>
                </a:cubicBezTo>
                <a:cubicBezTo>
                  <a:pt x="3581397" y="531013"/>
                  <a:pt x="3582982" y="527399"/>
                  <a:pt x="3589334" y="527399"/>
                </a:cubicBezTo>
                <a:close/>
                <a:moveTo>
                  <a:pt x="1446210" y="527399"/>
                </a:moveTo>
                <a:cubicBezTo>
                  <a:pt x="1450440" y="527399"/>
                  <a:pt x="1457360" y="529228"/>
                  <a:pt x="1466967" y="532884"/>
                </a:cubicBezTo>
                <a:cubicBezTo>
                  <a:pt x="1476575" y="536541"/>
                  <a:pt x="1480239" y="541238"/>
                  <a:pt x="1477959" y="546974"/>
                </a:cubicBezTo>
                <a:cubicBezTo>
                  <a:pt x="1475679" y="552710"/>
                  <a:pt x="1474123" y="561923"/>
                  <a:pt x="1473291" y="574614"/>
                </a:cubicBezTo>
                <a:cubicBezTo>
                  <a:pt x="1484376" y="573797"/>
                  <a:pt x="1495920" y="572019"/>
                  <a:pt x="1507923" y="569280"/>
                </a:cubicBezTo>
                <a:cubicBezTo>
                  <a:pt x="1519925" y="566541"/>
                  <a:pt x="1529527" y="569154"/>
                  <a:pt x="1536725" y="577120"/>
                </a:cubicBezTo>
                <a:cubicBezTo>
                  <a:pt x="1543924" y="585086"/>
                  <a:pt x="1539776" y="589603"/>
                  <a:pt x="1524281" y="590672"/>
                </a:cubicBezTo>
                <a:cubicBezTo>
                  <a:pt x="1508787" y="591740"/>
                  <a:pt x="1491790" y="593486"/>
                  <a:pt x="1473291" y="595910"/>
                </a:cubicBezTo>
                <a:lnTo>
                  <a:pt x="1473291" y="617807"/>
                </a:lnTo>
                <a:cubicBezTo>
                  <a:pt x="1483473" y="616990"/>
                  <a:pt x="1492292" y="615660"/>
                  <a:pt x="1499749" y="613817"/>
                </a:cubicBezTo>
                <a:cubicBezTo>
                  <a:pt x="1507206" y="611974"/>
                  <a:pt x="1514785" y="615068"/>
                  <a:pt x="1522485" y="623099"/>
                </a:cubicBezTo>
                <a:cubicBezTo>
                  <a:pt x="1530186" y="631129"/>
                  <a:pt x="1527393" y="635428"/>
                  <a:pt x="1514107" y="635994"/>
                </a:cubicBezTo>
                <a:cubicBezTo>
                  <a:pt x="1500821" y="636560"/>
                  <a:pt x="1486050" y="637973"/>
                  <a:pt x="1469796" y="640232"/>
                </a:cubicBezTo>
                <a:cubicBezTo>
                  <a:pt x="1453541" y="642490"/>
                  <a:pt x="1441983" y="644293"/>
                  <a:pt x="1435121" y="645641"/>
                </a:cubicBezTo>
                <a:cubicBezTo>
                  <a:pt x="1428259" y="646989"/>
                  <a:pt x="1421405" y="644043"/>
                  <a:pt x="1414557" y="636801"/>
                </a:cubicBezTo>
                <a:cubicBezTo>
                  <a:pt x="1407710" y="629559"/>
                  <a:pt x="1409262" y="625938"/>
                  <a:pt x="1419214" y="625938"/>
                </a:cubicBezTo>
                <a:cubicBezTo>
                  <a:pt x="1426958" y="625938"/>
                  <a:pt x="1437283" y="624798"/>
                  <a:pt x="1450189" y="622518"/>
                </a:cubicBezTo>
                <a:lnTo>
                  <a:pt x="1450189" y="600427"/>
                </a:lnTo>
                <a:cubicBezTo>
                  <a:pt x="1440079" y="602176"/>
                  <a:pt x="1432031" y="603739"/>
                  <a:pt x="1426044" y="605116"/>
                </a:cubicBezTo>
                <a:cubicBezTo>
                  <a:pt x="1420057" y="606493"/>
                  <a:pt x="1412460" y="603334"/>
                  <a:pt x="1403253" y="595641"/>
                </a:cubicBezTo>
                <a:cubicBezTo>
                  <a:pt x="1394047" y="587947"/>
                  <a:pt x="1394872" y="584100"/>
                  <a:pt x="1405727" y="584100"/>
                </a:cubicBezTo>
                <a:cubicBezTo>
                  <a:pt x="1413571" y="584100"/>
                  <a:pt x="1427940" y="582494"/>
                  <a:pt x="1448834" y="579282"/>
                </a:cubicBezTo>
                <a:cubicBezTo>
                  <a:pt x="1448834" y="572972"/>
                  <a:pt x="1448401" y="566362"/>
                  <a:pt x="1447532" y="559450"/>
                </a:cubicBezTo>
                <a:cubicBezTo>
                  <a:pt x="1446665" y="552538"/>
                  <a:pt x="1444639" y="545468"/>
                  <a:pt x="1441456" y="538240"/>
                </a:cubicBezTo>
                <a:cubicBezTo>
                  <a:pt x="1438273" y="531013"/>
                  <a:pt x="1439857" y="527399"/>
                  <a:pt x="1446210" y="527399"/>
                </a:cubicBezTo>
                <a:close/>
                <a:moveTo>
                  <a:pt x="4253824" y="523581"/>
                </a:moveTo>
                <a:cubicBezTo>
                  <a:pt x="4257999" y="523911"/>
                  <a:pt x="4263743" y="525227"/>
                  <a:pt x="4271057" y="527528"/>
                </a:cubicBezTo>
                <a:cubicBezTo>
                  <a:pt x="4285684" y="531902"/>
                  <a:pt x="4291198" y="538301"/>
                  <a:pt x="4287598" y="546726"/>
                </a:cubicBezTo>
                <a:cubicBezTo>
                  <a:pt x="4283999" y="555151"/>
                  <a:pt x="4282199" y="572571"/>
                  <a:pt x="4282199" y="598986"/>
                </a:cubicBezTo>
                <a:cubicBezTo>
                  <a:pt x="4282199" y="625845"/>
                  <a:pt x="4281482" y="646710"/>
                  <a:pt x="4280048" y="661581"/>
                </a:cubicBezTo>
                <a:cubicBezTo>
                  <a:pt x="4278614" y="676451"/>
                  <a:pt x="4275395" y="685048"/>
                  <a:pt x="4270390" y="687371"/>
                </a:cubicBezTo>
                <a:cubicBezTo>
                  <a:pt x="4265385" y="689695"/>
                  <a:pt x="4260226" y="685984"/>
                  <a:pt x="4254913" y="676240"/>
                </a:cubicBezTo>
                <a:cubicBezTo>
                  <a:pt x="4249600" y="666496"/>
                  <a:pt x="4248518" y="656766"/>
                  <a:pt x="4251665" y="647050"/>
                </a:cubicBezTo>
                <a:cubicBezTo>
                  <a:pt x="4254813" y="637335"/>
                  <a:pt x="4256387" y="619069"/>
                  <a:pt x="4256387" y="592253"/>
                </a:cubicBezTo>
                <a:cubicBezTo>
                  <a:pt x="4256387" y="565250"/>
                  <a:pt x="4254139" y="548203"/>
                  <a:pt x="4249643" y="541112"/>
                </a:cubicBezTo>
                <a:cubicBezTo>
                  <a:pt x="4245147" y="534021"/>
                  <a:pt x="4243936" y="528833"/>
                  <a:pt x="4246008" y="525549"/>
                </a:cubicBezTo>
                <a:cubicBezTo>
                  <a:pt x="4247044" y="523907"/>
                  <a:pt x="4249650" y="523251"/>
                  <a:pt x="4253824" y="523581"/>
                </a:cubicBezTo>
                <a:close/>
                <a:moveTo>
                  <a:pt x="1038146" y="523459"/>
                </a:moveTo>
                <a:cubicBezTo>
                  <a:pt x="1039874" y="523343"/>
                  <a:pt x="1042060" y="523581"/>
                  <a:pt x="1044702" y="524173"/>
                </a:cubicBezTo>
                <a:cubicBezTo>
                  <a:pt x="1055271" y="526539"/>
                  <a:pt x="1063395" y="529608"/>
                  <a:pt x="1069073" y="533379"/>
                </a:cubicBezTo>
                <a:cubicBezTo>
                  <a:pt x="1074752" y="537151"/>
                  <a:pt x="1076441" y="541592"/>
                  <a:pt x="1074139" y="546705"/>
                </a:cubicBezTo>
                <a:cubicBezTo>
                  <a:pt x="1071838" y="551817"/>
                  <a:pt x="1068938" y="564268"/>
                  <a:pt x="1065438" y="584057"/>
                </a:cubicBezTo>
                <a:cubicBezTo>
                  <a:pt x="1080223" y="581605"/>
                  <a:pt x="1094083" y="578744"/>
                  <a:pt x="1107017" y="575475"/>
                </a:cubicBezTo>
                <a:cubicBezTo>
                  <a:pt x="1119953" y="572205"/>
                  <a:pt x="1129980" y="575199"/>
                  <a:pt x="1137100" y="584455"/>
                </a:cubicBezTo>
                <a:cubicBezTo>
                  <a:pt x="1144220" y="593712"/>
                  <a:pt x="1140315" y="599122"/>
                  <a:pt x="1125387" y="600685"/>
                </a:cubicBezTo>
                <a:cubicBezTo>
                  <a:pt x="1110459" y="602248"/>
                  <a:pt x="1089838" y="604729"/>
                  <a:pt x="1063524" y="608127"/>
                </a:cubicBezTo>
                <a:cubicBezTo>
                  <a:pt x="1061114" y="622554"/>
                  <a:pt x="1059508" y="632527"/>
                  <a:pt x="1058705" y="638048"/>
                </a:cubicBezTo>
                <a:cubicBezTo>
                  <a:pt x="1065331" y="637231"/>
                  <a:pt x="1072056" y="636181"/>
                  <a:pt x="1078882" y="634897"/>
                </a:cubicBezTo>
                <a:cubicBezTo>
                  <a:pt x="1085708" y="633614"/>
                  <a:pt x="1091365" y="631570"/>
                  <a:pt x="1095854" y="628767"/>
                </a:cubicBezTo>
                <a:cubicBezTo>
                  <a:pt x="1100342" y="625963"/>
                  <a:pt x="1106476" y="626013"/>
                  <a:pt x="1114256" y="628917"/>
                </a:cubicBezTo>
                <a:cubicBezTo>
                  <a:pt x="1122036" y="631821"/>
                  <a:pt x="1129342" y="636489"/>
                  <a:pt x="1136175" y="642920"/>
                </a:cubicBezTo>
                <a:cubicBezTo>
                  <a:pt x="1143008" y="649352"/>
                  <a:pt x="1142212" y="655597"/>
                  <a:pt x="1133787" y="661656"/>
                </a:cubicBezTo>
                <a:cubicBezTo>
                  <a:pt x="1125362" y="667715"/>
                  <a:pt x="1117880" y="676559"/>
                  <a:pt x="1111341" y="688189"/>
                </a:cubicBezTo>
                <a:cubicBezTo>
                  <a:pt x="1118540" y="699489"/>
                  <a:pt x="1118579" y="705458"/>
                  <a:pt x="1111459" y="706096"/>
                </a:cubicBezTo>
                <a:cubicBezTo>
                  <a:pt x="1104340" y="706734"/>
                  <a:pt x="1092154" y="707684"/>
                  <a:pt x="1074903" y="708946"/>
                </a:cubicBezTo>
                <a:cubicBezTo>
                  <a:pt x="1085701" y="715572"/>
                  <a:pt x="1089501" y="722064"/>
                  <a:pt x="1086303" y="728424"/>
                </a:cubicBezTo>
                <a:cubicBezTo>
                  <a:pt x="1083105" y="734784"/>
                  <a:pt x="1080854" y="745693"/>
                  <a:pt x="1079549" y="761152"/>
                </a:cubicBezTo>
                <a:cubicBezTo>
                  <a:pt x="1078244" y="776611"/>
                  <a:pt x="1080994" y="786735"/>
                  <a:pt x="1087798" y="791524"/>
                </a:cubicBezTo>
                <a:cubicBezTo>
                  <a:pt x="1094603" y="796314"/>
                  <a:pt x="1107864" y="798497"/>
                  <a:pt x="1127581" y="798074"/>
                </a:cubicBezTo>
                <a:cubicBezTo>
                  <a:pt x="1147299" y="797651"/>
                  <a:pt x="1161087" y="795579"/>
                  <a:pt x="1168946" y="791858"/>
                </a:cubicBezTo>
                <a:cubicBezTo>
                  <a:pt x="1176805" y="788137"/>
                  <a:pt x="1182425" y="783315"/>
                  <a:pt x="1185810" y="777392"/>
                </a:cubicBezTo>
                <a:cubicBezTo>
                  <a:pt x="1189194" y="771470"/>
                  <a:pt x="1193173" y="762740"/>
                  <a:pt x="1197748" y="751203"/>
                </a:cubicBezTo>
                <a:cubicBezTo>
                  <a:pt x="1202323" y="739667"/>
                  <a:pt x="1205022" y="741033"/>
                  <a:pt x="1205847" y="755301"/>
                </a:cubicBezTo>
                <a:cubicBezTo>
                  <a:pt x="1206671" y="769570"/>
                  <a:pt x="1208672" y="780798"/>
                  <a:pt x="1211848" y="788986"/>
                </a:cubicBezTo>
                <a:cubicBezTo>
                  <a:pt x="1215024" y="797174"/>
                  <a:pt x="1214250" y="803732"/>
                  <a:pt x="1209525" y="808657"/>
                </a:cubicBezTo>
                <a:cubicBezTo>
                  <a:pt x="1204800" y="813583"/>
                  <a:pt x="1196834" y="817444"/>
                  <a:pt x="1185627" y="820241"/>
                </a:cubicBezTo>
                <a:cubicBezTo>
                  <a:pt x="1174420" y="823037"/>
                  <a:pt x="1159334" y="825120"/>
                  <a:pt x="1140369" y="826489"/>
                </a:cubicBezTo>
                <a:cubicBezTo>
                  <a:pt x="1121404" y="827859"/>
                  <a:pt x="1103504" y="825905"/>
                  <a:pt x="1086669" y="820628"/>
                </a:cubicBezTo>
                <a:cubicBezTo>
                  <a:pt x="1069833" y="815351"/>
                  <a:pt x="1060936" y="804993"/>
                  <a:pt x="1059975" y="789556"/>
                </a:cubicBezTo>
                <a:cubicBezTo>
                  <a:pt x="1059014" y="774119"/>
                  <a:pt x="1058985" y="758488"/>
                  <a:pt x="1059888" y="742664"/>
                </a:cubicBezTo>
                <a:cubicBezTo>
                  <a:pt x="1060792" y="726839"/>
                  <a:pt x="1059637" y="716317"/>
                  <a:pt x="1056426" y="711097"/>
                </a:cubicBezTo>
                <a:lnTo>
                  <a:pt x="1034399" y="713227"/>
                </a:lnTo>
                <a:cubicBezTo>
                  <a:pt x="1036736" y="714561"/>
                  <a:pt x="1039572" y="717576"/>
                  <a:pt x="1042906" y="722272"/>
                </a:cubicBezTo>
                <a:cubicBezTo>
                  <a:pt x="1046240" y="726968"/>
                  <a:pt x="1045702" y="731686"/>
                  <a:pt x="1041293" y="736426"/>
                </a:cubicBezTo>
                <a:cubicBezTo>
                  <a:pt x="1036884" y="741165"/>
                  <a:pt x="1031305" y="748712"/>
                  <a:pt x="1024558" y="759065"/>
                </a:cubicBezTo>
                <a:cubicBezTo>
                  <a:pt x="1017811" y="769419"/>
                  <a:pt x="1006134" y="781515"/>
                  <a:pt x="989528" y="795353"/>
                </a:cubicBezTo>
                <a:cubicBezTo>
                  <a:pt x="972922" y="809192"/>
                  <a:pt x="953950" y="817957"/>
                  <a:pt x="932612" y="821650"/>
                </a:cubicBezTo>
                <a:cubicBezTo>
                  <a:pt x="911274" y="825342"/>
                  <a:pt x="909811" y="821904"/>
                  <a:pt x="928224" y="811335"/>
                </a:cubicBezTo>
                <a:cubicBezTo>
                  <a:pt x="946637" y="800767"/>
                  <a:pt x="962680" y="789087"/>
                  <a:pt x="976353" y="776295"/>
                </a:cubicBezTo>
                <a:cubicBezTo>
                  <a:pt x="990027" y="763504"/>
                  <a:pt x="1000169" y="750809"/>
                  <a:pt x="1006780" y="738211"/>
                </a:cubicBezTo>
                <a:cubicBezTo>
                  <a:pt x="1013390" y="725613"/>
                  <a:pt x="1016294" y="718375"/>
                  <a:pt x="1015491" y="716496"/>
                </a:cubicBezTo>
                <a:lnTo>
                  <a:pt x="1012845" y="717486"/>
                </a:lnTo>
                <a:cubicBezTo>
                  <a:pt x="1007482" y="725832"/>
                  <a:pt x="1002538" y="726406"/>
                  <a:pt x="998014" y="719207"/>
                </a:cubicBezTo>
                <a:cubicBezTo>
                  <a:pt x="993490" y="712008"/>
                  <a:pt x="989887" y="702153"/>
                  <a:pt x="987205" y="689641"/>
                </a:cubicBezTo>
                <a:cubicBezTo>
                  <a:pt x="984523" y="677129"/>
                  <a:pt x="980669" y="666650"/>
                  <a:pt x="975643" y="658204"/>
                </a:cubicBezTo>
                <a:cubicBezTo>
                  <a:pt x="970617" y="649757"/>
                  <a:pt x="970854" y="644964"/>
                  <a:pt x="976353" y="643824"/>
                </a:cubicBezTo>
                <a:cubicBezTo>
                  <a:pt x="981853" y="642684"/>
                  <a:pt x="987940" y="642788"/>
                  <a:pt x="994615" y="644136"/>
                </a:cubicBezTo>
                <a:cubicBezTo>
                  <a:pt x="1001291" y="645484"/>
                  <a:pt x="1014573" y="644996"/>
                  <a:pt x="1034463" y="642673"/>
                </a:cubicBezTo>
                <a:cubicBezTo>
                  <a:pt x="1036112" y="627759"/>
                  <a:pt x="1037389" y="617276"/>
                  <a:pt x="1038292" y="611225"/>
                </a:cubicBezTo>
                <a:cubicBezTo>
                  <a:pt x="1026906" y="613017"/>
                  <a:pt x="1016681" y="614365"/>
                  <a:pt x="1007618" y="615269"/>
                </a:cubicBezTo>
                <a:cubicBezTo>
                  <a:pt x="998556" y="616172"/>
                  <a:pt x="990152" y="613082"/>
                  <a:pt x="982408" y="605998"/>
                </a:cubicBezTo>
                <a:cubicBezTo>
                  <a:pt x="974665" y="598914"/>
                  <a:pt x="976514" y="595078"/>
                  <a:pt x="987958" y="594490"/>
                </a:cubicBezTo>
                <a:cubicBezTo>
                  <a:pt x="999401" y="593902"/>
                  <a:pt x="1016681" y="591959"/>
                  <a:pt x="1039798" y="588661"/>
                </a:cubicBezTo>
                <a:cubicBezTo>
                  <a:pt x="1040586" y="578264"/>
                  <a:pt x="1040981" y="568663"/>
                  <a:pt x="1040981" y="559858"/>
                </a:cubicBezTo>
                <a:cubicBezTo>
                  <a:pt x="1040981" y="551613"/>
                  <a:pt x="1038959" y="543012"/>
                  <a:pt x="1034915" y="534057"/>
                </a:cubicBezTo>
                <a:cubicBezTo>
                  <a:pt x="1031882" y="527340"/>
                  <a:pt x="1032959" y="523808"/>
                  <a:pt x="1038146" y="523459"/>
                </a:cubicBezTo>
                <a:close/>
                <a:moveTo>
                  <a:pt x="138479" y="518876"/>
                </a:moveTo>
                <a:cubicBezTo>
                  <a:pt x="140111" y="518985"/>
                  <a:pt x="142055" y="519464"/>
                  <a:pt x="144308" y="520312"/>
                </a:cubicBezTo>
                <a:cubicBezTo>
                  <a:pt x="153321" y="523703"/>
                  <a:pt x="160097" y="527700"/>
                  <a:pt x="164636" y="532304"/>
                </a:cubicBezTo>
                <a:cubicBezTo>
                  <a:pt x="169174" y="536907"/>
                  <a:pt x="169221" y="540904"/>
                  <a:pt x="164775" y="544296"/>
                </a:cubicBezTo>
                <a:cubicBezTo>
                  <a:pt x="160330" y="547687"/>
                  <a:pt x="154006" y="553298"/>
                  <a:pt x="145803" y="561127"/>
                </a:cubicBezTo>
                <a:cubicBezTo>
                  <a:pt x="173738" y="560296"/>
                  <a:pt x="196076" y="556711"/>
                  <a:pt x="212818" y="550372"/>
                </a:cubicBezTo>
                <a:cubicBezTo>
                  <a:pt x="229561" y="544034"/>
                  <a:pt x="242599" y="543994"/>
                  <a:pt x="251935" y="550254"/>
                </a:cubicBezTo>
                <a:cubicBezTo>
                  <a:pt x="261271" y="556513"/>
                  <a:pt x="260919" y="561930"/>
                  <a:pt x="250881" y="566505"/>
                </a:cubicBezTo>
                <a:cubicBezTo>
                  <a:pt x="240843" y="571080"/>
                  <a:pt x="226997" y="574722"/>
                  <a:pt x="209345" y="577432"/>
                </a:cubicBezTo>
                <a:cubicBezTo>
                  <a:pt x="191692" y="580143"/>
                  <a:pt x="177405" y="581727"/>
                  <a:pt x="166485" y="582186"/>
                </a:cubicBezTo>
                <a:cubicBezTo>
                  <a:pt x="155565" y="582645"/>
                  <a:pt x="146212" y="580623"/>
                  <a:pt x="138425" y="576120"/>
                </a:cubicBezTo>
                <a:cubicBezTo>
                  <a:pt x="114262" y="600914"/>
                  <a:pt x="94802" y="615889"/>
                  <a:pt x="80046" y="621044"/>
                </a:cubicBezTo>
                <a:cubicBezTo>
                  <a:pt x="65290" y="626200"/>
                  <a:pt x="63426" y="623117"/>
                  <a:pt x="74454" y="611795"/>
                </a:cubicBezTo>
                <a:cubicBezTo>
                  <a:pt x="85481" y="600473"/>
                  <a:pt x="98079" y="585760"/>
                  <a:pt x="112247" y="567656"/>
                </a:cubicBezTo>
                <a:cubicBezTo>
                  <a:pt x="126416" y="549551"/>
                  <a:pt x="133048" y="536287"/>
                  <a:pt x="132144" y="527862"/>
                </a:cubicBezTo>
                <a:cubicBezTo>
                  <a:pt x="131467" y="521543"/>
                  <a:pt x="133578" y="518548"/>
                  <a:pt x="138479" y="518876"/>
                </a:cubicBezTo>
                <a:close/>
                <a:moveTo>
                  <a:pt x="3910133" y="515788"/>
                </a:moveTo>
                <a:cubicBezTo>
                  <a:pt x="3911499" y="515819"/>
                  <a:pt x="3913072" y="516201"/>
                  <a:pt x="3914850" y="516935"/>
                </a:cubicBezTo>
                <a:cubicBezTo>
                  <a:pt x="3921963" y="519867"/>
                  <a:pt x="3928466" y="524076"/>
                  <a:pt x="3934360" y="529561"/>
                </a:cubicBezTo>
                <a:cubicBezTo>
                  <a:pt x="3940254" y="535046"/>
                  <a:pt x="3941548" y="539115"/>
                  <a:pt x="3938243" y="541768"/>
                </a:cubicBezTo>
                <a:cubicBezTo>
                  <a:pt x="3934937" y="544421"/>
                  <a:pt x="3929835" y="546830"/>
                  <a:pt x="3922938" y="548996"/>
                </a:cubicBezTo>
                <a:cubicBezTo>
                  <a:pt x="3942756" y="548996"/>
                  <a:pt x="3956232" y="547192"/>
                  <a:pt x="3963367" y="543586"/>
                </a:cubicBezTo>
                <a:cubicBezTo>
                  <a:pt x="3970501" y="539979"/>
                  <a:pt x="3977449" y="539868"/>
                  <a:pt x="3984210" y="543252"/>
                </a:cubicBezTo>
                <a:cubicBezTo>
                  <a:pt x="3990972" y="546637"/>
                  <a:pt x="3997074" y="550975"/>
                  <a:pt x="4002516" y="556266"/>
                </a:cubicBezTo>
                <a:cubicBezTo>
                  <a:pt x="4007958" y="561558"/>
                  <a:pt x="4007481" y="565630"/>
                  <a:pt x="4001085" y="568484"/>
                </a:cubicBezTo>
                <a:cubicBezTo>
                  <a:pt x="3994689" y="571338"/>
                  <a:pt x="3988627" y="576292"/>
                  <a:pt x="3982898" y="583348"/>
                </a:cubicBezTo>
                <a:cubicBezTo>
                  <a:pt x="3977169" y="590403"/>
                  <a:pt x="3969081" y="598921"/>
                  <a:pt x="3958635" y="608902"/>
                </a:cubicBezTo>
                <a:cubicBezTo>
                  <a:pt x="3948188" y="618883"/>
                  <a:pt x="3937493" y="627748"/>
                  <a:pt x="3926552" y="635499"/>
                </a:cubicBezTo>
                <a:lnTo>
                  <a:pt x="3922003" y="638011"/>
                </a:lnTo>
                <a:lnTo>
                  <a:pt x="3926034" y="637582"/>
                </a:lnTo>
                <a:cubicBezTo>
                  <a:pt x="3927654" y="637773"/>
                  <a:pt x="3929544" y="638297"/>
                  <a:pt x="3931704" y="639156"/>
                </a:cubicBezTo>
                <a:cubicBezTo>
                  <a:pt x="3940343" y="642591"/>
                  <a:pt x="3946667" y="646864"/>
                  <a:pt x="3950676" y="651976"/>
                </a:cubicBezTo>
                <a:cubicBezTo>
                  <a:pt x="3954684" y="657089"/>
                  <a:pt x="3954644" y="661093"/>
                  <a:pt x="3950557" y="663990"/>
                </a:cubicBezTo>
                <a:cubicBezTo>
                  <a:pt x="3946470" y="666886"/>
                  <a:pt x="3942218" y="669052"/>
                  <a:pt x="3937802" y="670486"/>
                </a:cubicBezTo>
                <a:cubicBezTo>
                  <a:pt x="3946391" y="670486"/>
                  <a:pt x="3955626" y="669410"/>
                  <a:pt x="3965507" y="667259"/>
                </a:cubicBezTo>
                <a:cubicBezTo>
                  <a:pt x="3975387" y="665108"/>
                  <a:pt x="3983074" y="662402"/>
                  <a:pt x="3988566" y="659139"/>
                </a:cubicBezTo>
                <a:cubicBezTo>
                  <a:pt x="3994058" y="655877"/>
                  <a:pt x="4000902" y="656174"/>
                  <a:pt x="4009098" y="660032"/>
                </a:cubicBezTo>
                <a:cubicBezTo>
                  <a:pt x="4017293" y="663889"/>
                  <a:pt x="4024779" y="669077"/>
                  <a:pt x="4031555" y="675595"/>
                </a:cubicBezTo>
                <a:cubicBezTo>
                  <a:pt x="4038330" y="682112"/>
                  <a:pt x="4038305" y="687285"/>
                  <a:pt x="4031479" y="691114"/>
                </a:cubicBezTo>
                <a:cubicBezTo>
                  <a:pt x="4024653" y="694943"/>
                  <a:pt x="4016328" y="702658"/>
                  <a:pt x="4006506" y="714259"/>
                </a:cubicBezTo>
                <a:cubicBezTo>
                  <a:pt x="3996683" y="725861"/>
                  <a:pt x="3981141" y="741387"/>
                  <a:pt x="3959882" y="760840"/>
                </a:cubicBezTo>
                <a:cubicBezTo>
                  <a:pt x="3938622" y="780292"/>
                  <a:pt x="3914269" y="796647"/>
                  <a:pt x="3886822" y="809905"/>
                </a:cubicBezTo>
                <a:cubicBezTo>
                  <a:pt x="3859375" y="823162"/>
                  <a:pt x="3832412" y="831157"/>
                  <a:pt x="3805933" y="833889"/>
                </a:cubicBezTo>
                <a:cubicBezTo>
                  <a:pt x="3779454" y="836621"/>
                  <a:pt x="3778256" y="833305"/>
                  <a:pt x="3802341" y="823940"/>
                </a:cubicBezTo>
                <a:cubicBezTo>
                  <a:pt x="3826425" y="814576"/>
                  <a:pt x="3850438" y="803240"/>
                  <a:pt x="3874379" y="789933"/>
                </a:cubicBezTo>
                <a:cubicBezTo>
                  <a:pt x="3898320" y="776625"/>
                  <a:pt x="3915352" y="765468"/>
                  <a:pt x="3925476" y="756463"/>
                </a:cubicBezTo>
                <a:cubicBezTo>
                  <a:pt x="3919152" y="752562"/>
                  <a:pt x="3910824" y="744682"/>
                  <a:pt x="3900492" y="732823"/>
                </a:cubicBezTo>
                <a:cubicBezTo>
                  <a:pt x="3890160" y="720963"/>
                  <a:pt x="3888002" y="714127"/>
                  <a:pt x="3894018" y="712313"/>
                </a:cubicBezTo>
                <a:cubicBezTo>
                  <a:pt x="3900033" y="710499"/>
                  <a:pt x="3909257" y="712033"/>
                  <a:pt x="3921690" y="716916"/>
                </a:cubicBezTo>
                <a:cubicBezTo>
                  <a:pt x="3934123" y="721799"/>
                  <a:pt x="3940691" y="731503"/>
                  <a:pt x="3941394" y="746030"/>
                </a:cubicBezTo>
                <a:cubicBezTo>
                  <a:pt x="3951030" y="736135"/>
                  <a:pt x="3961137" y="724355"/>
                  <a:pt x="3971713" y="710689"/>
                </a:cubicBezTo>
                <a:cubicBezTo>
                  <a:pt x="3982288" y="697022"/>
                  <a:pt x="3987576" y="688139"/>
                  <a:pt x="3987576" y="684037"/>
                </a:cubicBezTo>
                <a:cubicBezTo>
                  <a:pt x="3987576" y="682288"/>
                  <a:pt x="3983418" y="682313"/>
                  <a:pt x="3975100" y="684113"/>
                </a:cubicBezTo>
                <a:cubicBezTo>
                  <a:pt x="3966783" y="685912"/>
                  <a:pt x="3958287" y="687486"/>
                  <a:pt x="3949611" y="688834"/>
                </a:cubicBezTo>
                <a:cubicBezTo>
                  <a:pt x="3940935" y="690182"/>
                  <a:pt x="3933492" y="688160"/>
                  <a:pt x="3927283" y="682768"/>
                </a:cubicBezTo>
                <a:cubicBezTo>
                  <a:pt x="3914348" y="696621"/>
                  <a:pt x="3898710" y="708358"/>
                  <a:pt x="3880369" y="717981"/>
                </a:cubicBezTo>
                <a:cubicBezTo>
                  <a:pt x="3862028" y="727603"/>
                  <a:pt x="3844942" y="734260"/>
                  <a:pt x="3829110" y="737953"/>
                </a:cubicBezTo>
                <a:cubicBezTo>
                  <a:pt x="3813278" y="741646"/>
                  <a:pt x="3813235" y="738430"/>
                  <a:pt x="3828981" y="728306"/>
                </a:cubicBezTo>
                <a:cubicBezTo>
                  <a:pt x="3844726" y="718181"/>
                  <a:pt x="3860791" y="707143"/>
                  <a:pt x="3877175" y="695190"/>
                </a:cubicBezTo>
                <a:cubicBezTo>
                  <a:pt x="3893558" y="683238"/>
                  <a:pt x="3904582" y="672684"/>
                  <a:pt x="3910247" y="663527"/>
                </a:cubicBezTo>
                <a:cubicBezTo>
                  <a:pt x="3915911" y="654371"/>
                  <a:pt x="3918743" y="648158"/>
                  <a:pt x="3918743" y="644889"/>
                </a:cubicBezTo>
                <a:cubicBezTo>
                  <a:pt x="3918743" y="643075"/>
                  <a:pt x="3919013" y="641595"/>
                  <a:pt x="3919554" y="640449"/>
                </a:cubicBezTo>
                <a:lnTo>
                  <a:pt x="3921964" y="638032"/>
                </a:lnTo>
                <a:lnTo>
                  <a:pt x="3880606" y="660871"/>
                </a:lnTo>
                <a:cubicBezTo>
                  <a:pt x="3860916" y="670034"/>
                  <a:pt x="3842328" y="675075"/>
                  <a:pt x="3824840" y="675993"/>
                </a:cubicBezTo>
                <a:cubicBezTo>
                  <a:pt x="3807353" y="676910"/>
                  <a:pt x="3805742" y="673795"/>
                  <a:pt x="3820011" y="666646"/>
                </a:cubicBezTo>
                <a:cubicBezTo>
                  <a:pt x="3834280" y="659498"/>
                  <a:pt x="3848225" y="652632"/>
                  <a:pt x="3861849" y="646050"/>
                </a:cubicBezTo>
                <a:cubicBezTo>
                  <a:pt x="3875472" y="639468"/>
                  <a:pt x="3889934" y="631531"/>
                  <a:pt x="3905235" y="622238"/>
                </a:cubicBezTo>
                <a:cubicBezTo>
                  <a:pt x="3890364" y="611139"/>
                  <a:pt x="3881921" y="602226"/>
                  <a:pt x="3879907" y="595501"/>
                </a:cubicBezTo>
                <a:lnTo>
                  <a:pt x="3881354" y="589865"/>
                </a:lnTo>
                <a:lnTo>
                  <a:pt x="3879735" y="591145"/>
                </a:lnTo>
                <a:cubicBezTo>
                  <a:pt x="3864742" y="602495"/>
                  <a:pt x="3847921" y="610705"/>
                  <a:pt x="3829272" y="615774"/>
                </a:cubicBezTo>
                <a:cubicBezTo>
                  <a:pt x="3810622" y="620844"/>
                  <a:pt x="3809564" y="617667"/>
                  <a:pt x="3826098" y="606245"/>
                </a:cubicBezTo>
                <a:cubicBezTo>
                  <a:pt x="3842633" y="594823"/>
                  <a:pt x="3859515" y="580501"/>
                  <a:pt x="3876745" y="563278"/>
                </a:cubicBezTo>
                <a:cubicBezTo>
                  <a:pt x="3893975" y="546056"/>
                  <a:pt x="3902855" y="533293"/>
                  <a:pt x="3903385" y="524990"/>
                </a:cubicBezTo>
                <a:cubicBezTo>
                  <a:pt x="3903783" y="518763"/>
                  <a:pt x="3906032" y="515696"/>
                  <a:pt x="3910133" y="515788"/>
                </a:cubicBezTo>
                <a:close/>
                <a:moveTo>
                  <a:pt x="6494176" y="239905"/>
                </a:moveTo>
                <a:cubicBezTo>
                  <a:pt x="6498160" y="239262"/>
                  <a:pt x="6502562" y="239560"/>
                  <a:pt x="6507384" y="240800"/>
                </a:cubicBezTo>
                <a:cubicBezTo>
                  <a:pt x="6517028" y="243281"/>
                  <a:pt x="6523326" y="248498"/>
                  <a:pt x="6526280" y="256449"/>
                </a:cubicBezTo>
                <a:cubicBezTo>
                  <a:pt x="6529235" y="264401"/>
                  <a:pt x="6528818" y="274349"/>
                  <a:pt x="6525033" y="286295"/>
                </a:cubicBezTo>
                <a:cubicBezTo>
                  <a:pt x="6521247" y="298240"/>
                  <a:pt x="6514371" y="309666"/>
                  <a:pt x="6504404" y="320571"/>
                </a:cubicBezTo>
                <a:cubicBezTo>
                  <a:pt x="6494438" y="331477"/>
                  <a:pt x="6484830" y="337414"/>
                  <a:pt x="6475580" y="338382"/>
                </a:cubicBezTo>
                <a:cubicBezTo>
                  <a:pt x="6466331" y="339350"/>
                  <a:pt x="6464524" y="336865"/>
                  <a:pt x="6470160" y="330929"/>
                </a:cubicBezTo>
                <a:cubicBezTo>
                  <a:pt x="6475796" y="324992"/>
                  <a:pt x="6480990" y="319001"/>
                  <a:pt x="6485744" y="312957"/>
                </a:cubicBezTo>
                <a:cubicBezTo>
                  <a:pt x="6490498" y="306912"/>
                  <a:pt x="6494632" y="299674"/>
                  <a:pt x="6498145" y="291242"/>
                </a:cubicBezTo>
                <a:cubicBezTo>
                  <a:pt x="6491821" y="291242"/>
                  <a:pt x="6486504" y="289625"/>
                  <a:pt x="6482196" y="286391"/>
                </a:cubicBezTo>
                <a:cubicBezTo>
                  <a:pt x="6477886" y="283158"/>
                  <a:pt x="6474968" y="278927"/>
                  <a:pt x="6473440" y="273700"/>
                </a:cubicBezTo>
                <a:cubicBezTo>
                  <a:pt x="6471914" y="268473"/>
                  <a:pt x="6471634" y="263591"/>
                  <a:pt x="6472602" y="259052"/>
                </a:cubicBezTo>
                <a:cubicBezTo>
                  <a:pt x="6473570" y="254513"/>
                  <a:pt x="6477198" y="249716"/>
                  <a:pt x="6483486" y="244661"/>
                </a:cubicBezTo>
                <a:cubicBezTo>
                  <a:pt x="6486630" y="242134"/>
                  <a:pt x="6490194" y="240549"/>
                  <a:pt x="6494176" y="239905"/>
                </a:cubicBezTo>
                <a:close/>
                <a:moveTo>
                  <a:pt x="272488" y="225657"/>
                </a:moveTo>
                <a:cubicBezTo>
                  <a:pt x="289144" y="224280"/>
                  <a:pt x="302338" y="228694"/>
                  <a:pt x="312067" y="238897"/>
                </a:cubicBezTo>
                <a:cubicBezTo>
                  <a:pt x="321797" y="249100"/>
                  <a:pt x="324342" y="256101"/>
                  <a:pt x="319703" y="259902"/>
                </a:cubicBezTo>
                <a:cubicBezTo>
                  <a:pt x="315064" y="263702"/>
                  <a:pt x="304578" y="264250"/>
                  <a:pt x="288245" y="261547"/>
                </a:cubicBezTo>
                <a:cubicBezTo>
                  <a:pt x="271911" y="258844"/>
                  <a:pt x="253649" y="257492"/>
                  <a:pt x="233458" y="257492"/>
                </a:cubicBezTo>
                <a:cubicBezTo>
                  <a:pt x="213826" y="257492"/>
                  <a:pt x="191742" y="258385"/>
                  <a:pt x="167206" y="260170"/>
                </a:cubicBezTo>
                <a:cubicBezTo>
                  <a:pt x="142670" y="261956"/>
                  <a:pt x="117747" y="264881"/>
                  <a:pt x="92436" y="268947"/>
                </a:cubicBezTo>
                <a:cubicBezTo>
                  <a:pt x="67126" y="273012"/>
                  <a:pt x="50229" y="276171"/>
                  <a:pt x="41747" y="278422"/>
                </a:cubicBezTo>
                <a:cubicBezTo>
                  <a:pt x="33265" y="280673"/>
                  <a:pt x="23123" y="278472"/>
                  <a:pt x="11320" y="271818"/>
                </a:cubicBezTo>
                <a:cubicBezTo>
                  <a:pt x="-811" y="262253"/>
                  <a:pt x="-3191" y="256793"/>
                  <a:pt x="4179" y="255438"/>
                </a:cubicBezTo>
                <a:cubicBezTo>
                  <a:pt x="11550" y="254083"/>
                  <a:pt x="27224" y="252273"/>
                  <a:pt x="51201" y="250007"/>
                </a:cubicBezTo>
                <a:cubicBezTo>
                  <a:pt x="75178" y="247741"/>
                  <a:pt x="95276" y="245708"/>
                  <a:pt x="111495" y="243909"/>
                </a:cubicBezTo>
                <a:cubicBezTo>
                  <a:pt x="127713" y="242109"/>
                  <a:pt x="144470" y="240324"/>
                  <a:pt x="161764" y="238553"/>
                </a:cubicBezTo>
                <a:cubicBezTo>
                  <a:pt x="179059" y="236782"/>
                  <a:pt x="197672" y="234534"/>
                  <a:pt x="217604" y="231809"/>
                </a:cubicBezTo>
                <a:cubicBezTo>
                  <a:pt x="237538" y="229084"/>
                  <a:pt x="255832" y="227034"/>
                  <a:pt x="272488" y="225657"/>
                </a:cubicBezTo>
                <a:close/>
                <a:moveTo>
                  <a:pt x="3226826" y="221531"/>
                </a:moveTo>
                <a:cubicBezTo>
                  <a:pt x="3227985" y="220865"/>
                  <a:pt x="3230053" y="220943"/>
                  <a:pt x="3233031" y="221764"/>
                </a:cubicBezTo>
                <a:cubicBezTo>
                  <a:pt x="3244940" y="225048"/>
                  <a:pt x="3255914" y="228963"/>
                  <a:pt x="3265952" y="233508"/>
                </a:cubicBezTo>
                <a:cubicBezTo>
                  <a:pt x="3277267" y="238241"/>
                  <a:pt x="3287179" y="245095"/>
                  <a:pt x="3295690" y="254072"/>
                </a:cubicBezTo>
                <a:cubicBezTo>
                  <a:pt x="3304201" y="263049"/>
                  <a:pt x="3307890" y="274636"/>
                  <a:pt x="3306758" y="288833"/>
                </a:cubicBezTo>
                <a:cubicBezTo>
                  <a:pt x="3305624" y="303030"/>
                  <a:pt x="3298666" y="304833"/>
                  <a:pt x="3285882" y="294243"/>
                </a:cubicBezTo>
                <a:cubicBezTo>
                  <a:pt x="3273097" y="283653"/>
                  <a:pt x="3258115" y="268104"/>
                  <a:pt x="3240936" y="247598"/>
                </a:cubicBezTo>
                <a:cubicBezTo>
                  <a:pt x="3228051" y="232218"/>
                  <a:pt x="3223348" y="223529"/>
                  <a:pt x="3226826" y="221531"/>
                </a:cubicBezTo>
                <a:close/>
                <a:moveTo>
                  <a:pt x="3157072" y="217688"/>
                </a:moveTo>
                <a:cubicBezTo>
                  <a:pt x="3161314" y="217659"/>
                  <a:pt x="3167786" y="219713"/>
                  <a:pt x="3176491" y="223850"/>
                </a:cubicBezTo>
                <a:cubicBezTo>
                  <a:pt x="3191577" y="234319"/>
                  <a:pt x="3195900" y="241309"/>
                  <a:pt x="3189462" y="244823"/>
                </a:cubicBezTo>
                <a:cubicBezTo>
                  <a:pt x="3183023" y="248336"/>
                  <a:pt x="3176706" y="253416"/>
                  <a:pt x="3170511" y="260063"/>
                </a:cubicBezTo>
                <a:cubicBezTo>
                  <a:pt x="3164316" y="266710"/>
                  <a:pt x="3155063" y="275048"/>
                  <a:pt x="3142752" y="285079"/>
                </a:cubicBezTo>
                <a:cubicBezTo>
                  <a:pt x="3130441" y="295110"/>
                  <a:pt x="3116936" y="302919"/>
                  <a:pt x="3102237" y="308504"/>
                </a:cubicBezTo>
                <a:cubicBezTo>
                  <a:pt x="3087539" y="314090"/>
                  <a:pt x="3086359" y="310573"/>
                  <a:pt x="3098699" y="297953"/>
                </a:cubicBezTo>
                <a:cubicBezTo>
                  <a:pt x="3111039" y="285334"/>
                  <a:pt x="3122959" y="271954"/>
                  <a:pt x="3134460" y="257815"/>
                </a:cubicBezTo>
                <a:cubicBezTo>
                  <a:pt x="3145961" y="243676"/>
                  <a:pt x="3151489" y="232411"/>
                  <a:pt x="3151044" y="224022"/>
                </a:cubicBezTo>
                <a:cubicBezTo>
                  <a:pt x="3150822" y="219828"/>
                  <a:pt x="3152831" y="217716"/>
                  <a:pt x="3157072" y="217688"/>
                </a:cubicBezTo>
                <a:close/>
                <a:moveTo>
                  <a:pt x="4182499" y="176452"/>
                </a:moveTo>
                <a:cubicBezTo>
                  <a:pt x="4171772" y="177320"/>
                  <a:pt x="4162964" y="180998"/>
                  <a:pt x="4156074" y="187487"/>
                </a:cubicBezTo>
                <a:cubicBezTo>
                  <a:pt x="4149183" y="193976"/>
                  <a:pt x="4145523" y="202247"/>
                  <a:pt x="4145093" y="212299"/>
                </a:cubicBezTo>
                <a:cubicBezTo>
                  <a:pt x="4144677" y="222337"/>
                  <a:pt x="4146344" y="231103"/>
                  <a:pt x="4150094" y="238596"/>
                </a:cubicBezTo>
                <a:cubicBezTo>
                  <a:pt x="4153844" y="246088"/>
                  <a:pt x="4160573" y="250634"/>
                  <a:pt x="4170281" y="252233"/>
                </a:cubicBezTo>
                <a:cubicBezTo>
                  <a:pt x="4179989" y="253832"/>
                  <a:pt x="4190149" y="253617"/>
                  <a:pt x="4200761" y="251588"/>
                </a:cubicBezTo>
                <a:cubicBezTo>
                  <a:pt x="4211373" y="249559"/>
                  <a:pt x="4218798" y="243916"/>
                  <a:pt x="4223035" y="234659"/>
                </a:cubicBezTo>
                <a:cubicBezTo>
                  <a:pt x="4227273" y="225403"/>
                  <a:pt x="4228760" y="216261"/>
                  <a:pt x="4227499" y="207234"/>
                </a:cubicBezTo>
                <a:cubicBezTo>
                  <a:pt x="4226237" y="198206"/>
                  <a:pt x="4221103" y="190603"/>
                  <a:pt x="4212097" y="184422"/>
                </a:cubicBezTo>
                <a:cubicBezTo>
                  <a:pt x="4203092" y="178241"/>
                  <a:pt x="4193225" y="175585"/>
                  <a:pt x="4182499" y="176452"/>
                </a:cubicBezTo>
                <a:close/>
                <a:moveTo>
                  <a:pt x="5981516" y="169195"/>
                </a:moveTo>
                <a:cubicBezTo>
                  <a:pt x="5983128" y="169529"/>
                  <a:pt x="5985028" y="170306"/>
                  <a:pt x="5987214" y="171526"/>
                </a:cubicBezTo>
                <a:cubicBezTo>
                  <a:pt x="5995962" y="176409"/>
                  <a:pt x="6002512" y="181292"/>
                  <a:pt x="6006864" y="186175"/>
                </a:cubicBezTo>
                <a:cubicBezTo>
                  <a:pt x="6011216" y="191058"/>
                  <a:pt x="6011396" y="195199"/>
                  <a:pt x="6007402" y="198597"/>
                </a:cubicBezTo>
                <a:cubicBezTo>
                  <a:pt x="6003408" y="201996"/>
                  <a:pt x="5999450" y="206534"/>
                  <a:pt x="5995528" y="212213"/>
                </a:cubicBezTo>
                <a:cubicBezTo>
                  <a:pt x="5991606" y="217892"/>
                  <a:pt x="5982719" y="227536"/>
                  <a:pt x="5968866" y="241145"/>
                </a:cubicBezTo>
                <a:cubicBezTo>
                  <a:pt x="5993904" y="245977"/>
                  <a:pt x="6010736" y="252724"/>
                  <a:pt x="6019362" y="261386"/>
                </a:cubicBezTo>
                <a:cubicBezTo>
                  <a:pt x="6027988" y="270047"/>
                  <a:pt x="6031142" y="279888"/>
                  <a:pt x="6028826" y="290909"/>
                </a:cubicBezTo>
                <a:cubicBezTo>
                  <a:pt x="6026510" y="301929"/>
                  <a:pt x="6018860" y="301911"/>
                  <a:pt x="6005875" y="290855"/>
                </a:cubicBezTo>
                <a:cubicBezTo>
                  <a:pt x="5992890" y="279799"/>
                  <a:pt x="5978360" y="266426"/>
                  <a:pt x="5962284" y="250738"/>
                </a:cubicBezTo>
                <a:cubicBezTo>
                  <a:pt x="5953236" y="261680"/>
                  <a:pt x="5941530" y="272019"/>
                  <a:pt x="5927168" y="281756"/>
                </a:cubicBezTo>
                <a:cubicBezTo>
                  <a:pt x="5912807" y="291493"/>
                  <a:pt x="5897466" y="298434"/>
                  <a:pt x="5881147" y="302578"/>
                </a:cubicBezTo>
                <a:cubicBezTo>
                  <a:pt x="5864828" y="306722"/>
                  <a:pt x="5862724" y="304406"/>
                  <a:pt x="5874834" y="295630"/>
                </a:cubicBezTo>
                <a:cubicBezTo>
                  <a:pt x="5886944" y="286854"/>
                  <a:pt x="5900098" y="276479"/>
                  <a:pt x="5914294" y="264505"/>
                </a:cubicBezTo>
                <a:cubicBezTo>
                  <a:pt x="5928492" y="252531"/>
                  <a:pt x="5942233" y="237477"/>
                  <a:pt x="5955520" y="219344"/>
                </a:cubicBezTo>
                <a:cubicBezTo>
                  <a:pt x="5968806" y="201211"/>
                  <a:pt x="5975222" y="187487"/>
                  <a:pt x="5974771" y="178173"/>
                </a:cubicBezTo>
                <a:cubicBezTo>
                  <a:pt x="5974432" y="171188"/>
                  <a:pt x="5976681" y="168195"/>
                  <a:pt x="5981516" y="169195"/>
                </a:cubicBezTo>
                <a:close/>
                <a:moveTo>
                  <a:pt x="4547030" y="158825"/>
                </a:moveTo>
                <a:cubicBezTo>
                  <a:pt x="4534282" y="160531"/>
                  <a:pt x="4525011" y="166755"/>
                  <a:pt x="4519217" y="177496"/>
                </a:cubicBezTo>
                <a:cubicBezTo>
                  <a:pt x="4513424" y="188236"/>
                  <a:pt x="4510961" y="199838"/>
                  <a:pt x="4511829" y="212299"/>
                </a:cubicBezTo>
                <a:cubicBezTo>
                  <a:pt x="4512696" y="224761"/>
                  <a:pt x="4516894" y="234964"/>
                  <a:pt x="4524423" y="242908"/>
                </a:cubicBezTo>
                <a:cubicBezTo>
                  <a:pt x="4531951" y="250853"/>
                  <a:pt x="4541714" y="255019"/>
                  <a:pt x="4553709" y="255406"/>
                </a:cubicBezTo>
                <a:cubicBezTo>
                  <a:pt x="4565705" y="255793"/>
                  <a:pt x="4575876" y="251606"/>
                  <a:pt x="4584222" y="242844"/>
                </a:cubicBezTo>
                <a:cubicBezTo>
                  <a:pt x="4592568" y="234082"/>
                  <a:pt x="4596741" y="220753"/>
                  <a:pt x="4596741" y="202856"/>
                </a:cubicBezTo>
                <a:cubicBezTo>
                  <a:pt x="4596741" y="184960"/>
                  <a:pt x="4591643" y="172720"/>
                  <a:pt x="4581447" y="166138"/>
                </a:cubicBezTo>
                <a:cubicBezTo>
                  <a:pt x="4571251" y="159556"/>
                  <a:pt x="4559779" y="157118"/>
                  <a:pt x="4547030" y="158825"/>
                </a:cubicBezTo>
                <a:close/>
                <a:moveTo>
                  <a:pt x="5535735" y="158608"/>
                </a:moveTo>
                <a:cubicBezTo>
                  <a:pt x="5538054" y="158919"/>
                  <a:pt x="5540859" y="159554"/>
                  <a:pt x="5544150" y="160513"/>
                </a:cubicBezTo>
                <a:cubicBezTo>
                  <a:pt x="5557314" y="164349"/>
                  <a:pt x="5566789" y="170161"/>
                  <a:pt x="5572575" y="177947"/>
                </a:cubicBezTo>
                <a:cubicBezTo>
                  <a:pt x="5578362" y="185734"/>
                  <a:pt x="5579788" y="195313"/>
                  <a:pt x="5576856" y="206685"/>
                </a:cubicBezTo>
                <a:cubicBezTo>
                  <a:pt x="5573924" y="218057"/>
                  <a:pt x="5564678" y="215375"/>
                  <a:pt x="5549119" y="198640"/>
                </a:cubicBezTo>
                <a:cubicBezTo>
                  <a:pt x="5537431" y="182450"/>
                  <a:pt x="5530390" y="171089"/>
                  <a:pt x="5527996" y="164557"/>
                </a:cubicBezTo>
                <a:cubicBezTo>
                  <a:pt x="5526199" y="159658"/>
                  <a:pt x="5528779" y="157675"/>
                  <a:pt x="5535735" y="158608"/>
                </a:cubicBezTo>
                <a:close/>
                <a:moveTo>
                  <a:pt x="1782885" y="158608"/>
                </a:moveTo>
                <a:cubicBezTo>
                  <a:pt x="1785204" y="158919"/>
                  <a:pt x="1788008" y="159554"/>
                  <a:pt x="1791300" y="160513"/>
                </a:cubicBezTo>
                <a:cubicBezTo>
                  <a:pt x="1804464" y="164349"/>
                  <a:pt x="1813939" y="170161"/>
                  <a:pt x="1819725" y="177947"/>
                </a:cubicBezTo>
                <a:cubicBezTo>
                  <a:pt x="1825512" y="185734"/>
                  <a:pt x="1826938" y="195313"/>
                  <a:pt x="1824006" y="206685"/>
                </a:cubicBezTo>
                <a:cubicBezTo>
                  <a:pt x="1821073" y="218057"/>
                  <a:pt x="1811828" y="215375"/>
                  <a:pt x="1796268" y="198640"/>
                </a:cubicBezTo>
                <a:cubicBezTo>
                  <a:pt x="1784581" y="182450"/>
                  <a:pt x="1777540" y="171089"/>
                  <a:pt x="1775145" y="164557"/>
                </a:cubicBezTo>
                <a:cubicBezTo>
                  <a:pt x="1773349" y="159658"/>
                  <a:pt x="1775929" y="157675"/>
                  <a:pt x="1782885" y="158608"/>
                </a:cubicBezTo>
                <a:close/>
                <a:moveTo>
                  <a:pt x="6930222" y="150866"/>
                </a:moveTo>
                <a:cubicBezTo>
                  <a:pt x="6915466" y="154436"/>
                  <a:pt x="6904009" y="157326"/>
                  <a:pt x="6895849" y="159534"/>
                </a:cubicBezTo>
                <a:cubicBezTo>
                  <a:pt x="6890974" y="178205"/>
                  <a:pt x="6888536" y="189233"/>
                  <a:pt x="6888536" y="192617"/>
                </a:cubicBezTo>
                <a:cubicBezTo>
                  <a:pt x="6888536" y="194639"/>
                  <a:pt x="6890486" y="196948"/>
                  <a:pt x="6894386" y="199544"/>
                </a:cubicBezTo>
                <a:cubicBezTo>
                  <a:pt x="6898288" y="202139"/>
                  <a:pt x="6903407" y="205653"/>
                  <a:pt x="6909744" y="210084"/>
                </a:cubicBezTo>
                <a:cubicBezTo>
                  <a:pt x="6918048" y="195328"/>
                  <a:pt x="6924874" y="175588"/>
                  <a:pt x="6930222" y="150866"/>
                </a:cubicBezTo>
                <a:close/>
                <a:moveTo>
                  <a:pt x="7050286" y="150514"/>
                </a:moveTo>
                <a:cubicBezTo>
                  <a:pt x="7048136" y="150505"/>
                  <a:pt x="7045160" y="150830"/>
                  <a:pt x="7041356" y="151490"/>
                </a:cubicBezTo>
                <a:cubicBezTo>
                  <a:pt x="7033748" y="152809"/>
                  <a:pt x="7020150" y="154695"/>
                  <a:pt x="7000562" y="157147"/>
                </a:cubicBezTo>
                <a:cubicBezTo>
                  <a:pt x="7001422" y="175344"/>
                  <a:pt x="7002268" y="195693"/>
                  <a:pt x="7003100" y="218193"/>
                </a:cubicBezTo>
                <a:cubicBezTo>
                  <a:pt x="7014342" y="217361"/>
                  <a:pt x="7031042" y="214902"/>
                  <a:pt x="7053197" y="210815"/>
                </a:cubicBezTo>
                <a:cubicBezTo>
                  <a:pt x="7054890" y="187699"/>
                  <a:pt x="7055735" y="172190"/>
                  <a:pt x="7055735" y="164288"/>
                </a:cubicBezTo>
                <a:cubicBezTo>
                  <a:pt x="7055735" y="157147"/>
                  <a:pt x="7055240" y="152898"/>
                  <a:pt x="7054251" y="151543"/>
                </a:cubicBezTo>
                <a:cubicBezTo>
                  <a:pt x="7053756" y="150866"/>
                  <a:pt x="7052434" y="150522"/>
                  <a:pt x="7050286" y="150514"/>
                </a:cubicBezTo>
                <a:close/>
                <a:moveTo>
                  <a:pt x="206462" y="141272"/>
                </a:moveTo>
                <a:cubicBezTo>
                  <a:pt x="217576" y="141272"/>
                  <a:pt x="226442" y="144635"/>
                  <a:pt x="233060" y="151360"/>
                </a:cubicBezTo>
                <a:cubicBezTo>
                  <a:pt x="239678" y="158086"/>
                  <a:pt x="236985" y="162833"/>
                  <a:pt x="224982" y="165600"/>
                </a:cubicBezTo>
                <a:cubicBezTo>
                  <a:pt x="212979" y="168368"/>
                  <a:pt x="203207" y="169752"/>
                  <a:pt x="195664" y="169752"/>
                </a:cubicBezTo>
                <a:cubicBezTo>
                  <a:pt x="188853" y="169752"/>
                  <a:pt x="180837" y="170415"/>
                  <a:pt x="171616" y="171742"/>
                </a:cubicBezTo>
                <a:cubicBezTo>
                  <a:pt x="162395" y="173068"/>
                  <a:pt x="149862" y="174656"/>
                  <a:pt x="134016" y="176506"/>
                </a:cubicBezTo>
                <a:cubicBezTo>
                  <a:pt x="118886" y="178313"/>
                  <a:pt x="104220" y="175474"/>
                  <a:pt x="90016" y="167988"/>
                </a:cubicBezTo>
                <a:cubicBezTo>
                  <a:pt x="75812" y="160502"/>
                  <a:pt x="75551" y="156441"/>
                  <a:pt x="89231" y="155802"/>
                </a:cubicBezTo>
                <a:cubicBezTo>
                  <a:pt x="102912" y="155164"/>
                  <a:pt x="118102" y="153490"/>
                  <a:pt x="134801" y="150780"/>
                </a:cubicBezTo>
                <a:cubicBezTo>
                  <a:pt x="151500" y="148069"/>
                  <a:pt x="165062" y="145807"/>
                  <a:pt x="175487" y="143993"/>
                </a:cubicBezTo>
                <a:cubicBezTo>
                  <a:pt x="185913" y="142179"/>
                  <a:pt x="196238" y="141272"/>
                  <a:pt x="206462" y="141272"/>
                </a:cubicBezTo>
                <a:close/>
                <a:moveTo>
                  <a:pt x="5208191" y="137992"/>
                </a:moveTo>
                <a:cubicBezTo>
                  <a:pt x="5207137" y="137569"/>
                  <a:pt x="5198454" y="138483"/>
                  <a:pt x="5182142" y="140734"/>
                </a:cubicBezTo>
                <a:cubicBezTo>
                  <a:pt x="5165830" y="142986"/>
                  <a:pt x="5146754" y="145309"/>
                  <a:pt x="5124913" y="147704"/>
                </a:cubicBezTo>
                <a:cubicBezTo>
                  <a:pt x="5126663" y="162245"/>
                  <a:pt x="5127918" y="174491"/>
                  <a:pt x="5128678" y="184443"/>
                </a:cubicBezTo>
                <a:cubicBezTo>
                  <a:pt x="5149026" y="181790"/>
                  <a:pt x="5173964" y="177940"/>
                  <a:pt x="5203490" y="172892"/>
                </a:cubicBezTo>
                <a:cubicBezTo>
                  <a:pt x="5205900" y="163241"/>
                  <a:pt x="5207549" y="155118"/>
                  <a:pt x="5208438" y="148521"/>
                </a:cubicBezTo>
                <a:cubicBezTo>
                  <a:pt x="5209327" y="141925"/>
                  <a:pt x="5209245" y="138415"/>
                  <a:pt x="5208191" y="137992"/>
                </a:cubicBezTo>
                <a:close/>
                <a:moveTo>
                  <a:pt x="3578536" y="134668"/>
                </a:moveTo>
                <a:cubicBezTo>
                  <a:pt x="3575324" y="138461"/>
                  <a:pt x="3571963" y="141732"/>
                  <a:pt x="3568453" y="144480"/>
                </a:cubicBezTo>
                <a:lnTo>
                  <a:pt x="3560225" y="149485"/>
                </a:lnTo>
                <a:lnTo>
                  <a:pt x="3567071" y="151866"/>
                </a:lnTo>
                <a:cubicBezTo>
                  <a:pt x="3571373" y="154440"/>
                  <a:pt x="3575955" y="158380"/>
                  <a:pt x="3580816" y="163686"/>
                </a:cubicBezTo>
                <a:cubicBezTo>
                  <a:pt x="3585678" y="168992"/>
                  <a:pt x="3594418" y="179962"/>
                  <a:pt x="3607037" y="196597"/>
                </a:cubicBezTo>
                <a:cubicBezTo>
                  <a:pt x="3609590" y="189154"/>
                  <a:pt x="3611315" y="177467"/>
                  <a:pt x="3612211" y="161535"/>
                </a:cubicBezTo>
                <a:cubicBezTo>
                  <a:pt x="3613107" y="145603"/>
                  <a:pt x="3612602" y="136647"/>
                  <a:pt x="3610694" y="134668"/>
                </a:cubicBezTo>
                <a:cubicBezTo>
                  <a:pt x="3595307" y="136461"/>
                  <a:pt x="3584588" y="136461"/>
                  <a:pt x="3578536" y="134668"/>
                </a:cubicBezTo>
                <a:close/>
                <a:moveTo>
                  <a:pt x="2943332" y="132304"/>
                </a:moveTo>
                <a:cubicBezTo>
                  <a:pt x="2959512" y="131220"/>
                  <a:pt x="2973084" y="133593"/>
                  <a:pt x="2984049" y="139422"/>
                </a:cubicBezTo>
                <a:cubicBezTo>
                  <a:pt x="2998669" y="147195"/>
                  <a:pt x="3005108" y="154193"/>
                  <a:pt x="3003365" y="160416"/>
                </a:cubicBezTo>
                <a:cubicBezTo>
                  <a:pt x="3001623" y="166640"/>
                  <a:pt x="2994589" y="169304"/>
                  <a:pt x="2982264" y="168407"/>
                </a:cubicBezTo>
                <a:cubicBezTo>
                  <a:pt x="2969938" y="167511"/>
                  <a:pt x="2952619" y="167063"/>
                  <a:pt x="2930305" y="167063"/>
                </a:cubicBezTo>
                <a:cubicBezTo>
                  <a:pt x="2908021" y="167063"/>
                  <a:pt x="2884080" y="168185"/>
                  <a:pt x="2858483" y="170429"/>
                </a:cubicBezTo>
                <a:cubicBezTo>
                  <a:pt x="2832885" y="172674"/>
                  <a:pt x="2811461" y="175344"/>
                  <a:pt x="2794210" y="178442"/>
                </a:cubicBezTo>
                <a:cubicBezTo>
                  <a:pt x="2776958" y="181539"/>
                  <a:pt x="2761901" y="184465"/>
                  <a:pt x="2749038" y="187218"/>
                </a:cubicBezTo>
                <a:cubicBezTo>
                  <a:pt x="2736175" y="189972"/>
                  <a:pt x="2722788" y="186982"/>
                  <a:pt x="2708878" y="178248"/>
                </a:cubicBezTo>
                <a:cubicBezTo>
                  <a:pt x="2696273" y="164381"/>
                  <a:pt x="2695377" y="158133"/>
                  <a:pt x="2706190" y="159502"/>
                </a:cubicBezTo>
                <a:cubicBezTo>
                  <a:pt x="2717002" y="160872"/>
                  <a:pt x="2735526" y="160441"/>
                  <a:pt x="2761761" y="158212"/>
                </a:cubicBezTo>
                <a:cubicBezTo>
                  <a:pt x="2787997" y="155982"/>
                  <a:pt x="2816003" y="152608"/>
                  <a:pt x="2845781" y="148091"/>
                </a:cubicBezTo>
                <a:cubicBezTo>
                  <a:pt x="2875558" y="143574"/>
                  <a:pt x="2902392" y="139057"/>
                  <a:pt x="2926283" y="134539"/>
                </a:cubicBezTo>
                <a:cubicBezTo>
                  <a:pt x="2932256" y="133410"/>
                  <a:pt x="2937939" y="132665"/>
                  <a:pt x="2943332" y="132304"/>
                </a:cubicBezTo>
                <a:close/>
                <a:moveTo>
                  <a:pt x="5459603" y="131281"/>
                </a:moveTo>
                <a:cubicBezTo>
                  <a:pt x="5454677" y="131718"/>
                  <a:pt x="5442140" y="133944"/>
                  <a:pt x="5421993" y="137960"/>
                </a:cubicBezTo>
                <a:lnTo>
                  <a:pt x="5423176" y="176355"/>
                </a:lnTo>
                <a:cubicBezTo>
                  <a:pt x="5431106" y="175610"/>
                  <a:pt x="5437706" y="173846"/>
                  <a:pt x="5442976" y="171064"/>
                </a:cubicBezTo>
                <a:cubicBezTo>
                  <a:pt x="5448246" y="168282"/>
                  <a:pt x="5453939" y="169899"/>
                  <a:pt x="5460055" y="175915"/>
                </a:cubicBezTo>
                <a:cubicBezTo>
                  <a:pt x="5466171" y="181930"/>
                  <a:pt x="5464415" y="186906"/>
                  <a:pt x="5454785" y="190843"/>
                </a:cubicBezTo>
                <a:cubicBezTo>
                  <a:pt x="5445155" y="194779"/>
                  <a:pt x="5434676" y="196747"/>
                  <a:pt x="5423347" y="196747"/>
                </a:cubicBezTo>
                <a:lnTo>
                  <a:pt x="5424509" y="231680"/>
                </a:lnTo>
                <a:cubicBezTo>
                  <a:pt x="5429041" y="231809"/>
                  <a:pt x="5435795" y="230042"/>
                  <a:pt x="5444772" y="226378"/>
                </a:cubicBezTo>
                <a:cubicBezTo>
                  <a:pt x="5453749" y="222714"/>
                  <a:pt x="5459768" y="222907"/>
                  <a:pt x="5462830" y="226958"/>
                </a:cubicBezTo>
                <a:cubicBezTo>
                  <a:pt x="5465891" y="231010"/>
                  <a:pt x="5468146" y="230751"/>
                  <a:pt x="5469595" y="226184"/>
                </a:cubicBezTo>
                <a:cubicBezTo>
                  <a:pt x="5471043" y="221617"/>
                  <a:pt x="5471993" y="206101"/>
                  <a:pt x="5472445" y="179636"/>
                </a:cubicBezTo>
                <a:cubicBezTo>
                  <a:pt x="5472897" y="153171"/>
                  <a:pt x="5472101" y="138386"/>
                  <a:pt x="5470057" y="135282"/>
                </a:cubicBezTo>
                <a:cubicBezTo>
                  <a:pt x="5468014" y="132177"/>
                  <a:pt x="5464529" y="130843"/>
                  <a:pt x="5459603" y="131281"/>
                </a:cubicBezTo>
                <a:close/>
                <a:moveTo>
                  <a:pt x="1706753" y="131281"/>
                </a:moveTo>
                <a:cubicBezTo>
                  <a:pt x="1701827" y="131718"/>
                  <a:pt x="1689290" y="133944"/>
                  <a:pt x="1669142" y="137960"/>
                </a:cubicBezTo>
                <a:lnTo>
                  <a:pt x="1670325" y="176355"/>
                </a:lnTo>
                <a:cubicBezTo>
                  <a:pt x="1678256" y="175610"/>
                  <a:pt x="1684856" y="173846"/>
                  <a:pt x="1690126" y="171064"/>
                </a:cubicBezTo>
                <a:cubicBezTo>
                  <a:pt x="1695396" y="168282"/>
                  <a:pt x="1701089" y="169899"/>
                  <a:pt x="1707205" y="175915"/>
                </a:cubicBezTo>
                <a:cubicBezTo>
                  <a:pt x="1713321" y="181930"/>
                  <a:pt x="1711564" y="186906"/>
                  <a:pt x="1701935" y="190843"/>
                </a:cubicBezTo>
                <a:cubicBezTo>
                  <a:pt x="1692305" y="194779"/>
                  <a:pt x="1681826" y="196747"/>
                  <a:pt x="1670498" y="196747"/>
                </a:cubicBezTo>
                <a:lnTo>
                  <a:pt x="1671659" y="231680"/>
                </a:lnTo>
                <a:cubicBezTo>
                  <a:pt x="1676191" y="231809"/>
                  <a:pt x="1682945" y="230042"/>
                  <a:pt x="1691922" y="226378"/>
                </a:cubicBezTo>
                <a:cubicBezTo>
                  <a:pt x="1700899" y="222714"/>
                  <a:pt x="1706918" y="222907"/>
                  <a:pt x="1709980" y="226958"/>
                </a:cubicBezTo>
                <a:cubicBezTo>
                  <a:pt x="1713041" y="231010"/>
                  <a:pt x="1715296" y="230751"/>
                  <a:pt x="1716745" y="226184"/>
                </a:cubicBezTo>
                <a:cubicBezTo>
                  <a:pt x="1718193" y="221617"/>
                  <a:pt x="1719143" y="206101"/>
                  <a:pt x="1719595" y="179636"/>
                </a:cubicBezTo>
                <a:cubicBezTo>
                  <a:pt x="1720047" y="153171"/>
                  <a:pt x="1719251" y="138386"/>
                  <a:pt x="1717207" y="135282"/>
                </a:cubicBezTo>
                <a:cubicBezTo>
                  <a:pt x="1715164" y="132177"/>
                  <a:pt x="1711679" y="130843"/>
                  <a:pt x="1706753" y="131281"/>
                </a:cubicBezTo>
                <a:close/>
                <a:moveTo>
                  <a:pt x="6196435" y="131076"/>
                </a:moveTo>
                <a:cubicBezTo>
                  <a:pt x="6199730" y="130083"/>
                  <a:pt x="6205552" y="130194"/>
                  <a:pt x="6213901" y="131410"/>
                </a:cubicBezTo>
                <a:cubicBezTo>
                  <a:pt x="6230600" y="133840"/>
                  <a:pt x="6238660" y="141516"/>
                  <a:pt x="6238079" y="154436"/>
                </a:cubicBezTo>
                <a:cubicBezTo>
                  <a:pt x="6237498" y="167357"/>
                  <a:pt x="6229657" y="169465"/>
                  <a:pt x="6214557" y="160761"/>
                </a:cubicBezTo>
                <a:cubicBezTo>
                  <a:pt x="6204462" y="151568"/>
                  <a:pt x="6197654" y="143771"/>
                  <a:pt x="6194133" y="137368"/>
                </a:cubicBezTo>
                <a:cubicBezTo>
                  <a:pt x="6192373" y="134167"/>
                  <a:pt x="6193140" y="132069"/>
                  <a:pt x="6196435" y="131076"/>
                </a:cubicBezTo>
                <a:close/>
                <a:moveTo>
                  <a:pt x="7064681" y="122313"/>
                </a:moveTo>
                <a:cubicBezTo>
                  <a:pt x="7068232" y="122226"/>
                  <a:pt x="7072328" y="123024"/>
                  <a:pt x="7076966" y="124709"/>
                </a:cubicBezTo>
                <a:cubicBezTo>
                  <a:pt x="7086244" y="128079"/>
                  <a:pt x="7094052" y="132901"/>
                  <a:pt x="7100390" y="139175"/>
                </a:cubicBezTo>
                <a:cubicBezTo>
                  <a:pt x="7106729" y="145449"/>
                  <a:pt x="7106442" y="152024"/>
                  <a:pt x="7099530" y="158900"/>
                </a:cubicBezTo>
                <a:cubicBezTo>
                  <a:pt x="7092618" y="165776"/>
                  <a:pt x="7084825" y="182773"/>
                  <a:pt x="7076148" y="209890"/>
                </a:cubicBezTo>
                <a:cubicBezTo>
                  <a:pt x="7087850" y="225435"/>
                  <a:pt x="7088725" y="232981"/>
                  <a:pt x="7078773" y="232530"/>
                </a:cubicBezTo>
                <a:cubicBezTo>
                  <a:pt x="7068821" y="232078"/>
                  <a:pt x="7058952" y="232078"/>
                  <a:pt x="7049164" y="232530"/>
                </a:cubicBezTo>
                <a:cubicBezTo>
                  <a:pt x="7039377" y="232981"/>
                  <a:pt x="7023908" y="234017"/>
                  <a:pt x="7002756" y="235638"/>
                </a:cubicBezTo>
                <a:cubicBezTo>
                  <a:pt x="7000705" y="248415"/>
                  <a:pt x="6997145" y="253893"/>
                  <a:pt x="6992076" y="252072"/>
                </a:cubicBezTo>
                <a:cubicBezTo>
                  <a:pt x="6987006" y="250251"/>
                  <a:pt x="6983758" y="243425"/>
                  <a:pt x="6982332" y="231594"/>
                </a:cubicBezTo>
                <a:cubicBezTo>
                  <a:pt x="6980905" y="219763"/>
                  <a:pt x="6979524" y="205796"/>
                  <a:pt x="6978190" y="189692"/>
                </a:cubicBezTo>
                <a:cubicBezTo>
                  <a:pt x="6976857" y="173588"/>
                  <a:pt x="6973702" y="159689"/>
                  <a:pt x="6968726" y="147994"/>
                </a:cubicBezTo>
                <a:cubicBezTo>
                  <a:pt x="6963750" y="136300"/>
                  <a:pt x="6965797" y="131618"/>
                  <a:pt x="6974868" y="133948"/>
                </a:cubicBezTo>
                <a:cubicBezTo>
                  <a:pt x="6983938" y="136278"/>
                  <a:pt x="6990530" y="138078"/>
                  <a:pt x="6994646" y="139347"/>
                </a:cubicBezTo>
                <a:cubicBezTo>
                  <a:pt x="6998762" y="140616"/>
                  <a:pt x="7008728" y="139512"/>
                  <a:pt x="7024546" y="136034"/>
                </a:cubicBezTo>
                <a:cubicBezTo>
                  <a:pt x="7040363" y="132557"/>
                  <a:pt x="7050734" y="128957"/>
                  <a:pt x="7055660" y="125236"/>
                </a:cubicBezTo>
                <a:cubicBezTo>
                  <a:pt x="7058123" y="123376"/>
                  <a:pt x="7061130" y="122401"/>
                  <a:pt x="7064681" y="122313"/>
                </a:cubicBezTo>
                <a:close/>
                <a:moveTo>
                  <a:pt x="3216500" y="121160"/>
                </a:moveTo>
                <a:cubicBezTo>
                  <a:pt x="3201744" y="124716"/>
                  <a:pt x="3188236" y="127649"/>
                  <a:pt x="3175975" y="129958"/>
                </a:cubicBezTo>
                <a:cubicBezTo>
                  <a:pt x="3175215" y="149905"/>
                  <a:pt x="3174835" y="167171"/>
                  <a:pt x="3174835" y="181755"/>
                </a:cubicBezTo>
                <a:cubicBezTo>
                  <a:pt x="3189433" y="180019"/>
                  <a:pt x="3201601" y="178026"/>
                  <a:pt x="3211338" y="175775"/>
                </a:cubicBezTo>
                <a:cubicBezTo>
                  <a:pt x="3213904" y="158796"/>
                  <a:pt x="3215625" y="140591"/>
                  <a:pt x="3216500" y="121160"/>
                </a:cubicBezTo>
                <a:close/>
                <a:moveTo>
                  <a:pt x="2150480" y="120009"/>
                </a:moveTo>
                <a:cubicBezTo>
                  <a:pt x="2154040" y="120418"/>
                  <a:pt x="2157752" y="121841"/>
                  <a:pt x="2161617" y="124279"/>
                </a:cubicBezTo>
                <a:cubicBezTo>
                  <a:pt x="2169346" y="129155"/>
                  <a:pt x="2175846" y="134468"/>
                  <a:pt x="2181116" y="140218"/>
                </a:cubicBezTo>
                <a:cubicBezTo>
                  <a:pt x="2186386" y="145969"/>
                  <a:pt x="2185017" y="150260"/>
                  <a:pt x="2177008" y="153092"/>
                </a:cubicBezTo>
                <a:cubicBezTo>
                  <a:pt x="2168999" y="155924"/>
                  <a:pt x="2161517" y="159732"/>
                  <a:pt x="2154562" y="164514"/>
                </a:cubicBezTo>
                <a:cubicBezTo>
                  <a:pt x="2147607" y="169297"/>
                  <a:pt x="2141992" y="173064"/>
                  <a:pt x="2137719" y="175818"/>
                </a:cubicBezTo>
                <a:cubicBezTo>
                  <a:pt x="2141046" y="178184"/>
                  <a:pt x="2143720" y="181059"/>
                  <a:pt x="2145742" y="184443"/>
                </a:cubicBezTo>
                <a:cubicBezTo>
                  <a:pt x="2184016" y="180012"/>
                  <a:pt x="2210625" y="177331"/>
                  <a:pt x="2225567" y="176398"/>
                </a:cubicBezTo>
                <a:cubicBezTo>
                  <a:pt x="2240510" y="175466"/>
                  <a:pt x="2251426" y="180425"/>
                  <a:pt x="2258317" y="191273"/>
                </a:cubicBezTo>
                <a:cubicBezTo>
                  <a:pt x="2265207" y="202121"/>
                  <a:pt x="2261554" y="206868"/>
                  <a:pt x="2247357" y="205513"/>
                </a:cubicBezTo>
                <a:cubicBezTo>
                  <a:pt x="2233160" y="204158"/>
                  <a:pt x="2217698" y="203258"/>
                  <a:pt x="2200970" y="202813"/>
                </a:cubicBezTo>
                <a:cubicBezTo>
                  <a:pt x="2184242" y="202369"/>
                  <a:pt x="2167661" y="203258"/>
                  <a:pt x="2151227" y="205480"/>
                </a:cubicBezTo>
                <a:cubicBezTo>
                  <a:pt x="2154784" y="211044"/>
                  <a:pt x="2156788" y="227019"/>
                  <a:pt x="2157240" y="253405"/>
                </a:cubicBezTo>
                <a:cubicBezTo>
                  <a:pt x="2157691" y="279791"/>
                  <a:pt x="2150647" y="299441"/>
                  <a:pt x="2136106" y="312354"/>
                </a:cubicBezTo>
                <a:cubicBezTo>
                  <a:pt x="2121565" y="325268"/>
                  <a:pt x="2112430" y="327215"/>
                  <a:pt x="2108702" y="318194"/>
                </a:cubicBezTo>
                <a:cubicBezTo>
                  <a:pt x="2104973" y="309175"/>
                  <a:pt x="2098276" y="300377"/>
                  <a:pt x="2088611" y="291801"/>
                </a:cubicBezTo>
                <a:cubicBezTo>
                  <a:pt x="2078946" y="283226"/>
                  <a:pt x="2077128" y="279397"/>
                  <a:pt x="2083158" y="280315"/>
                </a:cubicBezTo>
                <a:cubicBezTo>
                  <a:pt x="2089188" y="281233"/>
                  <a:pt x="2096986" y="282132"/>
                  <a:pt x="2106551" y="283014"/>
                </a:cubicBezTo>
                <a:cubicBezTo>
                  <a:pt x="2116116" y="283896"/>
                  <a:pt x="2122099" y="280681"/>
                  <a:pt x="2124501" y="273367"/>
                </a:cubicBezTo>
                <a:cubicBezTo>
                  <a:pt x="2126903" y="266053"/>
                  <a:pt x="2128104" y="254890"/>
                  <a:pt x="2128104" y="239875"/>
                </a:cubicBezTo>
                <a:cubicBezTo>
                  <a:pt x="2128104" y="225091"/>
                  <a:pt x="2127186" y="214766"/>
                  <a:pt x="2125351" y="208901"/>
                </a:cubicBezTo>
                <a:cubicBezTo>
                  <a:pt x="2078688" y="216099"/>
                  <a:pt x="2048691" y="221050"/>
                  <a:pt x="2035362" y="223753"/>
                </a:cubicBezTo>
                <a:cubicBezTo>
                  <a:pt x="2022033" y="226457"/>
                  <a:pt x="2010987" y="225166"/>
                  <a:pt x="2002226" y="219882"/>
                </a:cubicBezTo>
                <a:cubicBezTo>
                  <a:pt x="1993464" y="214597"/>
                  <a:pt x="1989728" y="210299"/>
                  <a:pt x="1991019" y="206986"/>
                </a:cubicBezTo>
                <a:cubicBezTo>
                  <a:pt x="1992309" y="203674"/>
                  <a:pt x="1998891" y="202017"/>
                  <a:pt x="2010765" y="202017"/>
                </a:cubicBezTo>
                <a:cubicBezTo>
                  <a:pt x="2020559" y="202017"/>
                  <a:pt x="2034846" y="200899"/>
                  <a:pt x="2053624" y="198662"/>
                </a:cubicBezTo>
                <a:cubicBezTo>
                  <a:pt x="2072403" y="196425"/>
                  <a:pt x="2094985" y="193714"/>
                  <a:pt x="2121371" y="190531"/>
                </a:cubicBezTo>
                <a:cubicBezTo>
                  <a:pt x="2118216" y="185526"/>
                  <a:pt x="2114051" y="179661"/>
                  <a:pt x="2108874" y="172935"/>
                </a:cubicBezTo>
                <a:cubicBezTo>
                  <a:pt x="2103697" y="166210"/>
                  <a:pt x="2109591" y="164647"/>
                  <a:pt x="2126555" y="168246"/>
                </a:cubicBezTo>
                <a:cubicBezTo>
                  <a:pt x="2126942" y="168447"/>
                  <a:pt x="2128452" y="166124"/>
                  <a:pt x="2131083" y="161277"/>
                </a:cubicBezTo>
                <a:cubicBezTo>
                  <a:pt x="2133714" y="156430"/>
                  <a:pt x="2136353" y="152303"/>
                  <a:pt x="2138999" y="148898"/>
                </a:cubicBezTo>
                <a:cubicBezTo>
                  <a:pt x="2141645" y="145492"/>
                  <a:pt x="2142146" y="143169"/>
                  <a:pt x="2140505" y="141928"/>
                </a:cubicBezTo>
                <a:cubicBezTo>
                  <a:pt x="2138863" y="140688"/>
                  <a:pt x="2129990" y="142541"/>
                  <a:pt x="2113886" y="147489"/>
                </a:cubicBezTo>
                <a:cubicBezTo>
                  <a:pt x="2097781" y="152436"/>
                  <a:pt x="2086786" y="155810"/>
                  <a:pt x="2080899" y="157609"/>
                </a:cubicBezTo>
                <a:cubicBezTo>
                  <a:pt x="2075013" y="159409"/>
                  <a:pt x="2067689" y="156236"/>
                  <a:pt x="2058927" y="148091"/>
                </a:cubicBezTo>
                <a:cubicBezTo>
                  <a:pt x="2050165" y="139946"/>
                  <a:pt x="2052108" y="135873"/>
                  <a:pt x="2064756" y="135873"/>
                </a:cubicBezTo>
                <a:cubicBezTo>
                  <a:pt x="2075353" y="135873"/>
                  <a:pt x="2088959" y="134342"/>
                  <a:pt x="2105572" y="131281"/>
                </a:cubicBezTo>
                <a:cubicBezTo>
                  <a:pt x="2122185" y="128219"/>
                  <a:pt x="2133747" y="125068"/>
                  <a:pt x="2140257" y="121827"/>
                </a:cubicBezTo>
                <a:cubicBezTo>
                  <a:pt x="2143513" y="120206"/>
                  <a:pt x="2146920" y="119601"/>
                  <a:pt x="2150480" y="120009"/>
                </a:cubicBezTo>
                <a:close/>
                <a:moveTo>
                  <a:pt x="1389415" y="114847"/>
                </a:moveTo>
                <a:cubicBezTo>
                  <a:pt x="1390994" y="114133"/>
                  <a:pt x="1393029" y="114965"/>
                  <a:pt x="1395521" y="117342"/>
                </a:cubicBezTo>
                <a:cubicBezTo>
                  <a:pt x="1400504" y="122096"/>
                  <a:pt x="1403462" y="129653"/>
                  <a:pt x="1404394" y="140014"/>
                </a:cubicBezTo>
                <a:cubicBezTo>
                  <a:pt x="1405326" y="150375"/>
                  <a:pt x="1402931" y="162198"/>
                  <a:pt x="1397209" y="175484"/>
                </a:cubicBezTo>
                <a:cubicBezTo>
                  <a:pt x="1391488" y="188771"/>
                  <a:pt x="1385838" y="190491"/>
                  <a:pt x="1380260" y="180647"/>
                </a:cubicBezTo>
                <a:cubicBezTo>
                  <a:pt x="1374681" y="170802"/>
                  <a:pt x="1372795" y="163958"/>
                  <a:pt x="1374602" y="160115"/>
                </a:cubicBezTo>
                <a:cubicBezTo>
                  <a:pt x="1376409" y="156272"/>
                  <a:pt x="1378209" y="150880"/>
                  <a:pt x="1380001" y="143939"/>
                </a:cubicBezTo>
                <a:cubicBezTo>
                  <a:pt x="1382697" y="136669"/>
                  <a:pt x="1384712" y="129230"/>
                  <a:pt x="1386045" y="121622"/>
                </a:cubicBezTo>
                <a:cubicBezTo>
                  <a:pt x="1386712" y="117819"/>
                  <a:pt x="1387835" y="115560"/>
                  <a:pt x="1389415" y="114847"/>
                </a:cubicBezTo>
                <a:close/>
                <a:moveTo>
                  <a:pt x="816895" y="102274"/>
                </a:moveTo>
                <a:lnTo>
                  <a:pt x="749568" y="202017"/>
                </a:lnTo>
                <a:lnTo>
                  <a:pt x="816895" y="202017"/>
                </a:lnTo>
                <a:close/>
                <a:moveTo>
                  <a:pt x="4181940" y="75225"/>
                </a:moveTo>
                <a:cubicBezTo>
                  <a:pt x="4169980" y="76092"/>
                  <a:pt x="4161652" y="79459"/>
                  <a:pt x="4156955" y="85324"/>
                </a:cubicBezTo>
                <a:cubicBezTo>
                  <a:pt x="4152259" y="91189"/>
                  <a:pt x="4149911" y="98309"/>
                  <a:pt x="4149911" y="106684"/>
                </a:cubicBezTo>
                <a:cubicBezTo>
                  <a:pt x="4149911" y="115044"/>
                  <a:pt x="4152772" y="122899"/>
                  <a:pt x="4158493" y="130248"/>
                </a:cubicBezTo>
                <a:cubicBezTo>
                  <a:pt x="4164215" y="137597"/>
                  <a:pt x="4173024" y="141272"/>
                  <a:pt x="4184919" y="141272"/>
                </a:cubicBezTo>
                <a:cubicBezTo>
                  <a:pt x="4196814" y="141272"/>
                  <a:pt x="4205852" y="137576"/>
                  <a:pt x="4212033" y="130184"/>
                </a:cubicBezTo>
                <a:cubicBezTo>
                  <a:pt x="4218213" y="122791"/>
                  <a:pt x="4221092" y="113954"/>
                  <a:pt x="4220669" y="103672"/>
                </a:cubicBezTo>
                <a:cubicBezTo>
                  <a:pt x="4220246" y="93390"/>
                  <a:pt x="4216675" y="85862"/>
                  <a:pt x="4209957" y="81086"/>
                </a:cubicBezTo>
                <a:cubicBezTo>
                  <a:pt x="4203238" y="76311"/>
                  <a:pt x="4193899" y="74357"/>
                  <a:pt x="4181940" y="75225"/>
                </a:cubicBezTo>
                <a:close/>
                <a:moveTo>
                  <a:pt x="1363113" y="74996"/>
                </a:moveTo>
                <a:cubicBezTo>
                  <a:pt x="1366617" y="75324"/>
                  <a:pt x="1370279" y="76512"/>
                  <a:pt x="1374097" y="78559"/>
                </a:cubicBezTo>
                <a:cubicBezTo>
                  <a:pt x="1381733" y="82653"/>
                  <a:pt x="1382658" y="86908"/>
                  <a:pt x="1376871" y="91325"/>
                </a:cubicBezTo>
                <a:cubicBezTo>
                  <a:pt x="1371085" y="95742"/>
                  <a:pt x="1360484" y="99556"/>
                  <a:pt x="1345069" y="102769"/>
                </a:cubicBezTo>
                <a:cubicBezTo>
                  <a:pt x="1352267" y="105436"/>
                  <a:pt x="1354953" y="110190"/>
                  <a:pt x="1353125" y="117030"/>
                </a:cubicBezTo>
                <a:cubicBezTo>
                  <a:pt x="1351296" y="123870"/>
                  <a:pt x="1349959" y="135092"/>
                  <a:pt x="1349113" y="150694"/>
                </a:cubicBezTo>
                <a:cubicBezTo>
                  <a:pt x="1351192" y="149819"/>
                  <a:pt x="1354311" y="149382"/>
                  <a:pt x="1358469" y="149382"/>
                </a:cubicBezTo>
                <a:cubicBezTo>
                  <a:pt x="1363862" y="149382"/>
                  <a:pt x="1368597" y="150751"/>
                  <a:pt x="1372677" y="153490"/>
                </a:cubicBezTo>
                <a:cubicBezTo>
                  <a:pt x="1376756" y="156229"/>
                  <a:pt x="1376667" y="159771"/>
                  <a:pt x="1372408" y="164116"/>
                </a:cubicBezTo>
                <a:cubicBezTo>
                  <a:pt x="1368149" y="168461"/>
                  <a:pt x="1360326" y="172670"/>
                  <a:pt x="1348941" y="176743"/>
                </a:cubicBezTo>
                <a:cubicBezTo>
                  <a:pt x="1348152" y="198698"/>
                  <a:pt x="1347758" y="213411"/>
                  <a:pt x="1347758" y="220882"/>
                </a:cubicBezTo>
                <a:cubicBezTo>
                  <a:pt x="1353837" y="218358"/>
                  <a:pt x="1363008" y="215253"/>
                  <a:pt x="1375269" y="211568"/>
                </a:cubicBezTo>
                <a:cubicBezTo>
                  <a:pt x="1387530" y="207882"/>
                  <a:pt x="1389746" y="210016"/>
                  <a:pt x="1381916" y="217967"/>
                </a:cubicBezTo>
                <a:cubicBezTo>
                  <a:pt x="1374085" y="225919"/>
                  <a:pt x="1362514" y="233723"/>
                  <a:pt x="1347198" y="241381"/>
                </a:cubicBezTo>
                <a:cubicBezTo>
                  <a:pt x="1331883" y="249039"/>
                  <a:pt x="1321615" y="254825"/>
                  <a:pt x="1316395" y="258740"/>
                </a:cubicBezTo>
                <a:cubicBezTo>
                  <a:pt x="1311175" y="262655"/>
                  <a:pt x="1306655" y="266351"/>
                  <a:pt x="1302833" y="269829"/>
                </a:cubicBezTo>
                <a:cubicBezTo>
                  <a:pt x="1299011" y="273306"/>
                  <a:pt x="1294508" y="273776"/>
                  <a:pt x="1289324" y="271237"/>
                </a:cubicBezTo>
                <a:cubicBezTo>
                  <a:pt x="1284141" y="268699"/>
                  <a:pt x="1278834" y="263573"/>
                  <a:pt x="1273407" y="255858"/>
                </a:cubicBezTo>
                <a:cubicBezTo>
                  <a:pt x="1267979" y="248143"/>
                  <a:pt x="1269793" y="244005"/>
                  <a:pt x="1278849" y="243446"/>
                </a:cubicBezTo>
                <a:cubicBezTo>
                  <a:pt x="1287904" y="242887"/>
                  <a:pt x="1302722" y="238492"/>
                  <a:pt x="1323301" y="230260"/>
                </a:cubicBezTo>
                <a:lnTo>
                  <a:pt x="1323301" y="181905"/>
                </a:lnTo>
                <a:cubicBezTo>
                  <a:pt x="1310380" y="183712"/>
                  <a:pt x="1300402" y="182859"/>
                  <a:pt x="1293369" y="179345"/>
                </a:cubicBezTo>
                <a:cubicBezTo>
                  <a:pt x="1286335" y="175832"/>
                  <a:pt x="1286869" y="172462"/>
                  <a:pt x="1294971" y="169236"/>
                </a:cubicBezTo>
                <a:cubicBezTo>
                  <a:pt x="1303073" y="166009"/>
                  <a:pt x="1312516" y="162467"/>
                  <a:pt x="1323301" y="158609"/>
                </a:cubicBezTo>
                <a:lnTo>
                  <a:pt x="1323301" y="126495"/>
                </a:lnTo>
                <a:cubicBezTo>
                  <a:pt x="1323301" y="118106"/>
                  <a:pt x="1322411" y="111832"/>
                  <a:pt x="1320633" y="107673"/>
                </a:cubicBezTo>
                <a:cubicBezTo>
                  <a:pt x="1313893" y="107673"/>
                  <a:pt x="1306805" y="106164"/>
                  <a:pt x="1299370" y="103145"/>
                </a:cubicBezTo>
                <a:cubicBezTo>
                  <a:pt x="1291935" y="100127"/>
                  <a:pt x="1292300" y="97201"/>
                  <a:pt x="1300467" y="94369"/>
                </a:cubicBezTo>
                <a:cubicBezTo>
                  <a:pt x="1308633" y="91537"/>
                  <a:pt x="1317847" y="88561"/>
                  <a:pt x="1328108" y="85442"/>
                </a:cubicBezTo>
                <a:cubicBezTo>
                  <a:pt x="1338368" y="82323"/>
                  <a:pt x="1346689" y="79373"/>
                  <a:pt x="1353070" y="76591"/>
                </a:cubicBezTo>
                <a:cubicBezTo>
                  <a:pt x="1356261" y="75200"/>
                  <a:pt x="1359608" y="74668"/>
                  <a:pt x="1363113" y="74996"/>
                </a:cubicBezTo>
                <a:close/>
                <a:moveTo>
                  <a:pt x="6004242" y="72674"/>
                </a:moveTo>
                <a:cubicBezTo>
                  <a:pt x="6013494" y="71981"/>
                  <a:pt x="6022072" y="74897"/>
                  <a:pt x="6029977" y="81420"/>
                </a:cubicBezTo>
                <a:cubicBezTo>
                  <a:pt x="6040517" y="90117"/>
                  <a:pt x="6038998" y="95301"/>
                  <a:pt x="6025416" y="96972"/>
                </a:cubicBezTo>
                <a:cubicBezTo>
                  <a:pt x="6011837" y="98642"/>
                  <a:pt x="5997203" y="100600"/>
                  <a:pt x="5981514" y="102844"/>
                </a:cubicBezTo>
                <a:cubicBezTo>
                  <a:pt x="5965826" y="105088"/>
                  <a:pt x="5951256" y="107178"/>
                  <a:pt x="5937805" y="109114"/>
                </a:cubicBezTo>
                <a:cubicBezTo>
                  <a:pt x="5945908" y="115897"/>
                  <a:pt x="5947037" y="121680"/>
                  <a:pt x="5941194" y="126462"/>
                </a:cubicBezTo>
                <a:cubicBezTo>
                  <a:pt x="5935350" y="131245"/>
                  <a:pt x="5930484" y="136009"/>
                  <a:pt x="5926598" y="140756"/>
                </a:cubicBezTo>
                <a:cubicBezTo>
                  <a:pt x="5922712" y="145503"/>
                  <a:pt x="5917088" y="151052"/>
                  <a:pt x="5909724" y="157405"/>
                </a:cubicBezTo>
                <a:cubicBezTo>
                  <a:pt x="5902360" y="163758"/>
                  <a:pt x="5901345" y="166934"/>
                  <a:pt x="5906680" y="166934"/>
                </a:cubicBezTo>
                <a:lnTo>
                  <a:pt x="5936558" y="166934"/>
                </a:lnTo>
                <a:cubicBezTo>
                  <a:pt x="5951687" y="146944"/>
                  <a:pt x="5958352" y="132267"/>
                  <a:pt x="5956552" y="122902"/>
                </a:cubicBezTo>
                <a:cubicBezTo>
                  <a:pt x="5954752" y="113538"/>
                  <a:pt x="5958940" y="111774"/>
                  <a:pt x="5969114" y="117611"/>
                </a:cubicBezTo>
                <a:cubicBezTo>
                  <a:pt x="5979288" y="123447"/>
                  <a:pt x="5985838" y="128811"/>
                  <a:pt x="5988763" y="133701"/>
                </a:cubicBezTo>
                <a:cubicBezTo>
                  <a:pt x="5991688" y="138591"/>
                  <a:pt x="5991134" y="142946"/>
                  <a:pt x="5987096" y="146768"/>
                </a:cubicBezTo>
                <a:cubicBezTo>
                  <a:pt x="5983060" y="150590"/>
                  <a:pt x="5975420" y="159473"/>
                  <a:pt x="5964177" y="173419"/>
                </a:cubicBezTo>
                <a:cubicBezTo>
                  <a:pt x="5952934" y="187365"/>
                  <a:pt x="5942144" y="199730"/>
                  <a:pt x="5931804" y="210514"/>
                </a:cubicBezTo>
                <a:cubicBezTo>
                  <a:pt x="5921465" y="221298"/>
                  <a:pt x="5907828" y="233326"/>
                  <a:pt x="5890891" y="246597"/>
                </a:cubicBezTo>
                <a:cubicBezTo>
                  <a:pt x="5873956" y="259869"/>
                  <a:pt x="5858393" y="268602"/>
                  <a:pt x="5844204" y="272797"/>
                </a:cubicBezTo>
                <a:cubicBezTo>
                  <a:pt x="5830014" y="276991"/>
                  <a:pt x="5829605" y="273396"/>
                  <a:pt x="5842978" y="262010"/>
                </a:cubicBezTo>
                <a:cubicBezTo>
                  <a:pt x="5856350" y="250623"/>
                  <a:pt x="5871042" y="237144"/>
                  <a:pt x="5887052" y="221570"/>
                </a:cubicBezTo>
                <a:cubicBezTo>
                  <a:pt x="5903062" y="205997"/>
                  <a:pt x="5916331" y="192775"/>
                  <a:pt x="5926856" y="181905"/>
                </a:cubicBezTo>
                <a:cubicBezTo>
                  <a:pt x="5904314" y="186336"/>
                  <a:pt x="5888328" y="190595"/>
                  <a:pt x="5878900" y="194682"/>
                </a:cubicBezTo>
                <a:cubicBezTo>
                  <a:pt x="5869471" y="198769"/>
                  <a:pt x="5864756" y="194933"/>
                  <a:pt x="5864756" y="183174"/>
                </a:cubicBezTo>
                <a:cubicBezTo>
                  <a:pt x="5864756" y="172204"/>
                  <a:pt x="5868080" y="165532"/>
                  <a:pt x="5874726" y="163159"/>
                </a:cubicBezTo>
                <a:cubicBezTo>
                  <a:pt x="5881373" y="160786"/>
                  <a:pt x="5889250" y="153529"/>
                  <a:pt x="5898356" y="141390"/>
                </a:cubicBezTo>
                <a:cubicBezTo>
                  <a:pt x="5907462" y="129251"/>
                  <a:pt x="5912014" y="120264"/>
                  <a:pt x="5912014" y="114427"/>
                </a:cubicBezTo>
                <a:cubicBezTo>
                  <a:pt x="5896857" y="118027"/>
                  <a:pt x="5886754" y="119583"/>
                  <a:pt x="5881706" y="119095"/>
                </a:cubicBezTo>
                <a:cubicBezTo>
                  <a:pt x="5876659" y="118607"/>
                  <a:pt x="5870772" y="115306"/>
                  <a:pt x="5864046" y="109190"/>
                </a:cubicBezTo>
                <a:cubicBezTo>
                  <a:pt x="5857321" y="103073"/>
                  <a:pt x="5858773" y="99703"/>
                  <a:pt x="5868402" y="99080"/>
                </a:cubicBezTo>
                <a:cubicBezTo>
                  <a:pt x="5878032" y="98456"/>
                  <a:pt x="5891232" y="96785"/>
                  <a:pt x="5908003" y="94068"/>
                </a:cubicBezTo>
                <a:cubicBezTo>
                  <a:pt x="5924774" y="91350"/>
                  <a:pt x="5940193" y="88454"/>
                  <a:pt x="5954260" y="85378"/>
                </a:cubicBezTo>
                <a:cubicBezTo>
                  <a:pt x="5968328" y="82302"/>
                  <a:pt x="5981830" y="78699"/>
                  <a:pt x="5994764" y="74569"/>
                </a:cubicBezTo>
                <a:cubicBezTo>
                  <a:pt x="5997998" y="73536"/>
                  <a:pt x="6001157" y="72905"/>
                  <a:pt x="6004242" y="72674"/>
                </a:cubicBezTo>
                <a:close/>
                <a:moveTo>
                  <a:pt x="1530026" y="66321"/>
                </a:moveTo>
                <a:cubicBezTo>
                  <a:pt x="1535928" y="65705"/>
                  <a:pt x="1541657" y="67820"/>
                  <a:pt x="1547211" y="72665"/>
                </a:cubicBezTo>
                <a:cubicBezTo>
                  <a:pt x="1554618" y="79125"/>
                  <a:pt x="1552825" y="84313"/>
                  <a:pt x="1541834" y="88228"/>
                </a:cubicBezTo>
                <a:cubicBezTo>
                  <a:pt x="1530842" y="92143"/>
                  <a:pt x="1517889" y="95290"/>
                  <a:pt x="1502976" y="97671"/>
                </a:cubicBezTo>
                <a:cubicBezTo>
                  <a:pt x="1510175" y="100109"/>
                  <a:pt x="1512638" y="106124"/>
                  <a:pt x="1510364" y="115718"/>
                </a:cubicBezTo>
                <a:cubicBezTo>
                  <a:pt x="1508092" y="125311"/>
                  <a:pt x="1506532" y="138770"/>
                  <a:pt x="1505686" y="156093"/>
                </a:cubicBezTo>
                <a:cubicBezTo>
                  <a:pt x="1512914" y="154401"/>
                  <a:pt x="1519126" y="152630"/>
                  <a:pt x="1524325" y="150780"/>
                </a:cubicBezTo>
                <a:cubicBezTo>
                  <a:pt x="1529523" y="148930"/>
                  <a:pt x="1534915" y="150342"/>
                  <a:pt x="1540501" y="155017"/>
                </a:cubicBezTo>
                <a:cubicBezTo>
                  <a:pt x="1546086" y="159692"/>
                  <a:pt x="1546444" y="164188"/>
                  <a:pt x="1541576" y="168504"/>
                </a:cubicBezTo>
                <a:cubicBezTo>
                  <a:pt x="1536707" y="172821"/>
                  <a:pt x="1524659" y="176649"/>
                  <a:pt x="1505428" y="179991"/>
                </a:cubicBezTo>
                <a:cubicBezTo>
                  <a:pt x="1504697" y="191549"/>
                  <a:pt x="1504331" y="211030"/>
                  <a:pt x="1504331" y="238434"/>
                </a:cubicBezTo>
                <a:cubicBezTo>
                  <a:pt x="1519230" y="235953"/>
                  <a:pt x="1531936" y="233308"/>
                  <a:pt x="1542447" y="230497"/>
                </a:cubicBezTo>
                <a:cubicBezTo>
                  <a:pt x="1552958" y="227686"/>
                  <a:pt x="1563183" y="231483"/>
                  <a:pt x="1573120" y="241887"/>
                </a:cubicBezTo>
                <a:cubicBezTo>
                  <a:pt x="1583058" y="252290"/>
                  <a:pt x="1576749" y="257492"/>
                  <a:pt x="1554191" y="257492"/>
                </a:cubicBezTo>
                <a:cubicBezTo>
                  <a:pt x="1534746" y="257492"/>
                  <a:pt x="1519923" y="258156"/>
                  <a:pt x="1509719" y="259482"/>
                </a:cubicBezTo>
                <a:cubicBezTo>
                  <a:pt x="1499516" y="260809"/>
                  <a:pt x="1489883" y="262605"/>
                  <a:pt x="1480821" y="264870"/>
                </a:cubicBezTo>
                <a:cubicBezTo>
                  <a:pt x="1471757" y="267136"/>
                  <a:pt x="1463572" y="269398"/>
                  <a:pt x="1456266" y="271657"/>
                </a:cubicBezTo>
                <a:cubicBezTo>
                  <a:pt x="1448960" y="273916"/>
                  <a:pt x="1440943" y="270746"/>
                  <a:pt x="1432218" y="262149"/>
                </a:cubicBezTo>
                <a:cubicBezTo>
                  <a:pt x="1423491" y="253552"/>
                  <a:pt x="1425460" y="249254"/>
                  <a:pt x="1438122" y="249254"/>
                </a:cubicBezTo>
                <a:cubicBezTo>
                  <a:pt x="1448576" y="249254"/>
                  <a:pt x="1462945" y="247275"/>
                  <a:pt x="1481229" y="243317"/>
                </a:cubicBezTo>
                <a:lnTo>
                  <a:pt x="1481229" y="184615"/>
                </a:lnTo>
                <a:cubicBezTo>
                  <a:pt x="1474145" y="186408"/>
                  <a:pt x="1468060" y="187057"/>
                  <a:pt x="1462978" y="186562"/>
                </a:cubicBezTo>
                <a:cubicBezTo>
                  <a:pt x="1457893" y="186067"/>
                  <a:pt x="1452914" y="183332"/>
                  <a:pt x="1448038" y="178356"/>
                </a:cubicBezTo>
                <a:cubicBezTo>
                  <a:pt x="1443163" y="173380"/>
                  <a:pt x="1444177" y="170247"/>
                  <a:pt x="1451082" y="168956"/>
                </a:cubicBezTo>
                <a:cubicBezTo>
                  <a:pt x="1457987" y="167665"/>
                  <a:pt x="1468035" y="165471"/>
                  <a:pt x="1481229" y="162374"/>
                </a:cubicBezTo>
                <a:lnTo>
                  <a:pt x="1481229" y="125139"/>
                </a:lnTo>
                <a:cubicBezTo>
                  <a:pt x="1481229" y="114814"/>
                  <a:pt x="1480677" y="107644"/>
                  <a:pt x="1479573" y="103629"/>
                </a:cubicBezTo>
                <a:cubicBezTo>
                  <a:pt x="1468416" y="104518"/>
                  <a:pt x="1459604" y="102898"/>
                  <a:pt x="1453136" y="98768"/>
                </a:cubicBezTo>
                <a:cubicBezTo>
                  <a:pt x="1446669" y="94638"/>
                  <a:pt x="1446848" y="91329"/>
                  <a:pt x="1453674" y="88841"/>
                </a:cubicBezTo>
                <a:cubicBezTo>
                  <a:pt x="1460500" y="86353"/>
                  <a:pt x="1471933" y="83044"/>
                  <a:pt x="1487972" y="78914"/>
                </a:cubicBezTo>
                <a:cubicBezTo>
                  <a:pt x="1504012" y="74784"/>
                  <a:pt x="1516043" y="71095"/>
                  <a:pt x="1524067" y="67847"/>
                </a:cubicBezTo>
                <a:cubicBezTo>
                  <a:pt x="1526073" y="67035"/>
                  <a:pt x="1528059" y="66526"/>
                  <a:pt x="1530026" y="66321"/>
                </a:cubicBezTo>
                <a:close/>
                <a:moveTo>
                  <a:pt x="7296346" y="59081"/>
                </a:moveTo>
                <a:cubicBezTo>
                  <a:pt x="7287914" y="59956"/>
                  <a:pt x="7275774" y="61548"/>
                  <a:pt x="7259928" y="63857"/>
                </a:cubicBezTo>
                <a:cubicBezTo>
                  <a:pt x="7262596" y="75902"/>
                  <a:pt x="7267702" y="96301"/>
                  <a:pt x="7275244" y="125053"/>
                </a:cubicBezTo>
                <a:cubicBezTo>
                  <a:pt x="7283963" y="124265"/>
                  <a:pt x="7291850" y="122809"/>
                  <a:pt x="7298906" y="120687"/>
                </a:cubicBezTo>
                <a:lnTo>
                  <a:pt x="7298906" y="102274"/>
                </a:lnTo>
                <a:cubicBezTo>
                  <a:pt x="7295765" y="103177"/>
                  <a:pt x="7292194" y="103629"/>
                  <a:pt x="7288193" y="103629"/>
                </a:cubicBezTo>
                <a:cubicBezTo>
                  <a:pt x="7284078" y="103629"/>
                  <a:pt x="7278761" y="102113"/>
                  <a:pt x="7272244" y="99080"/>
                </a:cubicBezTo>
                <a:cubicBezTo>
                  <a:pt x="7265726" y="96047"/>
                  <a:pt x="7266077" y="93128"/>
                  <a:pt x="7273298" y="90325"/>
                </a:cubicBezTo>
                <a:cubicBezTo>
                  <a:pt x="7280518" y="87521"/>
                  <a:pt x="7289054" y="84980"/>
                  <a:pt x="7298906" y="82700"/>
                </a:cubicBezTo>
                <a:cubicBezTo>
                  <a:pt x="7298906" y="71113"/>
                  <a:pt x="7298052" y="63240"/>
                  <a:pt x="7296346" y="59081"/>
                </a:cubicBezTo>
                <a:close/>
                <a:moveTo>
                  <a:pt x="6237623" y="51476"/>
                </a:moveTo>
                <a:cubicBezTo>
                  <a:pt x="6238824" y="51212"/>
                  <a:pt x="6240396" y="51259"/>
                  <a:pt x="6242338" y="51617"/>
                </a:cubicBezTo>
                <a:cubicBezTo>
                  <a:pt x="6250103" y="53051"/>
                  <a:pt x="6257552" y="55582"/>
                  <a:pt x="6264687" y="59210"/>
                </a:cubicBezTo>
                <a:cubicBezTo>
                  <a:pt x="6271822" y="62838"/>
                  <a:pt x="6274252" y="69198"/>
                  <a:pt x="6271979" y="78290"/>
                </a:cubicBezTo>
                <a:cubicBezTo>
                  <a:pt x="6269706" y="87382"/>
                  <a:pt x="6268796" y="106995"/>
                  <a:pt x="6269247" y="137131"/>
                </a:cubicBezTo>
                <a:cubicBezTo>
                  <a:pt x="6269699" y="167267"/>
                  <a:pt x="6269004" y="189688"/>
                  <a:pt x="6267160" y="204394"/>
                </a:cubicBezTo>
                <a:cubicBezTo>
                  <a:pt x="6265318" y="219100"/>
                  <a:pt x="6261098" y="231877"/>
                  <a:pt x="6254502" y="242726"/>
                </a:cubicBezTo>
                <a:cubicBezTo>
                  <a:pt x="6247906" y="253574"/>
                  <a:pt x="6239878" y="262307"/>
                  <a:pt x="6230421" y="268925"/>
                </a:cubicBezTo>
                <a:cubicBezTo>
                  <a:pt x="6220964" y="275543"/>
                  <a:pt x="6209194" y="280243"/>
                  <a:pt x="6195112" y="283025"/>
                </a:cubicBezTo>
                <a:cubicBezTo>
                  <a:pt x="6181030" y="285807"/>
                  <a:pt x="6178886" y="283735"/>
                  <a:pt x="6188680" y="276809"/>
                </a:cubicBezTo>
                <a:cubicBezTo>
                  <a:pt x="6198475" y="269882"/>
                  <a:pt x="6208624" y="261389"/>
                  <a:pt x="6219128" y="251330"/>
                </a:cubicBezTo>
                <a:cubicBezTo>
                  <a:pt x="6229632" y="241270"/>
                  <a:pt x="6236437" y="229586"/>
                  <a:pt x="6239542" y="216279"/>
                </a:cubicBezTo>
                <a:cubicBezTo>
                  <a:pt x="6242646" y="202971"/>
                  <a:pt x="6244643" y="189262"/>
                  <a:pt x="6245532" y="175151"/>
                </a:cubicBezTo>
                <a:cubicBezTo>
                  <a:pt x="6229012" y="197364"/>
                  <a:pt x="6219110" y="212367"/>
                  <a:pt x="6215826" y="220161"/>
                </a:cubicBezTo>
                <a:cubicBezTo>
                  <a:pt x="6212542" y="227955"/>
                  <a:pt x="6206100" y="227654"/>
                  <a:pt x="6196500" y="219258"/>
                </a:cubicBezTo>
                <a:cubicBezTo>
                  <a:pt x="6186898" y="210862"/>
                  <a:pt x="6184658" y="205735"/>
                  <a:pt x="6189777" y="203878"/>
                </a:cubicBezTo>
                <a:cubicBezTo>
                  <a:pt x="6194896" y="202021"/>
                  <a:pt x="6200002" y="199397"/>
                  <a:pt x="6205092" y="196005"/>
                </a:cubicBezTo>
                <a:cubicBezTo>
                  <a:pt x="6210184" y="192614"/>
                  <a:pt x="6223664" y="180858"/>
                  <a:pt x="6245532" y="160739"/>
                </a:cubicBezTo>
                <a:cubicBezTo>
                  <a:pt x="6245532" y="140777"/>
                  <a:pt x="6245091" y="121508"/>
                  <a:pt x="6244209" y="102930"/>
                </a:cubicBezTo>
                <a:cubicBezTo>
                  <a:pt x="6243328" y="84352"/>
                  <a:pt x="6240854" y="70797"/>
                  <a:pt x="6236788" y="62265"/>
                </a:cubicBezTo>
                <a:cubicBezTo>
                  <a:pt x="6233739" y="55865"/>
                  <a:pt x="6234018" y="52269"/>
                  <a:pt x="6237623" y="51476"/>
                </a:cubicBezTo>
                <a:close/>
                <a:moveTo>
                  <a:pt x="210749" y="49676"/>
                </a:moveTo>
                <a:cubicBezTo>
                  <a:pt x="215491" y="49350"/>
                  <a:pt x="219971" y="49545"/>
                  <a:pt x="224187" y="50262"/>
                </a:cubicBezTo>
                <a:cubicBezTo>
                  <a:pt x="232619" y="51696"/>
                  <a:pt x="240108" y="55432"/>
                  <a:pt x="246655" y="61469"/>
                </a:cubicBezTo>
                <a:cubicBezTo>
                  <a:pt x="253201" y="67506"/>
                  <a:pt x="250949" y="72213"/>
                  <a:pt x="239900" y="75590"/>
                </a:cubicBezTo>
                <a:cubicBezTo>
                  <a:pt x="228851" y="78968"/>
                  <a:pt x="213181" y="82008"/>
                  <a:pt x="192890" y="84711"/>
                </a:cubicBezTo>
                <a:cubicBezTo>
                  <a:pt x="172598" y="87414"/>
                  <a:pt x="153103" y="90106"/>
                  <a:pt x="134403" y="92788"/>
                </a:cubicBezTo>
                <a:cubicBezTo>
                  <a:pt x="114398" y="94609"/>
                  <a:pt x="97323" y="91121"/>
                  <a:pt x="83176" y="82323"/>
                </a:cubicBezTo>
                <a:cubicBezTo>
                  <a:pt x="69030" y="73525"/>
                  <a:pt x="70821" y="68567"/>
                  <a:pt x="88554" y="67449"/>
                </a:cubicBezTo>
                <a:cubicBezTo>
                  <a:pt x="106285" y="66330"/>
                  <a:pt x="125945" y="64197"/>
                  <a:pt x="147535" y="61049"/>
                </a:cubicBezTo>
                <a:cubicBezTo>
                  <a:pt x="169124" y="57902"/>
                  <a:pt x="185189" y="54958"/>
                  <a:pt x="195728" y="52219"/>
                </a:cubicBezTo>
                <a:cubicBezTo>
                  <a:pt x="200999" y="50850"/>
                  <a:pt x="206005" y="50002"/>
                  <a:pt x="210749" y="49676"/>
                </a:cubicBezTo>
                <a:close/>
                <a:moveTo>
                  <a:pt x="7359736" y="49638"/>
                </a:moveTo>
                <a:cubicBezTo>
                  <a:pt x="7354632" y="49638"/>
                  <a:pt x="7342062" y="51452"/>
                  <a:pt x="7322029" y="55080"/>
                </a:cubicBezTo>
                <a:cubicBezTo>
                  <a:pt x="7326518" y="58293"/>
                  <a:pt x="7328540" y="61573"/>
                  <a:pt x="7328095" y="64921"/>
                </a:cubicBezTo>
                <a:cubicBezTo>
                  <a:pt x="7327650" y="68270"/>
                  <a:pt x="7327428" y="71220"/>
                  <a:pt x="7327428" y="73773"/>
                </a:cubicBezTo>
                <a:cubicBezTo>
                  <a:pt x="7336864" y="71062"/>
                  <a:pt x="7344170" y="71410"/>
                  <a:pt x="7349347" y="74816"/>
                </a:cubicBezTo>
                <a:cubicBezTo>
                  <a:pt x="7354524" y="78222"/>
                  <a:pt x="7355722" y="82714"/>
                  <a:pt x="7352939" y="88292"/>
                </a:cubicBezTo>
                <a:cubicBezTo>
                  <a:pt x="7350158" y="93871"/>
                  <a:pt x="7340750" y="97499"/>
                  <a:pt x="7324718" y="99176"/>
                </a:cubicBezTo>
                <a:lnTo>
                  <a:pt x="7324718" y="115610"/>
                </a:lnTo>
                <a:cubicBezTo>
                  <a:pt x="7334728" y="113918"/>
                  <a:pt x="7343977" y="111911"/>
                  <a:pt x="7352466" y="109587"/>
                </a:cubicBezTo>
                <a:cubicBezTo>
                  <a:pt x="7356410" y="102503"/>
                  <a:pt x="7359719" y="91917"/>
                  <a:pt x="7362394" y="77827"/>
                </a:cubicBezTo>
                <a:cubicBezTo>
                  <a:pt x="7365068" y="63738"/>
                  <a:pt x="7366093" y="55518"/>
                  <a:pt x="7365469" y="53166"/>
                </a:cubicBezTo>
                <a:cubicBezTo>
                  <a:pt x="7364846" y="50814"/>
                  <a:pt x="7362934" y="49638"/>
                  <a:pt x="7359736" y="49638"/>
                </a:cubicBezTo>
                <a:close/>
                <a:moveTo>
                  <a:pt x="4557721" y="44089"/>
                </a:moveTo>
                <a:lnTo>
                  <a:pt x="4595557" y="44089"/>
                </a:lnTo>
                <a:lnTo>
                  <a:pt x="4538856" y="131808"/>
                </a:lnTo>
                <a:cubicBezTo>
                  <a:pt x="4560883" y="125512"/>
                  <a:pt x="4579561" y="126849"/>
                  <a:pt x="4594891" y="135819"/>
                </a:cubicBezTo>
                <a:cubicBezTo>
                  <a:pt x="4610220" y="144789"/>
                  <a:pt x="4620448" y="154634"/>
                  <a:pt x="4625575" y="165353"/>
                </a:cubicBezTo>
                <a:cubicBezTo>
                  <a:pt x="4630702" y="176072"/>
                  <a:pt x="4633498" y="187695"/>
                  <a:pt x="4633964" y="200221"/>
                </a:cubicBezTo>
                <a:cubicBezTo>
                  <a:pt x="4634430" y="212747"/>
                  <a:pt x="4632541" y="225141"/>
                  <a:pt x="4628296" y="237402"/>
                </a:cubicBezTo>
                <a:cubicBezTo>
                  <a:pt x="4624051" y="249663"/>
                  <a:pt x="4616462" y="260791"/>
                  <a:pt x="4605527" y="270786"/>
                </a:cubicBezTo>
                <a:cubicBezTo>
                  <a:pt x="4594593" y="280781"/>
                  <a:pt x="4579421" y="286237"/>
                  <a:pt x="4560012" y="287155"/>
                </a:cubicBezTo>
                <a:cubicBezTo>
                  <a:pt x="4540602" y="288073"/>
                  <a:pt x="4523993" y="284499"/>
                  <a:pt x="4510183" y="276432"/>
                </a:cubicBezTo>
                <a:cubicBezTo>
                  <a:pt x="4496373" y="268366"/>
                  <a:pt x="4486877" y="256994"/>
                  <a:pt x="4481693" y="242317"/>
                </a:cubicBezTo>
                <a:cubicBezTo>
                  <a:pt x="4476509" y="227640"/>
                  <a:pt x="4474368" y="213590"/>
                  <a:pt x="4475272" y="200167"/>
                </a:cubicBezTo>
                <a:cubicBezTo>
                  <a:pt x="4476175" y="186745"/>
                  <a:pt x="4478649" y="175549"/>
                  <a:pt x="4482693" y="166579"/>
                </a:cubicBezTo>
                <a:cubicBezTo>
                  <a:pt x="4486737" y="157609"/>
                  <a:pt x="4492910" y="146177"/>
                  <a:pt x="4501213" y="132281"/>
                </a:cubicBezTo>
                <a:close/>
                <a:moveTo>
                  <a:pt x="4368722" y="44089"/>
                </a:moveTo>
                <a:lnTo>
                  <a:pt x="4391631" y="44089"/>
                </a:lnTo>
                <a:lnTo>
                  <a:pt x="4391631" y="283133"/>
                </a:lnTo>
                <a:lnTo>
                  <a:pt x="4356376" y="283133"/>
                </a:lnTo>
                <a:lnTo>
                  <a:pt x="4356376" y="96875"/>
                </a:lnTo>
                <a:cubicBezTo>
                  <a:pt x="4349234" y="107931"/>
                  <a:pt x="4334385" y="119181"/>
                  <a:pt x="4311828" y="130625"/>
                </a:cubicBezTo>
                <a:lnTo>
                  <a:pt x="4311828" y="99822"/>
                </a:lnTo>
                <a:cubicBezTo>
                  <a:pt x="4334743" y="84263"/>
                  <a:pt x="4353708" y="65685"/>
                  <a:pt x="4368722" y="44089"/>
                </a:cubicBezTo>
                <a:close/>
                <a:moveTo>
                  <a:pt x="4184854" y="44089"/>
                </a:moveTo>
                <a:cubicBezTo>
                  <a:pt x="4194326" y="44089"/>
                  <a:pt x="4202916" y="45053"/>
                  <a:pt x="4210624" y="46982"/>
                </a:cubicBezTo>
                <a:cubicBezTo>
                  <a:pt x="4218332" y="48910"/>
                  <a:pt x="4226502" y="52994"/>
                  <a:pt x="4235135" y="59232"/>
                </a:cubicBezTo>
                <a:cubicBezTo>
                  <a:pt x="4243768" y="65470"/>
                  <a:pt x="4249945" y="74217"/>
                  <a:pt x="4253666" y="85474"/>
                </a:cubicBezTo>
                <a:cubicBezTo>
                  <a:pt x="4257387" y="96731"/>
                  <a:pt x="4257104" y="110021"/>
                  <a:pt x="4252816" y="125344"/>
                </a:cubicBezTo>
                <a:cubicBezTo>
                  <a:pt x="4248528" y="140666"/>
                  <a:pt x="4238074" y="151368"/>
                  <a:pt x="4221454" y="157448"/>
                </a:cubicBezTo>
                <a:cubicBezTo>
                  <a:pt x="4236038" y="160631"/>
                  <a:pt x="4246657" y="167214"/>
                  <a:pt x="4253311" y="177194"/>
                </a:cubicBezTo>
                <a:cubicBezTo>
                  <a:pt x="4259965" y="187175"/>
                  <a:pt x="4263292" y="199153"/>
                  <a:pt x="4263292" y="213127"/>
                </a:cubicBezTo>
                <a:cubicBezTo>
                  <a:pt x="4263292" y="227102"/>
                  <a:pt x="4261151" y="238380"/>
                  <a:pt x="4256871" y="246963"/>
                </a:cubicBezTo>
                <a:cubicBezTo>
                  <a:pt x="4252590" y="255546"/>
                  <a:pt x="4247790" y="262730"/>
                  <a:pt x="4242470" y="268516"/>
                </a:cubicBezTo>
                <a:cubicBezTo>
                  <a:pt x="4237149" y="274303"/>
                  <a:pt x="4229976" y="278863"/>
                  <a:pt x="4220949" y="282197"/>
                </a:cubicBezTo>
                <a:cubicBezTo>
                  <a:pt x="4211922" y="285531"/>
                  <a:pt x="4200607" y="287198"/>
                  <a:pt x="4187005" y="287198"/>
                </a:cubicBezTo>
                <a:cubicBezTo>
                  <a:pt x="4173404" y="287198"/>
                  <a:pt x="4161623" y="285535"/>
                  <a:pt x="4151664" y="282208"/>
                </a:cubicBezTo>
                <a:cubicBezTo>
                  <a:pt x="4141705" y="278881"/>
                  <a:pt x="4133344" y="273840"/>
                  <a:pt x="4126583" y="267086"/>
                </a:cubicBezTo>
                <a:cubicBezTo>
                  <a:pt x="4119821" y="260332"/>
                  <a:pt x="4115243" y="252405"/>
                  <a:pt x="4112849" y="243306"/>
                </a:cubicBezTo>
                <a:cubicBezTo>
                  <a:pt x="4110454" y="234207"/>
                  <a:pt x="4109256" y="224101"/>
                  <a:pt x="4109256" y="212988"/>
                </a:cubicBezTo>
                <a:cubicBezTo>
                  <a:pt x="4109256" y="201860"/>
                  <a:pt x="4112067" y="190907"/>
                  <a:pt x="4117688" y="180131"/>
                </a:cubicBezTo>
                <a:cubicBezTo>
                  <a:pt x="4123310" y="169354"/>
                  <a:pt x="4132201" y="161506"/>
                  <a:pt x="4144361" y="156587"/>
                </a:cubicBezTo>
                <a:cubicBezTo>
                  <a:pt x="4134194" y="152013"/>
                  <a:pt x="4127160" y="145578"/>
                  <a:pt x="4123260" y="137282"/>
                </a:cubicBezTo>
                <a:cubicBezTo>
                  <a:pt x="4119359" y="128986"/>
                  <a:pt x="4117176" y="119669"/>
                  <a:pt x="4116710" y="109329"/>
                </a:cubicBezTo>
                <a:cubicBezTo>
                  <a:pt x="4116243" y="98990"/>
                  <a:pt x="4117638" y="90085"/>
                  <a:pt x="4120893" y="82614"/>
                </a:cubicBezTo>
                <a:cubicBezTo>
                  <a:pt x="4124149" y="75142"/>
                  <a:pt x="4129110" y="68073"/>
                  <a:pt x="4135779" y="61404"/>
                </a:cubicBezTo>
                <a:cubicBezTo>
                  <a:pt x="4142447" y="54736"/>
                  <a:pt x="4149925" y="50183"/>
                  <a:pt x="4158214" y="47745"/>
                </a:cubicBezTo>
                <a:cubicBezTo>
                  <a:pt x="4166502" y="45307"/>
                  <a:pt x="4175383" y="44089"/>
                  <a:pt x="4184854" y="44089"/>
                </a:cubicBezTo>
                <a:close/>
                <a:moveTo>
                  <a:pt x="823843" y="44089"/>
                </a:moveTo>
                <a:lnTo>
                  <a:pt x="850795" y="44089"/>
                </a:lnTo>
                <a:lnTo>
                  <a:pt x="850795" y="202017"/>
                </a:lnTo>
                <a:lnTo>
                  <a:pt x="883190" y="202017"/>
                </a:lnTo>
                <a:lnTo>
                  <a:pt x="883190" y="231852"/>
                </a:lnTo>
                <a:lnTo>
                  <a:pt x="850795" y="231852"/>
                </a:lnTo>
                <a:lnTo>
                  <a:pt x="850795" y="283133"/>
                </a:lnTo>
                <a:lnTo>
                  <a:pt x="816895" y="283133"/>
                </a:lnTo>
                <a:lnTo>
                  <a:pt x="816895" y="231852"/>
                </a:lnTo>
                <a:lnTo>
                  <a:pt x="712957" y="231852"/>
                </a:lnTo>
                <a:lnTo>
                  <a:pt x="712957" y="204254"/>
                </a:lnTo>
                <a:close/>
                <a:moveTo>
                  <a:pt x="6288850" y="32516"/>
                </a:moveTo>
                <a:cubicBezTo>
                  <a:pt x="6290602" y="32656"/>
                  <a:pt x="6292833" y="33265"/>
                  <a:pt x="6295544" y="34344"/>
                </a:cubicBezTo>
                <a:cubicBezTo>
                  <a:pt x="6306384" y="38661"/>
                  <a:pt x="6314060" y="42909"/>
                  <a:pt x="6318570" y="47089"/>
                </a:cubicBezTo>
                <a:cubicBezTo>
                  <a:pt x="6323080" y="51269"/>
                  <a:pt x="6323955" y="56317"/>
                  <a:pt x="6321194" y="62232"/>
                </a:cubicBezTo>
                <a:cubicBezTo>
                  <a:pt x="6318434" y="68148"/>
                  <a:pt x="6316168" y="78182"/>
                  <a:pt x="6314398" y="92336"/>
                </a:cubicBezTo>
                <a:cubicBezTo>
                  <a:pt x="6313069" y="102952"/>
                  <a:pt x="6311739" y="118382"/>
                  <a:pt x="6310406" y="138629"/>
                </a:cubicBezTo>
                <a:lnTo>
                  <a:pt x="6310137" y="143044"/>
                </a:lnTo>
                <a:lnTo>
                  <a:pt x="6310482" y="142229"/>
                </a:lnTo>
                <a:cubicBezTo>
                  <a:pt x="6317789" y="130176"/>
                  <a:pt x="6323414" y="120421"/>
                  <a:pt x="6327357" y="112965"/>
                </a:cubicBezTo>
                <a:cubicBezTo>
                  <a:pt x="6331301" y="105508"/>
                  <a:pt x="6333950" y="99073"/>
                  <a:pt x="6335306" y="93659"/>
                </a:cubicBezTo>
                <a:cubicBezTo>
                  <a:pt x="6336660" y="88246"/>
                  <a:pt x="6337660" y="82900"/>
                  <a:pt x="6338306" y="77623"/>
                </a:cubicBezTo>
                <a:cubicBezTo>
                  <a:pt x="6338951" y="72346"/>
                  <a:pt x="6346398" y="74153"/>
                  <a:pt x="6360644" y="83044"/>
                </a:cubicBezTo>
                <a:cubicBezTo>
                  <a:pt x="6374892" y="91935"/>
                  <a:pt x="6379100" y="98112"/>
                  <a:pt x="6373271" y="101575"/>
                </a:cubicBezTo>
                <a:cubicBezTo>
                  <a:pt x="6367442" y="105038"/>
                  <a:pt x="6363456" y="108490"/>
                  <a:pt x="6361312" y="111932"/>
                </a:cubicBezTo>
                <a:cubicBezTo>
                  <a:pt x="6359168" y="115374"/>
                  <a:pt x="6349198" y="124580"/>
                  <a:pt x="6331401" y="139551"/>
                </a:cubicBezTo>
                <a:cubicBezTo>
                  <a:pt x="6320775" y="146470"/>
                  <a:pt x="6313719" y="150153"/>
                  <a:pt x="6310232" y="150600"/>
                </a:cubicBezTo>
                <a:lnTo>
                  <a:pt x="6309699" y="150232"/>
                </a:lnTo>
                <a:lnTo>
                  <a:pt x="6309258" y="157448"/>
                </a:lnTo>
                <a:lnTo>
                  <a:pt x="6314074" y="156548"/>
                </a:lnTo>
                <a:cubicBezTo>
                  <a:pt x="6317078" y="156517"/>
                  <a:pt x="6320998" y="156846"/>
                  <a:pt x="6325830" y="157534"/>
                </a:cubicBezTo>
                <a:cubicBezTo>
                  <a:pt x="6343354" y="158509"/>
                  <a:pt x="6355525" y="163743"/>
                  <a:pt x="6362344" y="173236"/>
                </a:cubicBezTo>
                <a:cubicBezTo>
                  <a:pt x="6369162" y="182730"/>
                  <a:pt x="6370472" y="190821"/>
                  <a:pt x="6366269" y="197511"/>
                </a:cubicBezTo>
                <a:cubicBezTo>
                  <a:pt x="6362068" y="204201"/>
                  <a:pt x="6354406" y="202899"/>
                  <a:pt x="6343286" y="193607"/>
                </a:cubicBezTo>
                <a:cubicBezTo>
                  <a:pt x="6332165" y="184314"/>
                  <a:pt x="6321643" y="175291"/>
                  <a:pt x="6311719" y="166536"/>
                </a:cubicBezTo>
                <a:lnTo>
                  <a:pt x="6308937" y="163288"/>
                </a:lnTo>
                <a:lnTo>
                  <a:pt x="6308018" y="182230"/>
                </a:lnTo>
                <a:cubicBezTo>
                  <a:pt x="6307254" y="202907"/>
                  <a:pt x="6307358" y="220366"/>
                  <a:pt x="6308332" y="234605"/>
                </a:cubicBezTo>
                <a:cubicBezTo>
                  <a:pt x="6309629" y="253592"/>
                  <a:pt x="6318398" y="263476"/>
                  <a:pt x="6334638" y="264257"/>
                </a:cubicBezTo>
                <a:cubicBezTo>
                  <a:pt x="6350879" y="265039"/>
                  <a:pt x="6362172" y="263662"/>
                  <a:pt x="6368518" y="260127"/>
                </a:cubicBezTo>
                <a:cubicBezTo>
                  <a:pt x="6374863" y="256593"/>
                  <a:pt x="6380788" y="246694"/>
                  <a:pt x="6386296" y="230432"/>
                </a:cubicBezTo>
                <a:cubicBezTo>
                  <a:pt x="6391802" y="214171"/>
                  <a:pt x="6394928" y="215640"/>
                  <a:pt x="6395674" y="234842"/>
                </a:cubicBezTo>
                <a:cubicBezTo>
                  <a:pt x="6396420" y="254044"/>
                  <a:pt x="6398607" y="267143"/>
                  <a:pt x="6402234" y="274141"/>
                </a:cubicBezTo>
                <a:cubicBezTo>
                  <a:pt x="6405862" y="281139"/>
                  <a:pt x="6400772" y="286187"/>
                  <a:pt x="6386962" y="289285"/>
                </a:cubicBezTo>
                <a:cubicBezTo>
                  <a:pt x="6373152" y="292382"/>
                  <a:pt x="6357550" y="293701"/>
                  <a:pt x="6340156" y="293243"/>
                </a:cubicBezTo>
                <a:cubicBezTo>
                  <a:pt x="6322762" y="292784"/>
                  <a:pt x="6308715" y="287671"/>
                  <a:pt x="6298017" y="277906"/>
                </a:cubicBezTo>
                <a:cubicBezTo>
                  <a:pt x="6287320" y="268140"/>
                  <a:pt x="6283322" y="243830"/>
                  <a:pt x="6286026" y="204975"/>
                </a:cubicBezTo>
                <a:cubicBezTo>
                  <a:pt x="6288728" y="166120"/>
                  <a:pt x="6290528" y="132245"/>
                  <a:pt x="6291424" y="103349"/>
                </a:cubicBezTo>
                <a:cubicBezTo>
                  <a:pt x="6292321" y="74454"/>
                  <a:pt x="6290521" y="54650"/>
                  <a:pt x="6286026" y="43938"/>
                </a:cubicBezTo>
                <a:cubicBezTo>
                  <a:pt x="6282654" y="35904"/>
                  <a:pt x="6283595" y="32097"/>
                  <a:pt x="6288850" y="32516"/>
                </a:cubicBezTo>
                <a:close/>
                <a:moveTo>
                  <a:pt x="3984716" y="31959"/>
                </a:moveTo>
                <a:cubicBezTo>
                  <a:pt x="3988756" y="32617"/>
                  <a:pt x="3993069" y="34638"/>
                  <a:pt x="3997654" y="38023"/>
                </a:cubicBezTo>
                <a:cubicBezTo>
                  <a:pt x="4006825" y="44791"/>
                  <a:pt x="4013314" y="51571"/>
                  <a:pt x="4017121" y="58361"/>
                </a:cubicBezTo>
                <a:cubicBezTo>
                  <a:pt x="4020928" y="65151"/>
                  <a:pt x="4018594" y="69628"/>
                  <a:pt x="4010119" y="71794"/>
                </a:cubicBezTo>
                <a:cubicBezTo>
                  <a:pt x="4001644" y="73959"/>
                  <a:pt x="3989620" y="79935"/>
                  <a:pt x="3974046" y="89723"/>
                </a:cubicBezTo>
                <a:cubicBezTo>
                  <a:pt x="3958473" y="99510"/>
                  <a:pt x="3943236" y="109903"/>
                  <a:pt x="3928337" y="120902"/>
                </a:cubicBezTo>
                <a:cubicBezTo>
                  <a:pt x="3940039" y="125921"/>
                  <a:pt x="3944516" y="130829"/>
                  <a:pt x="3941771" y="135626"/>
                </a:cubicBezTo>
                <a:cubicBezTo>
                  <a:pt x="3939024" y="140423"/>
                  <a:pt x="3937217" y="148905"/>
                  <a:pt x="3936350" y="161072"/>
                </a:cubicBezTo>
                <a:cubicBezTo>
                  <a:pt x="3935482" y="173240"/>
                  <a:pt x="3935719" y="190986"/>
                  <a:pt x="3937060" y="214310"/>
                </a:cubicBezTo>
                <a:cubicBezTo>
                  <a:pt x="3938400" y="237635"/>
                  <a:pt x="3938841" y="255180"/>
                  <a:pt x="3938382" y="266946"/>
                </a:cubicBezTo>
                <a:cubicBezTo>
                  <a:pt x="3937923" y="278712"/>
                  <a:pt x="3932435" y="291328"/>
                  <a:pt x="3921916" y="304794"/>
                </a:cubicBezTo>
                <a:cubicBezTo>
                  <a:pt x="3911398" y="318259"/>
                  <a:pt x="3903203" y="320026"/>
                  <a:pt x="3897330" y="310096"/>
                </a:cubicBezTo>
                <a:cubicBezTo>
                  <a:pt x="3891458" y="300165"/>
                  <a:pt x="3882983" y="289564"/>
                  <a:pt x="3871905" y="278293"/>
                </a:cubicBezTo>
                <a:cubicBezTo>
                  <a:pt x="3860827" y="267021"/>
                  <a:pt x="3861218" y="262960"/>
                  <a:pt x="3873077" y="266107"/>
                </a:cubicBezTo>
                <a:cubicBezTo>
                  <a:pt x="3884936" y="269255"/>
                  <a:pt x="3893103" y="270696"/>
                  <a:pt x="3897577" y="270431"/>
                </a:cubicBezTo>
                <a:cubicBezTo>
                  <a:pt x="3902051" y="270166"/>
                  <a:pt x="3904898" y="266778"/>
                  <a:pt x="3906117" y="260267"/>
                </a:cubicBezTo>
                <a:cubicBezTo>
                  <a:pt x="3907336" y="253757"/>
                  <a:pt x="3908168" y="237793"/>
                  <a:pt x="3908612" y="212375"/>
                </a:cubicBezTo>
                <a:cubicBezTo>
                  <a:pt x="3909057" y="186957"/>
                  <a:pt x="3908404" y="167257"/>
                  <a:pt x="3906655" y="153275"/>
                </a:cubicBezTo>
                <a:cubicBezTo>
                  <a:pt x="3904905" y="139293"/>
                  <a:pt x="3901532" y="128395"/>
                  <a:pt x="3896534" y="120579"/>
                </a:cubicBezTo>
                <a:cubicBezTo>
                  <a:pt x="3891536" y="112764"/>
                  <a:pt x="3892164" y="109333"/>
                  <a:pt x="3898416" y="110287"/>
                </a:cubicBezTo>
                <a:cubicBezTo>
                  <a:pt x="3904668" y="111240"/>
                  <a:pt x="3910512" y="112111"/>
                  <a:pt x="3915947" y="112900"/>
                </a:cubicBezTo>
                <a:cubicBezTo>
                  <a:pt x="3938017" y="92236"/>
                  <a:pt x="3953221" y="77426"/>
                  <a:pt x="3961560" y="68470"/>
                </a:cubicBezTo>
                <a:cubicBezTo>
                  <a:pt x="3969898" y="59515"/>
                  <a:pt x="3965417" y="56611"/>
                  <a:pt x="3948116" y="59759"/>
                </a:cubicBezTo>
                <a:cubicBezTo>
                  <a:pt x="3930814" y="62906"/>
                  <a:pt x="3911240" y="66699"/>
                  <a:pt x="3889393" y="71138"/>
                </a:cubicBezTo>
                <a:cubicBezTo>
                  <a:pt x="3867545" y="75576"/>
                  <a:pt x="3853266" y="79175"/>
                  <a:pt x="3846555" y="81936"/>
                </a:cubicBezTo>
                <a:cubicBezTo>
                  <a:pt x="3839844" y="84696"/>
                  <a:pt x="3832713" y="84628"/>
                  <a:pt x="3825163" y="81732"/>
                </a:cubicBezTo>
                <a:cubicBezTo>
                  <a:pt x="3817613" y="78835"/>
                  <a:pt x="3811074" y="73633"/>
                  <a:pt x="3805546" y="66126"/>
                </a:cubicBezTo>
                <a:cubicBezTo>
                  <a:pt x="3800018" y="58619"/>
                  <a:pt x="3803064" y="55324"/>
                  <a:pt x="3814688" y="56242"/>
                </a:cubicBezTo>
                <a:cubicBezTo>
                  <a:pt x="3826310" y="57160"/>
                  <a:pt x="3843705" y="56504"/>
                  <a:pt x="3866872" y="54274"/>
                </a:cubicBezTo>
                <a:cubicBezTo>
                  <a:pt x="3890038" y="52044"/>
                  <a:pt x="3911839" y="49154"/>
                  <a:pt x="3932273" y="45605"/>
                </a:cubicBezTo>
                <a:cubicBezTo>
                  <a:pt x="3952708" y="42056"/>
                  <a:pt x="3966421" y="38213"/>
                  <a:pt x="3973412" y="34075"/>
                </a:cubicBezTo>
                <a:cubicBezTo>
                  <a:pt x="3976908" y="32007"/>
                  <a:pt x="3980675" y="31302"/>
                  <a:pt x="3984716" y="31959"/>
                </a:cubicBezTo>
                <a:close/>
                <a:moveTo>
                  <a:pt x="1411544" y="31557"/>
                </a:moveTo>
                <a:cubicBezTo>
                  <a:pt x="1412928" y="31433"/>
                  <a:pt x="1414656" y="31609"/>
                  <a:pt x="1416730" y="32086"/>
                </a:cubicBezTo>
                <a:cubicBezTo>
                  <a:pt x="1425026" y="33993"/>
                  <a:pt x="1432927" y="37302"/>
                  <a:pt x="1440435" y="42013"/>
                </a:cubicBezTo>
                <a:cubicBezTo>
                  <a:pt x="1447942" y="46724"/>
                  <a:pt x="1449881" y="52298"/>
                  <a:pt x="1446253" y="58737"/>
                </a:cubicBezTo>
                <a:cubicBezTo>
                  <a:pt x="1442625" y="65176"/>
                  <a:pt x="1440589" y="83775"/>
                  <a:pt x="1440144" y="114535"/>
                </a:cubicBezTo>
                <a:cubicBezTo>
                  <a:pt x="1439700" y="145295"/>
                  <a:pt x="1438793" y="167296"/>
                  <a:pt x="1437423" y="180539"/>
                </a:cubicBezTo>
                <a:cubicBezTo>
                  <a:pt x="1436054" y="193782"/>
                  <a:pt x="1433307" y="208868"/>
                  <a:pt x="1429185" y="225797"/>
                </a:cubicBezTo>
                <a:cubicBezTo>
                  <a:pt x="1425062" y="242726"/>
                  <a:pt x="1417615" y="257980"/>
                  <a:pt x="1406846" y="271560"/>
                </a:cubicBezTo>
                <a:cubicBezTo>
                  <a:pt x="1396077" y="285140"/>
                  <a:pt x="1383902" y="294641"/>
                  <a:pt x="1370322" y="300061"/>
                </a:cubicBezTo>
                <a:cubicBezTo>
                  <a:pt x="1352468" y="306773"/>
                  <a:pt x="1349263" y="304263"/>
                  <a:pt x="1360707" y="292533"/>
                </a:cubicBezTo>
                <a:cubicBezTo>
                  <a:pt x="1372150" y="280802"/>
                  <a:pt x="1381837" y="268330"/>
                  <a:pt x="1389767" y="255115"/>
                </a:cubicBezTo>
                <a:cubicBezTo>
                  <a:pt x="1397697" y="241901"/>
                  <a:pt x="1403899" y="223872"/>
                  <a:pt x="1408373" y="201028"/>
                </a:cubicBezTo>
                <a:cubicBezTo>
                  <a:pt x="1412848" y="178184"/>
                  <a:pt x="1415085" y="150185"/>
                  <a:pt x="1415085" y="117030"/>
                </a:cubicBezTo>
                <a:cubicBezTo>
                  <a:pt x="1415085" y="83115"/>
                  <a:pt x="1414665" y="63857"/>
                  <a:pt x="1413826" y="59253"/>
                </a:cubicBezTo>
                <a:cubicBezTo>
                  <a:pt x="1412987" y="54650"/>
                  <a:pt x="1411188" y="48495"/>
                  <a:pt x="1408427" y="40787"/>
                </a:cubicBezTo>
                <a:cubicBezTo>
                  <a:pt x="1406357" y="35006"/>
                  <a:pt x="1407396" y="31929"/>
                  <a:pt x="1411544" y="31557"/>
                </a:cubicBezTo>
                <a:close/>
                <a:moveTo>
                  <a:pt x="3497604" y="27967"/>
                </a:moveTo>
                <a:cubicBezTo>
                  <a:pt x="3503992" y="28935"/>
                  <a:pt x="3512120" y="31946"/>
                  <a:pt x="3521986" y="37001"/>
                </a:cubicBezTo>
                <a:cubicBezTo>
                  <a:pt x="3531852" y="42056"/>
                  <a:pt x="3535193" y="48502"/>
                  <a:pt x="3532009" y="56339"/>
                </a:cubicBezTo>
                <a:cubicBezTo>
                  <a:pt x="3528826" y="64176"/>
                  <a:pt x="3526797" y="80448"/>
                  <a:pt x="3525922" y="105156"/>
                </a:cubicBezTo>
                <a:cubicBezTo>
                  <a:pt x="3524158" y="138626"/>
                  <a:pt x="3523276" y="161033"/>
                  <a:pt x="3523276" y="172376"/>
                </a:cubicBezTo>
                <a:cubicBezTo>
                  <a:pt x="3523276" y="180478"/>
                  <a:pt x="3522807" y="205036"/>
                  <a:pt x="3521867" y="246049"/>
                </a:cubicBezTo>
                <a:cubicBezTo>
                  <a:pt x="3520928" y="287062"/>
                  <a:pt x="3517573" y="308447"/>
                  <a:pt x="3511801" y="310203"/>
                </a:cubicBezTo>
                <a:cubicBezTo>
                  <a:pt x="3506028" y="311960"/>
                  <a:pt x="3501074" y="307264"/>
                  <a:pt x="3496937" y="296114"/>
                </a:cubicBezTo>
                <a:cubicBezTo>
                  <a:pt x="3492800" y="284965"/>
                  <a:pt x="3491853" y="275228"/>
                  <a:pt x="3494098" y="266903"/>
                </a:cubicBezTo>
                <a:cubicBezTo>
                  <a:pt x="3496342" y="258579"/>
                  <a:pt x="3497916" y="233394"/>
                  <a:pt x="3498819" y="191348"/>
                </a:cubicBezTo>
                <a:cubicBezTo>
                  <a:pt x="3470196" y="215813"/>
                  <a:pt x="3451977" y="233179"/>
                  <a:pt x="3444161" y="243446"/>
                </a:cubicBezTo>
                <a:cubicBezTo>
                  <a:pt x="3436346" y="253714"/>
                  <a:pt x="3429875" y="257482"/>
                  <a:pt x="3424748" y="254750"/>
                </a:cubicBezTo>
                <a:cubicBezTo>
                  <a:pt x="3419622" y="252018"/>
                  <a:pt x="3416062" y="247193"/>
                  <a:pt x="3414068" y="240273"/>
                </a:cubicBezTo>
                <a:cubicBezTo>
                  <a:pt x="3412075" y="233354"/>
                  <a:pt x="3414097" y="227285"/>
                  <a:pt x="3420134" y="222065"/>
                </a:cubicBezTo>
                <a:cubicBezTo>
                  <a:pt x="3426171" y="216845"/>
                  <a:pt x="3432248" y="209886"/>
                  <a:pt x="3438364" y="201189"/>
                </a:cubicBezTo>
                <a:cubicBezTo>
                  <a:pt x="3444481" y="192492"/>
                  <a:pt x="3446653" y="177893"/>
                  <a:pt x="3444882" y="157394"/>
                </a:cubicBezTo>
                <a:cubicBezTo>
                  <a:pt x="3443111" y="136895"/>
                  <a:pt x="3439734" y="122106"/>
                  <a:pt x="3434751" y="113029"/>
                </a:cubicBezTo>
                <a:cubicBezTo>
                  <a:pt x="3429767" y="103952"/>
                  <a:pt x="3431642" y="100367"/>
                  <a:pt x="3440376" y="102274"/>
                </a:cubicBezTo>
                <a:cubicBezTo>
                  <a:pt x="3449109" y="104181"/>
                  <a:pt x="3456562" y="106701"/>
                  <a:pt x="3462735" y="109835"/>
                </a:cubicBezTo>
                <a:cubicBezTo>
                  <a:pt x="3468909" y="112968"/>
                  <a:pt x="3471304" y="118410"/>
                  <a:pt x="3469920" y="126161"/>
                </a:cubicBezTo>
                <a:cubicBezTo>
                  <a:pt x="3468536" y="133912"/>
                  <a:pt x="3467411" y="147137"/>
                  <a:pt x="3466543" y="165837"/>
                </a:cubicBezTo>
                <a:cubicBezTo>
                  <a:pt x="3465675" y="184537"/>
                  <a:pt x="3467500" y="192313"/>
                  <a:pt x="3472017" y="189165"/>
                </a:cubicBezTo>
                <a:cubicBezTo>
                  <a:pt x="3476534" y="186017"/>
                  <a:pt x="3485468" y="181353"/>
                  <a:pt x="3498819" y="175172"/>
                </a:cubicBezTo>
                <a:lnTo>
                  <a:pt x="3498819" y="81947"/>
                </a:lnTo>
                <a:cubicBezTo>
                  <a:pt x="3498819" y="62874"/>
                  <a:pt x="3497019" y="48867"/>
                  <a:pt x="3493420" y="39926"/>
                </a:cubicBezTo>
                <a:cubicBezTo>
                  <a:pt x="3489820" y="30985"/>
                  <a:pt x="3491215" y="26999"/>
                  <a:pt x="3497604" y="27967"/>
                </a:cubicBezTo>
                <a:close/>
                <a:moveTo>
                  <a:pt x="2058085" y="27388"/>
                </a:moveTo>
                <a:cubicBezTo>
                  <a:pt x="2061081" y="27250"/>
                  <a:pt x="2065932" y="28752"/>
                  <a:pt x="2072640" y="31892"/>
                </a:cubicBezTo>
                <a:cubicBezTo>
                  <a:pt x="2086055" y="38173"/>
                  <a:pt x="2093956" y="45483"/>
                  <a:pt x="2096344" y="53822"/>
                </a:cubicBezTo>
                <a:cubicBezTo>
                  <a:pt x="2098732" y="62161"/>
                  <a:pt x="2097767" y="70069"/>
                  <a:pt x="2093451" y="77548"/>
                </a:cubicBezTo>
                <a:cubicBezTo>
                  <a:pt x="2089134" y="85026"/>
                  <a:pt x="2083337" y="84370"/>
                  <a:pt x="2076060" y="75580"/>
                </a:cubicBezTo>
                <a:cubicBezTo>
                  <a:pt x="2068782" y="66789"/>
                  <a:pt x="2063745" y="59124"/>
                  <a:pt x="2060949" y="52585"/>
                </a:cubicBezTo>
                <a:cubicBezTo>
                  <a:pt x="2058195" y="46175"/>
                  <a:pt x="2056102" y="39553"/>
                  <a:pt x="2054668" y="32720"/>
                </a:cubicBezTo>
                <a:cubicBezTo>
                  <a:pt x="2053951" y="29304"/>
                  <a:pt x="2055090" y="27526"/>
                  <a:pt x="2058085" y="27388"/>
                </a:cubicBezTo>
                <a:close/>
                <a:moveTo>
                  <a:pt x="6889670" y="26724"/>
                </a:moveTo>
                <a:cubicBezTo>
                  <a:pt x="6891532" y="26755"/>
                  <a:pt x="6893818" y="27248"/>
                  <a:pt x="6896527" y="28203"/>
                </a:cubicBezTo>
                <a:cubicBezTo>
                  <a:pt x="6907361" y="32025"/>
                  <a:pt x="6915262" y="36556"/>
                  <a:pt x="6920232" y="41798"/>
                </a:cubicBezTo>
                <a:cubicBezTo>
                  <a:pt x="6925200" y="47039"/>
                  <a:pt x="6926057" y="52173"/>
                  <a:pt x="6922802" y="57199"/>
                </a:cubicBezTo>
                <a:cubicBezTo>
                  <a:pt x="6919546" y="62225"/>
                  <a:pt x="6915879" y="73583"/>
                  <a:pt x="6911800" y="91271"/>
                </a:cubicBezTo>
                <a:cubicBezTo>
                  <a:pt x="6907720" y="108960"/>
                  <a:pt x="6903564" y="124724"/>
                  <a:pt x="6899334" y="138562"/>
                </a:cubicBezTo>
                <a:cubicBezTo>
                  <a:pt x="6909472" y="137730"/>
                  <a:pt x="6919940" y="136160"/>
                  <a:pt x="6930739" y="133851"/>
                </a:cubicBezTo>
                <a:cubicBezTo>
                  <a:pt x="6933091" y="126351"/>
                  <a:pt x="6933367" y="118737"/>
                  <a:pt x="6931567" y="111007"/>
                </a:cubicBezTo>
                <a:cubicBezTo>
                  <a:pt x="6929768" y="103278"/>
                  <a:pt x="6935192" y="102901"/>
                  <a:pt x="6947840" y="109878"/>
                </a:cubicBezTo>
                <a:cubicBezTo>
                  <a:pt x="6960488" y="116854"/>
                  <a:pt x="6965654" y="123386"/>
                  <a:pt x="6963338" y="129474"/>
                </a:cubicBezTo>
                <a:cubicBezTo>
                  <a:pt x="6961022" y="135561"/>
                  <a:pt x="6958742" y="143556"/>
                  <a:pt x="6956498" y="153458"/>
                </a:cubicBezTo>
                <a:cubicBezTo>
                  <a:pt x="6954254" y="163360"/>
                  <a:pt x="6950636" y="175111"/>
                  <a:pt x="6945646" y="188713"/>
                </a:cubicBezTo>
                <a:cubicBezTo>
                  <a:pt x="6940655" y="202315"/>
                  <a:pt x="6935113" y="214293"/>
                  <a:pt x="6929018" y="224646"/>
                </a:cubicBezTo>
                <a:cubicBezTo>
                  <a:pt x="6943186" y="234899"/>
                  <a:pt x="6951905" y="244554"/>
                  <a:pt x="6955174" y="253610"/>
                </a:cubicBezTo>
                <a:cubicBezTo>
                  <a:pt x="6958444" y="262666"/>
                  <a:pt x="6957914" y="271650"/>
                  <a:pt x="6953583" y="280562"/>
                </a:cubicBezTo>
                <a:cubicBezTo>
                  <a:pt x="6949252" y="289475"/>
                  <a:pt x="6943054" y="287815"/>
                  <a:pt x="6934988" y="275583"/>
                </a:cubicBezTo>
                <a:cubicBezTo>
                  <a:pt x="6926921" y="263350"/>
                  <a:pt x="6919733" y="252373"/>
                  <a:pt x="6913423" y="242650"/>
                </a:cubicBezTo>
                <a:cubicBezTo>
                  <a:pt x="6898165" y="257636"/>
                  <a:pt x="6883846" y="267896"/>
                  <a:pt x="6870467" y="273432"/>
                </a:cubicBezTo>
                <a:cubicBezTo>
                  <a:pt x="6857088" y="278967"/>
                  <a:pt x="6844128" y="282193"/>
                  <a:pt x="6831588" y="283111"/>
                </a:cubicBezTo>
                <a:cubicBezTo>
                  <a:pt x="6819047" y="284029"/>
                  <a:pt x="6817591" y="281623"/>
                  <a:pt x="6827220" y="275894"/>
                </a:cubicBezTo>
                <a:cubicBezTo>
                  <a:pt x="6836850" y="270166"/>
                  <a:pt x="6848251" y="263350"/>
                  <a:pt x="6861422" y="255449"/>
                </a:cubicBezTo>
                <a:cubicBezTo>
                  <a:pt x="6874594" y="247547"/>
                  <a:pt x="6887174" y="238026"/>
                  <a:pt x="6899162" y="226883"/>
                </a:cubicBezTo>
                <a:cubicBezTo>
                  <a:pt x="6885710" y="214293"/>
                  <a:pt x="6876726" y="206423"/>
                  <a:pt x="6872209" y="203276"/>
                </a:cubicBezTo>
                <a:cubicBezTo>
                  <a:pt x="6867692" y="200128"/>
                  <a:pt x="6866334" y="195048"/>
                  <a:pt x="6868134" y="188036"/>
                </a:cubicBezTo>
                <a:cubicBezTo>
                  <a:pt x="6869933" y="181023"/>
                  <a:pt x="6872181" y="172684"/>
                  <a:pt x="6874876" y="163019"/>
                </a:cubicBezTo>
                <a:cubicBezTo>
                  <a:pt x="6848892" y="169185"/>
                  <a:pt x="6831932" y="174100"/>
                  <a:pt x="6823994" y="177764"/>
                </a:cubicBezTo>
                <a:cubicBezTo>
                  <a:pt x="6816057" y="181428"/>
                  <a:pt x="6807256" y="177833"/>
                  <a:pt x="6797590" y="166977"/>
                </a:cubicBezTo>
                <a:cubicBezTo>
                  <a:pt x="6787925" y="156121"/>
                  <a:pt x="6789119" y="151145"/>
                  <a:pt x="6801172" y="152049"/>
                </a:cubicBezTo>
                <a:cubicBezTo>
                  <a:pt x="6813224" y="152952"/>
                  <a:pt x="6838768" y="150464"/>
                  <a:pt x="6877802" y="144585"/>
                </a:cubicBezTo>
                <a:cubicBezTo>
                  <a:pt x="6881316" y="117281"/>
                  <a:pt x="6883954" y="95591"/>
                  <a:pt x="6885718" y="79516"/>
                </a:cubicBezTo>
                <a:cubicBezTo>
                  <a:pt x="6887482" y="63441"/>
                  <a:pt x="6887016" y="49914"/>
                  <a:pt x="6884320" y="38937"/>
                </a:cubicBezTo>
                <a:cubicBezTo>
                  <a:pt x="6882298" y="30704"/>
                  <a:pt x="6884081" y="26633"/>
                  <a:pt x="6889670" y="26724"/>
                </a:cubicBezTo>
                <a:close/>
                <a:moveTo>
                  <a:pt x="7377098" y="26286"/>
                </a:moveTo>
                <a:cubicBezTo>
                  <a:pt x="7381015" y="26546"/>
                  <a:pt x="7385320" y="27626"/>
                  <a:pt x="7390012" y="29526"/>
                </a:cubicBezTo>
                <a:cubicBezTo>
                  <a:pt x="7399398" y="33326"/>
                  <a:pt x="7407286" y="38188"/>
                  <a:pt x="7413674" y="44110"/>
                </a:cubicBezTo>
                <a:cubicBezTo>
                  <a:pt x="7420062" y="50033"/>
                  <a:pt x="7420607" y="55145"/>
                  <a:pt x="7415308" y="59447"/>
                </a:cubicBezTo>
                <a:cubicBezTo>
                  <a:pt x="7410010" y="63749"/>
                  <a:pt x="7404972" y="69808"/>
                  <a:pt x="7400198" y="77623"/>
                </a:cubicBezTo>
                <a:cubicBezTo>
                  <a:pt x="7395422" y="85439"/>
                  <a:pt x="7387327" y="98700"/>
                  <a:pt x="7375912" y="117406"/>
                </a:cubicBezTo>
                <a:cubicBezTo>
                  <a:pt x="7364498" y="136113"/>
                  <a:pt x="7356367" y="140068"/>
                  <a:pt x="7351520" y="129269"/>
                </a:cubicBezTo>
                <a:cubicBezTo>
                  <a:pt x="7342988" y="131062"/>
                  <a:pt x="7334053" y="133041"/>
                  <a:pt x="7324718" y="135206"/>
                </a:cubicBezTo>
                <a:lnTo>
                  <a:pt x="7324718" y="160158"/>
                </a:lnTo>
                <a:cubicBezTo>
                  <a:pt x="7361644" y="155756"/>
                  <a:pt x="7385868" y="151956"/>
                  <a:pt x="7397390" y="148758"/>
                </a:cubicBezTo>
                <a:cubicBezTo>
                  <a:pt x="7408913" y="145560"/>
                  <a:pt x="7418578" y="146786"/>
                  <a:pt x="7426386" y="152436"/>
                </a:cubicBezTo>
                <a:cubicBezTo>
                  <a:pt x="7434194" y="158086"/>
                  <a:pt x="7437436" y="162808"/>
                  <a:pt x="7436109" y="166601"/>
                </a:cubicBezTo>
                <a:cubicBezTo>
                  <a:pt x="7434782" y="170394"/>
                  <a:pt x="7423450" y="172986"/>
                  <a:pt x="7402112" y="174377"/>
                </a:cubicBezTo>
                <a:cubicBezTo>
                  <a:pt x="7380774" y="175768"/>
                  <a:pt x="7354976" y="178141"/>
                  <a:pt x="7324718" y="181496"/>
                </a:cubicBezTo>
                <a:lnTo>
                  <a:pt x="7324718" y="186465"/>
                </a:lnTo>
                <a:cubicBezTo>
                  <a:pt x="7344780" y="205681"/>
                  <a:pt x="7363218" y="221036"/>
                  <a:pt x="7380032" y="232530"/>
                </a:cubicBezTo>
                <a:cubicBezTo>
                  <a:pt x="7396846" y="244023"/>
                  <a:pt x="7413158" y="252405"/>
                  <a:pt x="7428968" y="257675"/>
                </a:cubicBezTo>
                <a:cubicBezTo>
                  <a:pt x="7444778" y="262945"/>
                  <a:pt x="7457676" y="267638"/>
                  <a:pt x="7467665" y="271754"/>
                </a:cubicBezTo>
                <a:cubicBezTo>
                  <a:pt x="7477652" y="275869"/>
                  <a:pt x="7474236" y="279687"/>
                  <a:pt x="7457415" y="283208"/>
                </a:cubicBezTo>
                <a:cubicBezTo>
                  <a:pt x="7440594" y="286729"/>
                  <a:pt x="7427247" y="288722"/>
                  <a:pt x="7417374" y="289188"/>
                </a:cubicBezTo>
                <a:cubicBezTo>
                  <a:pt x="7407500" y="289654"/>
                  <a:pt x="7398767" y="286105"/>
                  <a:pt x="7391174" y="278540"/>
                </a:cubicBezTo>
                <a:cubicBezTo>
                  <a:pt x="7383581" y="270976"/>
                  <a:pt x="7374812" y="262447"/>
                  <a:pt x="7364867" y="252954"/>
                </a:cubicBezTo>
                <a:cubicBezTo>
                  <a:pt x="7354922" y="243461"/>
                  <a:pt x="7341538" y="227880"/>
                  <a:pt x="7324718" y="206212"/>
                </a:cubicBezTo>
                <a:lnTo>
                  <a:pt x="7324718" y="270915"/>
                </a:lnTo>
                <a:cubicBezTo>
                  <a:pt x="7324718" y="285714"/>
                  <a:pt x="7322402" y="299549"/>
                  <a:pt x="7317770" y="312419"/>
                </a:cubicBezTo>
                <a:cubicBezTo>
                  <a:pt x="7313138" y="325289"/>
                  <a:pt x="7307262" y="326218"/>
                  <a:pt x="7300142" y="315205"/>
                </a:cubicBezTo>
                <a:cubicBezTo>
                  <a:pt x="7293022" y="304191"/>
                  <a:pt x="7290588" y="293121"/>
                  <a:pt x="7292840" y="281993"/>
                </a:cubicBezTo>
                <a:cubicBezTo>
                  <a:pt x="7295091" y="270865"/>
                  <a:pt x="7296664" y="259665"/>
                  <a:pt x="7297561" y="248394"/>
                </a:cubicBezTo>
                <a:cubicBezTo>
                  <a:pt x="7298457" y="237122"/>
                  <a:pt x="7298906" y="220810"/>
                  <a:pt x="7298906" y="199458"/>
                </a:cubicBezTo>
                <a:cubicBezTo>
                  <a:pt x="7280306" y="226489"/>
                  <a:pt x="7265056" y="245497"/>
                  <a:pt x="7253153" y="256481"/>
                </a:cubicBezTo>
                <a:cubicBezTo>
                  <a:pt x="7241250" y="267466"/>
                  <a:pt x="7228180" y="276862"/>
                  <a:pt x="7213940" y="284671"/>
                </a:cubicBezTo>
                <a:cubicBezTo>
                  <a:pt x="7199700" y="292479"/>
                  <a:pt x="7187582" y="297552"/>
                  <a:pt x="7177587" y="299889"/>
                </a:cubicBezTo>
                <a:cubicBezTo>
                  <a:pt x="7167592" y="302227"/>
                  <a:pt x="7169298" y="298358"/>
                  <a:pt x="7182706" y="288284"/>
                </a:cubicBezTo>
                <a:cubicBezTo>
                  <a:pt x="7196115" y="278210"/>
                  <a:pt x="7213502" y="263153"/>
                  <a:pt x="7234869" y="243113"/>
                </a:cubicBezTo>
                <a:cubicBezTo>
                  <a:pt x="7256236" y="223072"/>
                  <a:pt x="7273538" y="204018"/>
                  <a:pt x="7286774" y="185949"/>
                </a:cubicBezTo>
                <a:cubicBezTo>
                  <a:pt x="7259857" y="192130"/>
                  <a:pt x="7241541" y="196600"/>
                  <a:pt x="7231826" y="199361"/>
                </a:cubicBezTo>
                <a:cubicBezTo>
                  <a:pt x="7222110" y="202121"/>
                  <a:pt x="7212190" y="199207"/>
                  <a:pt x="7202066" y="190617"/>
                </a:cubicBezTo>
                <a:cubicBezTo>
                  <a:pt x="7191942" y="182027"/>
                  <a:pt x="7192760" y="177732"/>
                  <a:pt x="7204518" y="177732"/>
                </a:cubicBezTo>
                <a:cubicBezTo>
                  <a:pt x="7213280" y="177732"/>
                  <a:pt x="7225362" y="176632"/>
                  <a:pt x="7240763" y="174430"/>
                </a:cubicBezTo>
                <a:cubicBezTo>
                  <a:pt x="7256164" y="172229"/>
                  <a:pt x="7275545" y="169042"/>
                  <a:pt x="7298906" y="164869"/>
                </a:cubicBezTo>
                <a:lnTo>
                  <a:pt x="7298906" y="138712"/>
                </a:lnTo>
                <a:cubicBezTo>
                  <a:pt x="7294862" y="139602"/>
                  <a:pt x="7287246" y="141243"/>
                  <a:pt x="7276062" y="143638"/>
                </a:cubicBezTo>
                <a:cubicBezTo>
                  <a:pt x="7268318" y="153849"/>
                  <a:pt x="7262176" y="153694"/>
                  <a:pt x="7257638" y="143176"/>
                </a:cubicBezTo>
                <a:cubicBezTo>
                  <a:pt x="7253100" y="132657"/>
                  <a:pt x="7248998" y="121673"/>
                  <a:pt x="7245334" y="110222"/>
                </a:cubicBezTo>
                <a:cubicBezTo>
                  <a:pt x="7241670" y="98771"/>
                  <a:pt x="7237884" y="88912"/>
                  <a:pt x="7233976" y="80645"/>
                </a:cubicBezTo>
                <a:cubicBezTo>
                  <a:pt x="7230069" y="72378"/>
                  <a:pt x="7225516" y="64857"/>
                  <a:pt x="7220318" y="58081"/>
                </a:cubicBezTo>
                <a:cubicBezTo>
                  <a:pt x="7215119" y="51305"/>
                  <a:pt x="7215915" y="47050"/>
                  <a:pt x="7222706" y="45315"/>
                </a:cubicBezTo>
                <a:cubicBezTo>
                  <a:pt x="7229495" y="43579"/>
                  <a:pt x="7236052" y="43389"/>
                  <a:pt x="7242376" y="44745"/>
                </a:cubicBezTo>
                <a:cubicBezTo>
                  <a:pt x="7248700" y="46100"/>
                  <a:pt x="7262083" y="45437"/>
                  <a:pt x="7282526" y="42755"/>
                </a:cubicBezTo>
                <a:cubicBezTo>
                  <a:pt x="7302968" y="40073"/>
                  <a:pt x="7320506" y="37628"/>
                  <a:pt x="7335140" y="35420"/>
                </a:cubicBezTo>
                <a:cubicBezTo>
                  <a:pt x="7349774" y="33211"/>
                  <a:pt x="7360231" y="30727"/>
                  <a:pt x="7366512" y="27967"/>
                </a:cubicBezTo>
                <a:cubicBezTo>
                  <a:pt x="7369652" y="26586"/>
                  <a:pt x="7373182" y="26026"/>
                  <a:pt x="7377098" y="26286"/>
                </a:cubicBezTo>
                <a:close/>
                <a:moveTo>
                  <a:pt x="3597455" y="23923"/>
                </a:moveTo>
                <a:cubicBezTo>
                  <a:pt x="3602022" y="24891"/>
                  <a:pt x="3609698" y="27701"/>
                  <a:pt x="3620481" y="32355"/>
                </a:cubicBezTo>
                <a:cubicBezTo>
                  <a:pt x="3631265" y="37008"/>
                  <a:pt x="3634054" y="43013"/>
                  <a:pt x="3628849" y="50370"/>
                </a:cubicBezTo>
                <a:cubicBezTo>
                  <a:pt x="3623643" y="57726"/>
                  <a:pt x="3617936" y="67388"/>
                  <a:pt x="3611727" y="79355"/>
                </a:cubicBezTo>
                <a:cubicBezTo>
                  <a:pt x="3605517" y="91322"/>
                  <a:pt x="3597179" y="104303"/>
                  <a:pt x="3586710" y="118299"/>
                </a:cubicBezTo>
                <a:cubicBezTo>
                  <a:pt x="3607145" y="112190"/>
                  <a:pt x="3627071" y="104816"/>
                  <a:pt x="3646487" y="96176"/>
                </a:cubicBezTo>
                <a:cubicBezTo>
                  <a:pt x="3665904" y="87536"/>
                  <a:pt x="3681492" y="86062"/>
                  <a:pt x="3693251" y="91755"/>
                </a:cubicBezTo>
                <a:cubicBezTo>
                  <a:pt x="3705010" y="97448"/>
                  <a:pt x="3701901" y="103963"/>
                  <a:pt x="3683926" y="111298"/>
                </a:cubicBezTo>
                <a:cubicBezTo>
                  <a:pt x="3665951" y="118633"/>
                  <a:pt x="3648847" y="124372"/>
                  <a:pt x="3632613" y="128517"/>
                </a:cubicBezTo>
                <a:cubicBezTo>
                  <a:pt x="3641605" y="133951"/>
                  <a:pt x="3644960" y="140957"/>
                  <a:pt x="3642680" y="149532"/>
                </a:cubicBezTo>
                <a:cubicBezTo>
                  <a:pt x="3640400" y="158108"/>
                  <a:pt x="3638801" y="167178"/>
                  <a:pt x="3637883" y="176743"/>
                </a:cubicBezTo>
                <a:cubicBezTo>
                  <a:pt x="3636966" y="186308"/>
                  <a:pt x="3633409" y="199149"/>
                  <a:pt x="3627214" y="215268"/>
                </a:cubicBezTo>
                <a:cubicBezTo>
                  <a:pt x="3636492" y="224273"/>
                  <a:pt x="3648778" y="233365"/>
                  <a:pt x="3664072" y="242543"/>
                </a:cubicBezTo>
                <a:cubicBezTo>
                  <a:pt x="3679366" y="251720"/>
                  <a:pt x="3695269" y="258399"/>
                  <a:pt x="3711782" y="262580"/>
                </a:cubicBezTo>
                <a:cubicBezTo>
                  <a:pt x="3728295" y="266760"/>
                  <a:pt x="3730568" y="270553"/>
                  <a:pt x="3718601" y="273959"/>
                </a:cubicBezTo>
                <a:cubicBezTo>
                  <a:pt x="3706634" y="277364"/>
                  <a:pt x="3693089" y="279297"/>
                  <a:pt x="3677968" y="279756"/>
                </a:cubicBezTo>
                <a:cubicBezTo>
                  <a:pt x="3662846" y="280214"/>
                  <a:pt x="3650646" y="276335"/>
                  <a:pt x="3641368" y="268118"/>
                </a:cubicBezTo>
                <a:lnTo>
                  <a:pt x="3612200" y="235896"/>
                </a:lnTo>
                <a:cubicBezTo>
                  <a:pt x="3603983" y="245332"/>
                  <a:pt x="3593999" y="252638"/>
                  <a:pt x="3582247" y="257815"/>
                </a:cubicBezTo>
                <a:cubicBezTo>
                  <a:pt x="3570495" y="262992"/>
                  <a:pt x="3556804" y="265806"/>
                  <a:pt x="3541173" y="266258"/>
                </a:cubicBezTo>
                <a:cubicBezTo>
                  <a:pt x="3525542" y="266710"/>
                  <a:pt x="3524108" y="263845"/>
                  <a:pt x="3536871" y="257664"/>
                </a:cubicBezTo>
                <a:cubicBezTo>
                  <a:pt x="3549634" y="251484"/>
                  <a:pt x="3561005" y="245357"/>
                  <a:pt x="3570986" y="239284"/>
                </a:cubicBezTo>
                <a:cubicBezTo>
                  <a:pt x="3580967" y="233211"/>
                  <a:pt x="3589758" y="225464"/>
                  <a:pt x="3597358" y="216042"/>
                </a:cubicBezTo>
                <a:cubicBezTo>
                  <a:pt x="3591952" y="209775"/>
                  <a:pt x="3585147" y="200953"/>
                  <a:pt x="3576945" y="189574"/>
                </a:cubicBezTo>
                <a:cubicBezTo>
                  <a:pt x="3568742" y="178195"/>
                  <a:pt x="3561095" y="169038"/>
                  <a:pt x="3554004" y="162105"/>
                </a:cubicBezTo>
                <a:cubicBezTo>
                  <a:pt x="3550458" y="158638"/>
                  <a:pt x="3548518" y="155884"/>
                  <a:pt x="3548183" y="153842"/>
                </a:cubicBezTo>
                <a:lnTo>
                  <a:pt x="3550174" y="151758"/>
                </a:lnTo>
                <a:lnTo>
                  <a:pt x="3549764" y="149521"/>
                </a:lnTo>
                <a:cubicBezTo>
                  <a:pt x="3549954" y="148306"/>
                  <a:pt x="3550492" y="146747"/>
                  <a:pt x="3551380" y="144843"/>
                </a:cubicBezTo>
                <a:cubicBezTo>
                  <a:pt x="3554929" y="137228"/>
                  <a:pt x="3560335" y="127004"/>
                  <a:pt x="3567598" y="114169"/>
                </a:cubicBezTo>
                <a:cubicBezTo>
                  <a:pt x="3574862" y="101335"/>
                  <a:pt x="3580963" y="86894"/>
                  <a:pt x="3585904" y="70847"/>
                </a:cubicBezTo>
                <a:cubicBezTo>
                  <a:pt x="3590844" y="54801"/>
                  <a:pt x="3592862" y="42726"/>
                  <a:pt x="3591959" y="34624"/>
                </a:cubicBezTo>
                <a:cubicBezTo>
                  <a:pt x="3591055" y="26522"/>
                  <a:pt x="3592887" y="22955"/>
                  <a:pt x="3597455" y="23923"/>
                </a:cubicBezTo>
                <a:close/>
                <a:moveTo>
                  <a:pt x="5920006" y="21180"/>
                </a:moveTo>
                <a:cubicBezTo>
                  <a:pt x="5928932" y="22112"/>
                  <a:pt x="5937834" y="24062"/>
                  <a:pt x="5946710" y="27031"/>
                </a:cubicBezTo>
                <a:cubicBezTo>
                  <a:pt x="5955588" y="29999"/>
                  <a:pt x="5961499" y="34753"/>
                  <a:pt x="5964446" y="41292"/>
                </a:cubicBezTo>
                <a:cubicBezTo>
                  <a:pt x="5967393" y="47831"/>
                  <a:pt x="5967132" y="55130"/>
                  <a:pt x="5963660" y="63190"/>
                </a:cubicBezTo>
                <a:cubicBezTo>
                  <a:pt x="5960190" y="71249"/>
                  <a:pt x="5954308" y="72629"/>
                  <a:pt x="5946012" y="67330"/>
                </a:cubicBezTo>
                <a:cubicBezTo>
                  <a:pt x="5937716" y="62032"/>
                  <a:pt x="5929825" y="55166"/>
                  <a:pt x="5922340" y="46734"/>
                </a:cubicBezTo>
                <a:cubicBezTo>
                  <a:pt x="5911857" y="28766"/>
                  <a:pt x="5911079" y="20248"/>
                  <a:pt x="5920006" y="21180"/>
                </a:cubicBezTo>
                <a:close/>
                <a:moveTo>
                  <a:pt x="4838169" y="20605"/>
                </a:moveTo>
                <a:cubicBezTo>
                  <a:pt x="4840668" y="20429"/>
                  <a:pt x="4844265" y="21431"/>
                  <a:pt x="4848961" y="23611"/>
                </a:cubicBezTo>
                <a:cubicBezTo>
                  <a:pt x="4858355" y="27970"/>
                  <a:pt x="4865489" y="33133"/>
                  <a:pt x="4870364" y="39098"/>
                </a:cubicBezTo>
                <a:cubicBezTo>
                  <a:pt x="4875240" y="45064"/>
                  <a:pt x="4873369" y="49190"/>
                  <a:pt x="4864750" y="51477"/>
                </a:cubicBezTo>
                <a:cubicBezTo>
                  <a:pt x="4856132" y="53765"/>
                  <a:pt x="4845911" y="57532"/>
                  <a:pt x="4834087" y="62781"/>
                </a:cubicBezTo>
                <a:cubicBezTo>
                  <a:pt x="4822264" y="68030"/>
                  <a:pt x="4813398" y="71285"/>
                  <a:pt x="4807490" y="72547"/>
                </a:cubicBezTo>
                <a:cubicBezTo>
                  <a:pt x="4814674" y="73823"/>
                  <a:pt x="4820070" y="76340"/>
                  <a:pt x="4823676" y="80097"/>
                </a:cubicBezTo>
                <a:cubicBezTo>
                  <a:pt x="4827283" y="83854"/>
                  <a:pt x="4827964" y="88615"/>
                  <a:pt x="4825720" y="94380"/>
                </a:cubicBezTo>
                <a:cubicBezTo>
                  <a:pt x="4823476" y="100144"/>
                  <a:pt x="4822353" y="113517"/>
                  <a:pt x="4822353" y="134496"/>
                </a:cubicBezTo>
                <a:cubicBezTo>
                  <a:pt x="4860154" y="130108"/>
                  <a:pt x="4887039" y="126312"/>
                  <a:pt x="4903006" y="123107"/>
                </a:cubicBezTo>
                <a:cubicBezTo>
                  <a:pt x="4918974" y="119902"/>
                  <a:pt x="4931002" y="120515"/>
                  <a:pt x="4939090" y="124946"/>
                </a:cubicBezTo>
                <a:cubicBezTo>
                  <a:pt x="4947178" y="129377"/>
                  <a:pt x="4952914" y="135479"/>
                  <a:pt x="4956298" y="143251"/>
                </a:cubicBezTo>
                <a:cubicBezTo>
                  <a:pt x="4959683" y="151024"/>
                  <a:pt x="4954115" y="154236"/>
                  <a:pt x="4939595" y="152888"/>
                </a:cubicBezTo>
                <a:cubicBezTo>
                  <a:pt x="4925076" y="151540"/>
                  <a:pt x="4907803" y="151092"/>
                  <a:pt x="4887777" y="151543"/>
                </a:cubicBezTo>
                <a:cubicBezTo>
                  <a:pt x="4867751" y="151995"/>
                  <a:pt x="4845943" y="153440"/>
                  <a:pt x="4822353" y="155878"/>
                </a:cubicBezTo>
                <a:lnTo>
                  <a:pt x="4822353" y="254718"/>
                </a:lnTo>
                <a:cubicBezTo>
                  <a:pt x="4822353" y="283943"/>
                  <a:pt x="4819080" y="304984"/>
                  <a:pt x="4812534" y="317840"/>
                </a:cubicBezTo>
                <a:cubicBezTo>
                  <a:pt x="4805988" y="330696"/>
                  <a:pt x="4801460" y="329796"/>
                  <a:pt x="4798950" y="315140"/>
                </a:cubicBezTo>
                <a:cubicBezTo>
                  <a:pt x="4796441" y="300484"/>
                  <a:pt x="4795186" y="279440"/>
                  <a:pt x="4795186" y="252007"/>
                </a:cubicBezTo>
                <a:lnTo>
                  <a:pt x="4795186" y="158954"/>
                </a:lnTo>
                <a:cubicBezTo>
                  <a:pt x="4771812" y="161592"/>
                  <a:pt x="4751083" y="164496"/>
                  <a:pt x="4733000" y="167665"/>
                </a:cubicBezTo>
                <a:cubicBezTo>
                  <a:pt x="4714917" y="170835"/>
                  <a:pt x="4701882" y="172652"/>
                  <a:pt x="4693894" y="173118"/>
                </a:cubicBezTo>
                <a:cubicBezTo>
                  <a:pt x="4685906" y="173584"/>
                  <a:pt x="4678070" y="169971"/>
                  <a:pt x="4670383" y="162277"/>
                </a:cubicBezTo>
                <a:cubicBezTo>
                  <a:pt x="4662697" y="154583"/>
                  <a:pt x="4662482" y="150737"/>
                  <a:pt x="4669738" y="150737"/>
                </a:cubicBezTo>
                <a:cubicBezTo>
                  <a:pt x="4675101" y="150737"/>
                  <a:pt x="4688057" y="149618"/>
                  <a:pt x="4708607" y="147381"/>
                </a:cubicBezTo>
                <a:cubicBezTo>
                  <a:pt x="4729157" y="145144"/>
                  <a:pt x="4758016" y="141910"/>
                  <a:pt x="4795186" y="137680"/>
                </a:cubicBezTo>
                <a:cubicBezTo>
                  <a:pt x="4795186" y="104425"/>
                  <a:pt x="4793544" y="85876"/>
                  <a:pt x="4790260" y="82033"/>
                </a:cubicBezTo>
                <a:cubicBezTo>
                  <a:pt x="4775404" y="89189"/>
                  <a:pt x="4760138" y="93677"/>
                  <a:pt x="4744465" y="95498"/>
                </a:cubicBezTo>
                <a:cubicBezTo>
                  <a:pt x="4728791" y="97319"/>
                  <a:pt x="4727342" y="94466"/>
                  <a:pt x="4740120" y="86937"/>
                </a:cubicBezTo>
                <a:cubicBezTo>
                  <a:pt x="4752897" y="79408"/>
                  <a:pt x="4766624" y="71866"/>
                  <a:pt x="4781301" y="64308"/>
                </a:cubicBezTo>
                <a:cubicBezTo>
                  <a:pt x="4795978" y="56751"/>
                  <a:pt x="4808275" y="49520"/>
                  <a:pt x="4818191" y="42615"/>
                </a:cubicBezTo>
                <a:cubicBezTo>
                  <a:pt x="4828108" y="35710"/>
                  <a:pt x="4833366" y="29727"/>
                  <a:pt x="4833969" y="24665"/>
                </a:cubicBezTo>
                <a:cubicBezTo>
                  <a:pt x="4834270" y="22134"/>
                  <a:pt x="4835670" y="20780"/>
                  <a:pt x="4838169" y="20605"/>
                </a:cubicBezTo>
                <a:close/>
                <a:moveTo>
                  <a:pt x="2113429" y="19682"/>
                </a:moveTo>
                <a:cubicBezTo>
                  <a:pt x="2116239" y="19548"/>
                  <a:pt x="2120905" y="21180"/>
                  <a:pt x="2127426" y="24579"/>
                </a:cubicBezTo>
                <a:cubicBezTo>
                  <a:pt x="2140469" y="31376"/>
                  <a:pt x="2147470" y="39697"/>
                  <a:pt x="2148431" y="49541"/>
                </a:cubicBezTo>
                <a:cubicBezTo>
                  <a:pt x="2149392" y="59386"/>
                  <a:pt x="2147262" y="67036"/>
                  <a:pt x="2142043" y="72493"/>
                </a:cubicBezTo>
                <a:cubicBezTo>
                  <a:pt x="2136823" y="77949"/>
                  <a:pt x="2132148" y="77401"/>
                  <a:pt x="2128018" y="70847"/>
                </a:cubicBezTo>
                <a:cubicBezTo>
                  <a:pt x="2123888" y="64294"/>
                  <a:pt x="2120324" y="57031"/>
                  <a:pt x="2117327" y="49057"/>
                </a:cubicBezTo>
                <a:cubicBezTo>
                  <a:pt x="2114617" y="40611"/>
                  <a:pt x="2112362" y="32720"/>
                  <a:pt x="2110562" y="25385"/>
                </a:cubicBezTo>
                <a:cubicBezTo>
                  <a:pt x="2109662" y="21718"/>
                  <a:pt x="2110618" y="19817"/>
                  <a:pt x="2113429" y="19682"/>
                </a:cubicBezTo>
                <a:close/>
                <a:moveTo>
                  <a:pt x="5567831" y="18188"/>
                </a:moveTo>
                <a:cubicBezTo>
                  <a:pt x="5569719" y="18130"/>
                  <a:pt x="5572054" y="18515"/>
                  <a:pt x="5574834" y="19341"/>
                </a:cubicBezTo>
                <a:cubicBezTo>
                  <a:pt x="5585955" y="22646"/>
                  <a:pt x="5594304" y="26493"/>
                  <a:pt x="5599883" y="30881"/>
                </a:cubicBezTo>
                <a:cubicBezTo>
                  <a:pt x="5605461" y="35269"/>
                  <a:pt x="5606117" y="40088"/>
                  <a:pt x="5601851" y="45336"/>
                </a:cubicBezTo>
                <a:cubicBezTo>
                  <a:pt x="5597585" y="50585"/>
                  <a:pt x="5592544" y="59017"/>
                  <a:pt x="5586729" y="70632"/>
                </a:cubicBezTo>
                <a:cubicBezTo>
                  <a:pt x="5580914" y="82248"/>
                  <a:pt x="5572342" y="94093"/>
                  <a:pt x="5561013" y="106167"/>
                </a:cubicBezTo>
                <a:cubicBezTo>
                  <a:pt x="5589364" y="105379"/>
                  <a:pt x="5606891" y="102482"/>
                  <a:pt x="5613596" y="97477"/>
                </a:cubicBezTo>
                <a:cubicBezTo>
                  <a:pt x="5620300" y="92472"/>
                  <a:pt x="5628069" y="91899"/>
                  <a:pt x="5636902" y="95756"/>
                </a:cubicBezTo>
                <a:cubicBezTo>
                  <a:pt x="5645736" y="99614"/>
                  <a:pt x="5652845" y="104436"/>
                  <a:pt x="5658230" y="110222"/>
                </a:cubicBezTo>
                <a:cubicBezTo>
                  <a:pt x="5663614" y="116008"/>
                  <a:pt x="5664019" y="121393"/>
                  <a:pt x="5659445" y="126376"/>
                </a:cubicBezTo>
                <a:cubicBezTo>
                  <a:pt x="5654870" y="131359"/>
                  <a:pt x="5651697" y="143176"/>
                  <a:pt x="5649927" y="161825"/>
                </a:cubicBezTo>
                <a:cubicBezTo>
                  <a:pt x="5648156" y="180475"/>
                  <a:pt x="5646596" y="199232"/>
                  <a:pt x="5645248" y="218096"/>
                </a:cubicBezTo>
                <a:cubicBezTo>
                  <a:pt x="5643900" y="236961"/>
                  <a:pt x="5639921" y="253233"/>
                  <a:pt x="5633310" y="266914"/>
                </a:cubicBezTo>
                <a:cubicBezTo>
                  <a:pt x="5626699" y="280594"/>
                  <a:pt x="5616442" y="290995"/>
                  <a:pt x="5602539" y="298115"/>
                </a:cubicBezTo>
                <a:cubicBezTo>
                  <a:pt x="5588637" y="305235"/>
                  <a:pt x="5581158" y="303446"/>
                  <a:pt x="5580104" y="292748"/>
                </a:cubicBezTo>
                <a:cubicBezTo>
                  <a:pt x="5579050" y="282050"/>
                  <a:pt x="5573328" y="269875"/>
                  <a:pt x="5562939" y="256223"/>
                </a:cubicBezTo>
                <a:cubicBezTo>
                  <a:pt x="5552549" y="242571"/>
                  <a:pt x="5553954" y="238943"/>
                  <a:pt x="5567155" y="245339"/>
                </a:cubicBezTo>
                <a:cubicBezTo>
                  <a:pt x="5580355" y="251735"/>
                  <a:pt x="5589572" y="255334"/>
                  <a:pt x="5594806" y="256137"/>
                </a:cubicBezTo>
                <a:cubicBezTo>
                  <a:pt x="5600041" y="256940"/>
                  <a:pt x="5604912" y="252133"/>
                  <a:pt x="5609423" y="241715"/>
                </a:cubicBezTo>
                <a:cubicBezTo>
                  <a:pt x="5613933" y="231296"/>
                  <a:pt x="5617087" y="215519"/>
                  <a:pt x="5618887" y="194381"/>
                </a:cubicBezTo>
                <a:cubicBezTo>
                  <a:pt x="5620687" y="173244"/>
                  <a:pt x="5621586" y="155562"/>
                  <a:pt x="5621586" y="141337"/>
                </a:cubicBezTo>
                <a:cubicBezTo>
                  <a:pt x="5621586" y="128502"/>
                  <a:pt x="5620350" y="121257"/>
                  <a:pt x="5617876" y="119601"/>
                </a:cubicBezTo>
                <a:cubicBezTo>
                  <a:pt x="5615402" y="117944"/>
                  <a:pt x="5609254" y="118349"/>
                  <a:pt x="5599431" y="120816"/>
                </a:cubicBezTo>
                <a:lnTo>
                  <a:pt x="5571295" y="127871"/>
                </a:lnTo>
                <a:cubicBezTo>
                  <a:pt x="5564470" y="128803"/>
                  <a:pt x="5558404" y="126566"/>
                  <a:pt x="5553098" y="121160"/>
                </a:cubicBezTo>
                <a:cubicBezTo>
                  <a:pt x="5539374" y="136748"/>
                  <a:pt x="5525088" y="148743"/>
                  <a:pt x="5510239" y="157147"/>
                </a:cubicBezTo>
                <a:cubicBezTo>
                  <a:pt x="5506526" y="159248"/>
                  <a:pt x="5503731" y="160526"/>
                  <a:pt x="5501854" y="160982"/>
                </a:cubicBezTo>
                <a:lnTo>
                  <a:pt x="5500191" y="160349"/>
                </a:lnTo>
                <a:lnTo>
                  <a:pt x="5499873" y="165912"/>
                </a:lnTo>
                <a:cubicBezTo>
                  <a:pt x="5499667" y="173244"/>
                  <a:pt x="5499788" y="182307"/>
                  <a:pt x="5500236" y="193101"/>
                </a:cubicBezTo>
                <a:cubicBezTo>
                  <a:pt x="5501133" y="214690"/>
                  <a:pt x="5500423" y="231038"/>
                  <a:pt x="5498107" y="242145"/>
                </a:cubicBezTo>
                <a:cubicBezTo>
                  <a:pt x="5495791" y="253251"/>
                  <a:pt x="5492679" y="262185"/>
                  <a:pt x="5488771" y="268947"/>
                </a:cubicBezTo>
                <a:cubicBezTo>
                  <a:pt x="5484863" y="275708"/>
                  <a:pt x="5480680" y="275808"/>
                  <a:pt x="5476220" y="269248"/>
                </a:cubicBezTo>
                <a:cubicBezTo>
                  <a:pt x="5471760" y="262687"/>
                  <a:pt x="5468348" y="257238"/>
                  <a:pt x="5465981" y="252900"/>
                </a:cubicBezTo>
                <a:cubicBezTo>
                  <a:pt x="5463615" y="248562"/>
                  <a:pt x="5461303" y="246217"/>
                  <a:pt x="5459044" y="245866"/>
                </a:cubicBezTo>
                <a:cubicBezTo>
                  <a:pt x="5456785" y="245515"/>
                  <a:pt x="5445561" y="246988"/>
                  <a:pt x="5425369" y="250286"/>
                </a:cubicBezTo>
                <a:cubicBezTo>
                  <a:pt x="5420666" y="270391"/>
                  <a:pt x="5415299" y="275891"/>
                  <a:pt x="5409269" y="266785"/>
                </a:cubicBezTo>
                <a:cubicBezTo>
                  <a:pt x="5403239" y="257679"/>
                  <a:pt x="5400224" y="245554"/>
                  <a:pt x="5400224" y="230411"/>
                </a:cubicBezTo>
                <a:cubicBezTo>
                  <a:pt x="5400224" y="216142"/>
                  <a:pt x="5399783" y="198414"/>
                  <a:pt x="5398901" y="177227"/>
                </a:cubicBezTo>
                <a:cubicBezTo>
                  <a:pt x="5398019" y="156039"/>
                  <a:pt x="5394872" y="140702"/>
                  <a:pt x="5389458" y="131216"/>
                </a:cubicBezTo>
                <a:cubicBezTo>
                  <a:pt x="5384045" y="121730"/>
                  <a:pt x="5384966" y="116987"/>
                  <a:pt x="5392223" y="116987"/>
                </a:cubicBezTo>
                <a:cubicBezTo>
                  <a:pt x="5397012" y="116987"/>
                  <a:pt x="5402612" y="117424"/>
                  <a:pt x="5409022" y="118299"/>
                </a:cubicBezTo>
                <a:cubicBezTo>
                  <a:pt x="5415905" y="109652"/>
                  <a:pt x="5423585" y="96280"/>
                  <a:pt x="5432059" y="78182"/>
                </a:cubicBezTo>
                <a:cubicBezTo>
                  <a:pt x="5440534" y="60085"/>
                  <a:pt x="5443198" y="45827"/>
                  <a:pt x="5440050" y="35409"/>
                </a:cubicBezTo>
                <a:cubicBezTo>
                  <a:pt x="5436903" y="24991"/>
                  <a:pt x="5444829" y="23905"/>
                  <a:pt x="5463830" y="32150"/>
                </a:cubicBezTo>
                <a:cubicBezTo>
                  <a:pt x="5480035" y="39980"/>
                  <a:pt x="5485043" y="46874"/>
                  <a:pt x="5478855" y="52832"/>
                </a:cubicBezTo>
                <a:cubicBezTo>
                  <a:pt x="5472667" y="58791"/>
                  <a:pt x="5466003" y="67126"/>
                  <a:pt x="5458861" y="77838"/>
                </a:cubicBezTo>
                <a:cubicBezTo>
                  <a:pt x="5451719" y="88550"/>
                  <a:pt x="5440778" y="102037"/>
                  <a:pt x="5426037" y="118299"/>
                </a:cubicBezTo>
                <a:cubicBezTo>
                  <a:pt x="5443388" y="115804"/>
                  <a:pt x="5455448" y="111581"/>
                  <a:pt x="5462217" y="105630"/>
                </a:cubicBezTo>
                <a:cubicBezTo>
                  <a:pt x="5468985" y="99678"/>
                  <a:pt x="5476313" y="98624"/>
                  <a:pt x="5484201" y="102468"/>
                </a:cubicBezTo>
                <a:cubicBezTo>
                  <a:pt x="5492087" y="106311"/>
                  <a:pt x="5498989" y="110312"/>
                  <a:pt x="5504904" y="114470"/>
                </a:cubicBezTo>
                <a:cubicBezTo>
                  <a:pt x="5510819" y="118629"/>
                  <a:pt x="5512156" y="123508"/>
                  <a:pt x="5508916" y="129108"/>
                </a:cubicBezTo>
                <a:cubicBezTo>
                  <a:pt x="5505675" y="134708"/>
                  <a:pt x="5503194" y="141376"/>
                  <a:pt x="5501473" y="149113"/>
                </a:cubicBezTo>
                <a:cubicBezTo>
                  <a:pt x="5501043" y="151047"/>
                  <a:pt x="5500694" y="153414"/>
                  <a:pt x="5500428" y="156214"/>
                </a:cubicBezTo>
                <a:lnTo>
                  <a:pt x="5500407" y="156586"/>
                </a:lnTo>
                <a:lnTo>
                  <a:pt x="5501595" y="153852"/>
                </a:lnTo>
                <a:cubicBezTo>
                  <a:pt x="5503387" y="151019"/>
                  <a:pt x="5506096" y="147363"/>
                  <a:pt x="5509722" y="142885"/>
                </a:cubicBezTo>
                <a:cubicBezTo>
                  <a:pt x="5524227" y="124975"/>
                  <a:pt x="5537499" y="104500"/>
                  <a:pt x="5549538" y="81463"/>
                </a:cubicBezTo>
                <a:cubicBezTo>
                  <a:pt x="5561577" y="58425"/>
                  <a:pt x="5566022" y="41486"/>
                  <a:pt x="5562874" y="30645"/>
                </a:cubicBezTo>
                <a:cubicBezTo>
                  <a:pt x="5560513" y="22514"/>
                  <a:pt x="5562166" y="18362"/>
                  <a:pt x="5567831" y="18188"/>
                </a:cubicBezTo>
                <a:close/>
                <a:moveTo>
                  <a:pt x="1814981" y="18188"/>
                </a:moveTo>
                <a:cubicBezTo>
                  <a:pt x="1816869" y="18130"/>
                  <a:pt x="1819204" y="18515"/>
                  <a:pt x="1821984" y="19341"/>
                </a:cubicBezTo>
                <a:cubicBezTo>
                  <a:pt x="1833105" y="22646"/>
                  <a:pt x="1841454" y="26493"/>
                  <a:pt x="1847033" y="30881"/>
                </a:cubicBezTo>
                <a:cubicBezTo>
                  <a:pt x="1852611" y="35269"/>
                  <a:pt x="1853267" y="40088"/>
                  <a:pt x="1849001" y="45336"/>
                </a:cubicBezTo>
                <a:cubicBezTo>
                  <a:pt x="1844735" y="50585"/>
                  <a:pt x="1839694" y="59017"/>
                  <a:pt x="1833879" y="70632"/>
                </a:cubicBezTo>
                <a:cubicBezTo>
                  <a:pt x="1828064" y="82248"/>
                  <a:pt x="1819492" y="94093"/>
                  <a:pt x="1808164" y="106167"/>
                </a:cubicBezTo>
                <a:cubicBezTo>
                  <a:pt x="1836514" y="105379"/>
                  <a:pt x="1854042" y="102482"/>
                  <a:pt x="1860746" y="97477"/>
                </a:cubicBezTo>
                <a:cubicBezTo>
                  <a:pt x="1867450" y="92472"/>
                  <a:pt x="1875219" y="91899"/>
                  <a:pt x="1884052" y="95756"/>
                </a:cubicBezTo>
                <a:cubicBezTo>
                  <a:pt x="1892886" y="99614"/>
                  <a:pt x="1899995" y="104436"/>
                  <a:pt x="1905379" y="110222"/>
                </a:cubicBezTo>
                <a:cubicBezTo>
                  <a:pt x="1910764" y="116008"/>
                  <a:pt x="1911169" y="121393"/>
                  <a:pt x="1906595" y="126376"/>
                </a:cubicBezTo>
                <a:cubicBezTo>
                  <a:pt x="1902020" y="131359"/>
                  <a:pt x="1898848" y="143176"/>
                  <a:pt x="1897076" y="161825"/>
                </a:cubicBezTo>
                <a:cubicBezTo>
                  <a:pt x="1895306" y="180475"/>
                  <a:pt x="1893746" y="199232"/>
                  <a:pt x="1892398" y="218096"/>
                </a:cubicBezTo>
                <a:cubicBezTo>
                  <a:pt x="1891050" y="236961"/>
                  <a:pt x="1887071" y="253233"/>
                  <a:pt x="1880460" y="266914"/>
                </a:cubicBezTo>
                <a:cubicBezTo>
                  <a:pt x="1873849" y="280594"/>
                  <a:pt x="1863592" y="290995"/>
                  <a:pt x="1849689" y="298115"/>
                </a:cubicBezTo>
                <a:cubicBezTo>
                  <a:pt x="1835786" y="305235"/>
                  <a:pt x="1828308" y="303446"/>
                  <a:pt x="1827254" y="292748"/>
                </a:cubicBezTo>
                <a:cubicBezTo>
                  <a:pt x="1826200" y="282050"/>
                  <a:pt x="1820478" y="269875"/>
                  <a:pt x="1810089" y="256223"/>
                </a:cubicBezTo>
                <a:cubicBezTo>
                  <a:pt x="1799699" y="242571"/>
                  <a:pt x="1801105" y="238943"/>
                  <a:pt x="1814305" y="245339"/>
                </a:cubicBezTo>
                <a:cubicBezTo>
                  <a:pt x="1827505" y="251735"/>
                  <a:pt x="1836722" y="255334"/>
                  <a:pt x="1841956" y="256137"/>
                </a:cubicBezTo>
                <a:cubicBezTo>
                  <a:pt x="1847191" y="256940"/>
                  <a:pt x="1852063" y="252133"/>
                  <a:pt x="1856573" y="241715"/>
                </a:cubicBezTo>
                <a:cubicBezTo>
                  <a:pt x="1861083" y="231296"/>
                  <a:pt x="1864237" y="215519"/>
                  <a:pt x="1866037" y="194381"/>
                </a:cubicBezTo>
                <a:cubicBezTo>
                  <a:pt x="1867837" y="173244"/>
                  <a:pt x="1868737" y="155562"/>
                  <a:pt x="1868737" y="141337"/>
                </a:cubicBezTo>
                <a:cubicBezTo>
                  <a:pt x="1868737" y="128502"/>
                  <a:pt x="1867500" y="121257"/>
                  <a:pt x="1865026" y="119601"/>
                </a:cubicBezTo>
                <a:cubicBezTo>
                  <a:pt x="1862552" y="117944"/>
                  <a:pt x="1856404" y="118349"/>
                  <a:pt x="1846581" y="120816"/>
                </a:cubicBezTo>
                <a:lnTo>
                  <a:pt x="1818446" y="127871"/>
                </a:lnTo>
                <a:cubicBezTo>
                  <a:pt x="1811619" y="128803"/>
                  <a:pt x="1805554" y="126566"/>
                  <a:pt x="1800248" y="121160"/>
                </a:cubicBezTo>
                <a:cubicBezTo>
                  <a:pt x="1786524" y="136748"/>
                  <a:pt x="1772238" y="148743"/>
                  <a:pt x="1757388" y="157147"/>
                </a:cubicBezTo>
                <a:cubicBezTo>
                  <a:pt x="1753676" y="159248"/>
                  <a:pt x="1750881" y="160526"/>
                  <a:pt x="1749004" y="160982"/>
                </a:cubicBezTo>
                <a:lnTo>
                  <a:pt x="1747341" y="160349"/>
                </a:lnTo>
                <a:lnTo>
                  <a:pt x="1747023" y="165912"/>
                </a:lnTo>
                <a:cubicBezTo>
                  <a:pt x="1746817" y="173244"/>
                  <a:pt x="1746938" y="182307"/>
                  <a:pt x="1747386" y="193101"/>
                </a:cubicBezTo>
                <a:cubicBezTo>
                  <a:pt x="1748283" y="214690"/>
                  <a:pt x="1747573" y="231038"/>
                  <a:pt x="1745257" y="242145"/>
                </a:cubicBezTo>
                <a:cubicBezTo>
                  <a:pt x="1742941" y="253251"/>
                  <a:pt x="1739829" y="262185"/>
                  <a:pt x="1735921" y="268947"/>
                </a:cubicBezTo>
                <a:cubicBezTo>
                  <a:pt x="1732014" y="275708"/>
                  <a:pt x="1727830" y="275808"/>
                  <a:pt x="1723370" y="269248"/>
                </a:cubicBezTo>
                <a:cubicBezTo>
                  <a:pt x="1718910" y="262687"/>
                  <a:pt x="1715497" y="257238"/>
                  <a:pt x="1713131" y="252900"/>
                </a:cubicBezTo>
                <a:cubicBezTo>
                  <a:pt x="1710765" y="248562"/>
                  <a:pt x="1708453" y="246217"/>
                  <a:pt x="1706194" y="245866"/>
                </a:cubicBezTo>
                <a:cubicBezTo>
                  <a:pt x="1703935" y="245515"/>
                  <a:pt x="1692711" y="246988"/>
                  <a:pt x="1672520" y="250286"/>
                </a:cubicBezTo>
                <a:cubicBezTo>
                  <a:pt x="1667816" y="270391"/>
                  <a:pt x="1662449" y="275891"/>
                  <a:pt x="1656419" y="266785"/>
                </a:cubicBezTo>
                <a:cubicBezTo>
                  <a:pt x="1650389" y="257679"/>
                  <a:pt x="1647374" y="245554"/>
                  <a:pt x="1647374" y="230411"/>
                </a:cubicBezTo>
                <a:cubicBezTo>
                  <a:pt x="1647374" y="216142"/>
                  <a:pt x="1646933" y="198414"/>
                  <a:pt x="1646051" y="177227"/>
                </a:cubicBezTo>
                <a:cubicBezTo>
                  <a:pt x="1645169" y="156039"/>
                  <a:pt x="1642022" y="140702"/>
                  <a:pt x="1636608" y="131216"/>
                </a:cubicBezTo>
                <a:cubicBezTo>
                  <a:pt x="1631195" y="121730"/>
                  <a:pt x="1632116" y="116987"/>
                  <a:pt x="1639372" y="116987"/>
                </a:cubicBezTo>
                <a:cubicBezTo>
                  <a:pt x="1644162" y="116987"/>
                  <a:pt x="1649762" y="117424"/>
                  <a:pt x="1656172" y="118299"/>
                </a:cubicBezTo>
                <a:cubicBezTo>
                  <a:pt x="1663055" y="109652"/>
                  <a:pt x="1670734" y="96280"/>
                  <a:pt x="1679209" y="78182"/>
                </a:cubicBezTo>
                <a:cubicBezTo>
                  <a:pt x="1687684" y="60085"/>
                  <a:pt x="1690348" y="45827"/>
                  <a:pt x="1687200" y="35409"/>
                </a:cubicBezTo>
                <a:cubicBezTo>
                  <a:pt x="1684053" y="24991"/>
                  <a:pt x="1691979" y="23905"/>
                  <a:pt x="1710980" y="32150"/>
                </a:cubicBezTo>
                <a:cubicBezTo>
                  <a:pt x="1727184" y="39980"/>
                  <a:pt x="1732193" y="46874"/>
                  <a:pt x="1726005" y="52832"/>
                </a:cubicBezTo>
                <a:cubicBezTo>
                  <a:pt x="1719817" y="58791"/>
                  <a:pt x="1713153" y="67126"/>
                  <a:pt x="1706011" y="77838"/>
                </a:cubicBezTo>
                <a:cubicBezTo>
                  <a:pt x="1698870" y="88550"/>
                  <a:pt x="1687928" y="102037"/>
                  <a:pt x="1673186" y="118299"/>
                </a:cubicBezTo>
                <a:cubicBezTo>
                  <a:pt x="1690538" y="115804"/>
                  <a:pt x="1702598" y="111581"/>
                  <a:pt x="1709367" y="105630"/>
                </a:cubicBezTo>
                <a:cubicBezTo>
                  <a:pt x="1716135" y="99678"/>
                  <a:pt x="1723463" y="98624"/>
                  <a:pt x="1731350" y="102468"/>
                </a:cubicBezTo>
                <a:cubicBezTo>
                  <a:pt x="1739237" y="106311"/>
                  <a:pt x="1746139" y="110312"/>
                  <a:pt x="1752054" y="114470"/>
                </a:cubicBezTo>
                <a:cubicBezTo>
                  <a:pt x="1757969" y="118629"/>
                  <a:pt x="1759307" y="123508"/>
                  <a:pt x="1756066" y="129108"/>
                </a:cubicBezTo>
                <a:cubicBezTo>
                  <a:pt x="1752825" y="134708"/>
                  <a:pt x="1750344" y="141376"/>
                  <a:pt x="1748623" y="149113"/>
                </a:cubicBezTo>
                <a:cubicBezTo>
                  <a:pt x="1748193" y="151047"/>
                  <a:pt x="1747844" y="153414"/>
                  <a:pt x="1747578" y="156214"/>
                </a:cubicBezTo>
                <a:lnTo>
                  <a:pt x="1747557" y="156586"/>
                </a:lnTo>
                <a:lnTo>
                  <a:pt x="1748745" y="153852"/>
                </a:lnTo>
                <a:cubicBezTo>
                  <a:pt x="1750537" y="151019"/>
                  <a:pt x="1753246" y="147363"/>
                  <a:pt x="1756872" y="142885"/>
                </a:cubicBezTo>
                <a:cubicBezTo>
                  <a:pt x="1771377" y="124975"/>
                  <a:pt x="1784649" y="104500"/>
                  <a:pt x="1796688" y="81463"/>
                </a:cubicBezTo>
                <a:cubicBezTo>
                  <a:pt x="1808726" y="58425"/>
                  <a:pt x="1813172" y="41486"/>
                  <a:pt x="1810024" y="30645"/>
                </a:cubicBezTo>
                <a:cubicBezTo>
                  <a:pt x="1807663" y="22514"/>
                  <a:pt x="1809316" y="18362"/>
                  <a:pt x="1814981" y="18188"/>
                </a:cubicBezTo>
                <a:close/>
                <a:moveTo>
                  <a:pt x="3214899" y="16774"/>
                </a:moveTo>
                <a:cubicBezTo>
                  <a:pt x="3216864" y="16750"/>
                  <a:pt x="3219345" y="17150"/>
                  <a:pt x="3222340" y="17975"/>
                </a:cubicBezTo>
                <a:cubicBezTo>
                  <a:pt x="3234322" y="21273"/>
                  <a:pt x="3243119" y="24801"/>
                  <a:pt x="3248733" y="28558"/>
                </a:cubicBezTo>
                <a:cubicBezTo>
                  <a:pt x="3254348" y="32315"/>
                  <a:pt x="3255556" y="37424"/>
                  <a:pt x="3252358" y="43884"/>
                </a:cubicBezTo>
                <a:cubicBezTo>
                  <a:pt x="3249160" y="50344"/>
                  <a:pt x="3246263" y="65706"/>
                  <a:pt x="3243668" y="89970"/>
                </a:cubicBezTo>
                <a:cubicBezTo>
                  <a:pt x="3252845" y="88235"/>
                  <a:pt x="3260775" y="86675"/>
                  <a:pt x="3267458" y="85292"/>
                </a:cubicBezTo>
                <a:cubicBezTo>
                  <a:pt x="3274141" y="83908"/>
                  <a:pt x="3280845" y="86819"/>
                  <a:pt x="3287570" y="94025"/>
                </a:cubicBezTo>
                <a:cubicBezTo>
                  <a:pt x="3294296" y="101231"/>
                  <a:pt x="3292367" y="105970"/>
                  <a:pt x="3281784" y="108243"/>
                </a:cubicBezTo>
                <a:cubicBezTo>
                  <a:pt x="3271201" y="110516"/>
                  <a:pt x="3257943" y="113244"/>
                  <a:pt x="3242011" y="116428"/>
                </a:cubicBezTo>
                <a:cubicBezTo>
                  <a:pt x="3240377" y="136891"/>
                  <a:pt x="3238677" y="155512"/>
                  <a:pt x="3236914" y="172290"/>
                </a:cubicBezTo>
                <a:cubicBezTo>
                  <a:pt x="3271244" y="169680"/>
                  <a:pt x="3295318" y="167228"/>
                  <a:pt x="3309134" y="164934"/>
                </a:cubicBezTo>
                <a:cubicBezTo>
                  <a:pt x="3322951" y="162639"/>
                  <a:pt x="3335065" y="165199"/>
                  <a:pt x="3345476" y="172613"/>
                </a:cubicBezTo>
                <a:cubicBezTo>
                  <a:pt x="3355887" y="180027"/>
                  <a:pt x="3360462" y="186128"/>
                  <a:pt x="3359200" y="190918"/>
                </a:cubicBezTo>
                <a:cubicBezTo>
                  <a:pt x="3357938" y="195708"/>
                  <a:pt x="3348860" y="197654"/>
                  <a:pt x="3331968" y="196758"/>
                </a:cubicBezTo>
                <a:cubicBezTo>
                  <a:pt x="3315075" y="195862"/>
                  <a:pt x="3295959" y="195414"/>
                  <a:pt x="3274621" y="195414"/>
                </a:cubicBezTo>
                <a:cubicBezTo>
                  <a:pt x="3254272" y="195414"/>
                  <a:pt x="3226987" y="197661"/>
                  <a:pt x="3192764" y="202157"/>
                </a:cubicBezTo>
                <a:cubicBezTo>
                  <a:pt x="3158541" y="206653"/>
                  <a:pt x="3133449" y="210449"/>
                  <a:pt x="3117488" y="213547"/>
                </a:cubicBezTo>
                <a:cubicBezTo>
                  <a:pt x="3101528" y="216644"/>
                  <a:pt x="3089195" y="219570"/>
                  <a:pt x="3080491" y="222323"/>
                </a:cubicBezTo>
                <a:cubicBezTo>
                  <a:pt x="3071786" y="225076"/>
                  <a:pt x="3061683" y="221767"/>
                  <a:pt x="3050182" y="212396"/>
                </a:cubicBezTo>
                <a:cubicBezTo>
                  <a:pt x="3038681" y="203025"/>
                  <a:pt x="3041127" y="198063"/>
                  <a:pt x="3057518" y="197511"/>
                </a:cubicBezTo>
                <a:cubicBezTo>
                  <a:pt x="3073908" y="196959"/>
                  <a:pt x="3104897" y="192811"/>
                  <a:pt x="3150485" y="185067"/>
                </a:cubicBezTo>
                <a:cubicBezTo>
                  <a:pt x="3151302" y="168504"/>
                  <a:pt x="3151711" y="151705"/>
                  <a:pt x="3151711" y="134668"/>
                </a:cubicBezTo>
                <a:cubicBezTo>
                  <a:pt x="3139794" y="138268"/>
                  <a:pt x="3127817" y="136748"/>
                  <a:pt x="3115778" y="130108"/>
                </a:cubicBezTo>
                <a:cubicBezTo>
                  <a:pt x="3103739" y="123469"/>
                  <a:pt x="3104109" y="118962"/>
                  <a:pt x="3116886" y="116589"/>
                </a:cubicBezTo>
                <a:cubicBezTo>
                  <a:pt x="3129663" y="114216"/>
                  <a:pt x="3141271" y="111903"/>
                  <a:pt x="3151711" y="109652"/>
                </a:cubicBezTo>
                <a:cubicBezTo>
                  <a:pt x="3151711" y="102496"/>
                  <a:pt x="3151062" y="95226"/>
                  <a:pt x="3149764" y="87841"/>
                </a:cubicBezTo>
                <a:cubicBezTo>
                  <a:pt x="3148467" y="80455"/>
                  <a:pt x="3145545" y="72439"/>
                  <a:pt x="3140999" y="63792"/>
                </a:cubicBezTo>
                <a:cubicBezTo>
                  <a:pt x="3136453" y="55145"/>
                  <a:pt x="3138704" y="51524"/>
                  <a:pt x="3147753" y="52929"/>
                </a:cubicBezTo>
                <a:cubicBezTo>
                  <a:pt x="3156802" y="54335"/>
                  <a:pt x="3165151" y="56869"/>
                  <a:pt x="3172802" y="60533"/>
                </a:cubicBezTo>
                <a:cubicBezTo>
                  <a:pt x="3180452" y="64197"/>
                  <a:pt x="3183360" y="69055"/>
                  <a:pt x="3181524" y="75106"/>
                </a:cubicBezTo>
                <a:cubicBezTo>
                  <a:pt x="3179689" y="81158"/>
                  <a:pt x="3178355" y="90608"/>
                  <a:pt x="3177524" y="103457"/>
                </a:cubicBezTo>
                <a:cubicBezTo>
                  <a:pt x="3186257" y="101851"/>
                  <a:pt x="3199306" y="99392"/>
                  <a:pt x="3216672" y="96079"/>
                </a:cubicBezTo>
                <a:cubicBezTo>
                  <a:pt x="3217461" y="88307"/>
                  <a:pt x="3217855" y="77745"/>
                  <a:pt x="3217855" y="64394"/>
                </a:cubicBezTo>
                <a:cubicBezTo>
                  <a:pt x="3217855" y="50714"/>
                  <a:pt x="3215608" y="38732"/>
                  <a:pt x="3211112" y="28451"/>
                </a:cubicBezTo>
                <a:cubicBezTo>
                  <a:pt x="3207740" y="20739"/>
                  <a:pt x="3209002" y="16847"/>
                  <a:pt x="3214899" y="16774"/>
                </a:cubicBezTo>
                <a:close/>
                <a:moveTo>
                  <a:pt x="6146424" y="15146"/>
                </a:moveTo>
                <a:cubicBezTo>
                  <a:pt x="6154131" y="16559"/>
                  <a:pt x="6162255" y="19090"/>
                  <a:pt x="6170794" y="22740"/>
                </a:cubicBezTo>
                <a:cubicBezTo>
                  <a:pt x="6179334" y="26389"/>
                  <a:pt x="6181804" y="32362"/>
                  <a:pt x="6178204" y="40658"/>
                </a:cubicBezTo>
                <a:cubicBezTo>
                  <a:pt x="6174606" y="48953"/>
                  <a:pt x="6172806" y="68990"/>
                  <a:pt x="6172806" y="100768"/>
                </a:cubicBezTo>
                <a:cubicBezTo>
                  <a:pt x="6175660" y="99936"/>
                  <a:pt x="6180220" y="99051"/>
                  <a:pt x="6186486" y="98112"/>
                </a:cubicBezTo>
                <a:cubicBezTo>
                  <a:pt x="6192753" y="97172"/>
                  <a:pt x="6197439" y="98345"/>
                  <a:pt x="6200544" y="101629"/>
                </a:cubicBezTo>
                <a:cubicBezTo>
                  <a:pt x="6203648" y="104913"/>
                  <a:pt x="6203100" y="108892"/>
                  <a:pt x="6198898" y="113567"/>
                </a:cubicBezTo>
                <a:cubicBezTo>
                  <a:pt x="6194696" y="118242"/>
                  <a:pt x="6185547" y="123490"/>
                  <a:pt x="6171450" y="129312"/>
                </a:cubicBezTo>
                <a:lnTo>
                  <a:pt x="6171450" y="158502"/>
                </a:lnTo>
                <a:cubicBezTo>
                  <a:pt x="6179166" y="160811"/>
                  <a:pt x="6185350" y="163514"/>
                  <a:pt x="6190003" y="166611"/>
                </a:cubicBezTo>
                <a:cubicBezTo>
                  <a:pt x="6194656" y="169709"/>
                  <a:pt x="6197227" y="175506"/>
                  <a:pt x="6197714" y="184002"/>
                </a:cubicBezTo>
                <a:cubicBezTo>
                  <a:pt x="6198202" y="192499"/>
                  <a:pt x="6194384" y="195503"/>
                  <a:pt x="6186260" y="193015"/>
                </a:cubicBezTo>
                <a:cubicBezTo>
                  <a:pt x="6178136" y="190527"/>
                  <a:pt x="6173200" y="185024"/>
                  <a:pt x="6171450" y="176506"/>
                </a:cubicBezTo>
                <a:lnTo>
                  <a:pt x="6171450" y="243919"/>
                </a:lnTo>
                <a:cubicBezTo>
                  <a:pt x="6171450" y="263049"/>
                  <a:pt x="6170490" y="278135"/>
                  <a:pt x="6168568" y="289177"/>
                </a:cubicBezTo>
                <a:cubicBezTo>
                  <a:pt x="6166646" y="300219"/>
                  <a:pt x="6163122" y="307149"/>
                  <a:pt x="6157996" y="309967"/>
                </a:cubicBezTo>
                <a:cubicBezTo>
                  <a:pt x="6152870" y="312785"/>
                  <a:pt x="6148180" y="308167"/>
                  <a:pt x="6143928" y="296114"/>
                </a:cubicBezTo>
                <a:cubicBezTo>
                  <a:pt x="6139676" y="284061"/>
                  <a:pt x="6138002" y="275902"/>
                  <a:pt x="6138905" y="271635"/>
                </a:cubicBezTo>
                <a:cubicBezTo>
                  <a:pt x="6139808" y="267369"/>
                  <a:pt x="6141608" y="261178"/>
                  <a:pt x="6144304" y="253061"/>
                </a:cubicBezTo>
                <a:cubicBezTo>
                  <a:pt x="6147000" y="244945"/>
                  <a:pt x="6148800" y="213575"/>
                  <a:pt x="6149704" y="158954"/>
                </a:cubicBezTo>
                <a:cubicBezTo>
                  <a:pt x="6137514" y="190373"/>
                  <a:pt x="6119618" y="215325"/>
                  <a:pt x="6096014" y="233810"/>
                </a:cubicBezTo>
                <a:cubicBezTo>
                  <a:pt x="6072410" y="252294"/>
                  <a:pt x="6067444" y="252090"/>
                  <a:pt x="6081118" y="233196"/>
                </a:cubicBezTo>
                <a:cubicBezTo>
                  <a:pt x="6094792" y="214303"/>
                  <a:pt x="6106952" y="195984"/>
                  <a:pt x="6117600" y="178238"/>
                </a:cubicBezTo>
                <a:cubicBezTo>
                  <a:pt x="6128247" y="160492"/>
                  <a:pt x="6135349" y="146865"/>
                  <a:pt x="6138905" y="137357"/>
                </a:cubicBezTo>
                <a:cubicBezTo>
                  <a:pt x="6137027" y="139064"/>
                  <a:pt x="6131148" y="140842"/>
                  <a:pt x="6121266" y="142692"/>
                </a:cubicBezTo>
                <a:cubicBezTo>
                  <a:pt x="6111386" y="144542"/>
                  <a:pt x="6101506" y="144094"/>
                  <a:pt x="6091626" y="141347"/>
                </a:cubicBezTo>
                <a:cubicBezTo>
                  <a:pt x="6081746" y="138601"/>
                  <a:pt x="6082366" y="135034"/>
                  <a:pt x="6093486" y="130646"/>
                </a:cubicBezTo>
                <a:cubicBezTo>
                  <a:pt x="6104608" y="126258"/>
                  <a:pt x="6123346" y="119382"/>
                  <a:pt x="6149704" y="110018"/>
                </a:cubicBezTo>
                <a:cubicBezTo>
                  <a:pt x="6149704" y="91562"/>
                  <a:pt x="6149044" y="74418"/>
                  <a:pt x="6147724" y="58586"/>
                </a:cubicBezTo>
                <a:cubicBezTo>
                  <a:pt x="6146406" y="42755"/>
                  <a:pt x="6143932" y="31204"/>
                  <a:pt x="6140304" y="23933"/>
                </a:cubicBezTo>
                <a:cubicBezTo>
                  <a:pt x="6136676" y="16663"/>
                  <a:pt x="6138716" y="13734"/>
                  <a:pt x="6146424" y="15146"/>
                </a:cubicBezTo>
                <a:close/>
                <a:moveTo>
                  <a:pt x="5795924" y="12264"/>
                </a:moveTo>
                <a:cubicBezTo>
                  <a:pt x="5797571" y="12201"/>
                  <a:pt x="5799718" y="12524"/>
                  <a:pt x="5802366" y="13232"/>
                </a:cubicBezTo>
                <a:cubicBezTo>
                  <a:pt x="5812956" y="16064"/>
                  <a:pt x="5821758" y="19574"/>
                  <a:pt x="5828770" y="23761"/>
                </a:cubicBezTo>
                <a:cubicBezTo>
                  <a:pt x="5835782" y="27949"/>
                  <a:pt x="5837248" y="33721"/>
                  <a:pt x="5833168" y="41077"/>
                </a:cubicBezTo>
                <a:cubicBezTo>
                  <a:pt x="5829088" y="48434"/>
                  <a:pt x="5826626" y="69679"/>
                  <a:pt x="5825780" y="104812"/>
                </a:cubicBezTo>
                <a:cubicBezTo>
                  <a:pt x="5829437" y="103106"/>
                  <a:pt x="5834710" y="101779"/>
                  <a:pt x="5841600" y="100833"/>
                </a:cubicBezTo>
                <a:cubicBezTo>
                  <a:pt x="5848491" y="99886"/>
                  <a:pt x="5853650" y="101564"/>
                  <a:pt x="5857077" y="105866"/>
                </a:cubicBezTo>
                <a:cubicBezTo>
                  <a:pt x="5860504" y="110168"/>
                  <a:pt x="5860264" y="114198"/>
                  <a:pt x="5856356" y="117955"/>
                </a:cubicBezTo>
                <a:cubicBezTo>
                  <a:pt x="5852449" y="121712"/>
                  <a:pt x="5842257" y="125648"/>
                  <a:pt x="5825780" y="129764"/>
                </a:cubicBezTo>
                <a:lnTo>
                  <a:pt x="5825780" y="156910"/>
                </a:lnTo>
                <a:cubicBezTo>
                  <a:pt x="5841942" y="160323"/>
                  <a:pt x="5852054" y="164604"/>
                  <a:pt x="5856120" y="169752"/>
                </a:cubicBezTo>
                <a:cubicBezTo>
                  <a:pt x="5860186" y="174900"/>
                  <a:pt x="5861014" y="181586"/>
                  <a:pt x="5858604" y="189810"/>
                </a:cubicBezTo>
                <a:cubicBezTo>
                  <a:pt x="5856195" y="198034"/>
                  <a:pt x="5851660" y="199949"/>
                  <a:pt x="5845000" y="195553"/>
                </a:cubicBezTo>
                <a:cubicBezTo>
                  <a:pt x="5838338" y="191158"/>
                  <a:pt x="5831932" y="182558"/>
                  <a:pt x="5825780" y="169752"/>
                </a:cubicBezTo>
                <a:cubicBezTo>
                  <a:pt x="5825780" y="194015"/>
                  <a:pt x="5825318" y="217096"/>
                  <a:pt x="5824392" y="238994"/>
                </a:cubicBezTo>
                <a:cubicBezTo>
                  <a:pt x="5823468" y="260891"/>
                  <a:pt x="5821302" y="280021"/>
                  <a:pt x="5817896" y="296383"/>
                </a:cubicBezTo>
                <a:cubicBezTo>
                  <a:pt x="5814490" y="312745"/>
                  <a:pt x="5808852" y="314717"/>
                  <a:pt x="5800978" y="302298"/>
                </a:cubicBezTo>
                <a:cubicBezTo>
                  <a:pt x="5793106" y="289880"/>
                  <a:pt x="5790747" y="278117"/>
                  <a:pt x="5793901" y="267011"/>
                </a:cubicBezTo>
                <a:cubicBezTo>
                  <a:pt x="5797056" y="255904"/>
                  <a:pt x="5799308" y="242690"/>
                  <a:pt x="5800656" y="227367"/>
                </a:cubicBezTo>
                <a:cubicBezTo>
                  <a:pt x="5802004" y="212045"/>
                  <a:pt x="5803130" y="188796"/>
                  <a:pt x="5804033" y="157620"/>
                </a:cubicBezTo>
                <a:cubicBezTo>
                  <a:pt x="5800003" y="171831"/>
                  <a:pt x="5790686" y="186924"/>
                  <a:pt x="5776080" y="202899"/>
                </a:cubicBezTo>
                <a:cubicBezTo>
                  <a:pt x="5761474" y="218874"/>
                  <a:pt x="5747185" y="230619"/>
                  <a:pt x="5733210" y="238133"/>
                </a:cubicBezTo>
                <a:cubicBezTo>
                  <a:pt x="5719236" y="245647"/>
                  <a:pt x="5717763" y="242618"/>
                  <a:pt x="5728790" y="229045"/>
                </a:cubicBezTo>
                <a:cubicBezTo>
                  <a:pt x="5739818" y="215472"/>
                  <a:pt x="5751763" y="199812"/>
                  <a:pt x="5764626" y="182066"/>
                </a:cubicBezTo>
                <a:cubicBezTo>
                  <a:pt x="5777490" y="164320"/>
                  <a:pt x="5787922" y="148973"/>
                  <a:pt x="5795924" y="136024"/>
                </a:cubicBezTo>
                <a:cubicBezTo>
                  <a:pt x="5787348" y="137816"/>
                  <a:pt x="5779726" y="138712"/>
                  <a:pt x="5773058" y="138712"/>
                </a:cubicBezTo>
                <a:cubicBezTo>
                  <a:pt x="5767078" y="138712"/>
                  <a:pt x="5759948" y="136927"/>
                  <a:pt x="5751666" y="133356"/>
                </a:cubicBezTo>
                <a:cubicBezTo>
                  <a:pt x="5743384" y="129786"/>
                  <a:pt x="5744779" y="126391"/>
                  <a:pt x="5755850" y="123171"/>
                </a:cubicBezTo>
                <a:cubicBezTo>
                  <a:pt x="5766920" y="119952"/>
                  <a:pt x="5782982" y="115503"/>
                  <a:pt x="5804033" y="109824"/>
                </a:cubicBezTo>
                <a:cubicBezTo>
                  <a:pt x="5804033" y="94021"/>
                  <a:pt x="5803814" y="78014"/>
                  <a:pt x="5803377" y="61802"/>
                </a:cubicBezTo>
                <a:cubicBezTo>
                  <a:pt x="5802940" y="45591"/>
                  <a:pt x="5800014" y="32735"/>
                  <a:pt x="5794600" y="23234"/>
                </a:cubicBezTo>
                <a:cubicBezTo>
                  <a:pt x="5790540" y="16109"/>
                  <a:pt x="5790982" y="12452"/>
                  <a:pt x="5795924" y="12264"/>
                </a:cubicBezTo>
                <a:close/>
                <a:moveTo>
                  <a:pt x="5152945" y="9109"/>
                </a:moveTo>
                <a:cubicBezTo>
                  <a:pt x="5154674" y="8993"/>
                  <a:pt x="5156860" y="9231"/>
                  <a:pt x="5159502" y="9823"/>
                </a:cubicBezTo>
                <a:cubicBezTo>
                  <a:pt x="5170071" y="12189"/>
                  <a:pt x="5178194" y="15258"/>
                  <a:pt x="5183873" y="19029"/>
                </a:cubicBezTo>
                <a:cubicBezTo>
                  <a:pt x="5189552" y="22800"/>
                  <a:pt x="5191241" y="27242"/>
                  <a:pt x="5188939" y="32355"/>
                </a:cubicBezTo>
                <a:cubicBezTo>
                  <a:pt x="5186637" y="37467"/>
                  <a:pt x="5183737" y="49918"/>
                  <a:pt x="5180238" y="69707"/>
                </a:cubicBezTo>
                <a:cubicBezTo>
                  <a:pt x="5195023" y="67255"/>
                  <a:pt x="5208883" y="64394"/>
                  <a:pt x="5221817" y="61125"/>
                </a:cubicBezTo>
                <a:cubicBezTo>
                  <a:pt x="5234752" y="57855"/>
                  <a:pt x="5244780" y="60849"/>
                  <a:pt x="5251900" y="70105"/>
                </a:cubicBezTo>
                <a:cubicBezTo>
                  <a:pt x="5259020" y="79362"/>
                  <a:pt x="5255116" y="84772"/>
                  <a:pt x="5240187" y="86335"/>
                </a:cubicBezTo>
                <a:cubicBezTo>
                  <a:pt x="5225259" y="87898"/>
                  <a:pt x="5204638" y="90379"/>
                  <a:pt x="5178323" y="93777"/>
                </a:cubicBezTo>
                <a:cubicBezTo>
                  <a:pt x="5175914" y="108204"/>
                  <a:pt x="5174308" y="118177"/>
                  <a:pt x="5173505" y="123698"/>
                </a:cubicBezTo>
                <a:cubicBezTo>
                  <a:pt x="5180130" y="122881"/>
                  <a:pt x="5186856" y="121830"/>
                  <a:pt x="5193682" y="120547"/>
                </a:cubicBezTo>
                <a:cubicBezTo>
                  <a:pt x="5200508" y="119264"/>
                  <a:pt x="5206165" y="117220"/>
                  <a:pt x="5210654" y="114417"/>
                </a:cubicBezTo>
                <a:cubicBezTo>
                  <a:pt x="5215142" y="111613"/>
                  <a:pt x="5221276" y="111663"/>
                  <a:pt x="5229056" y="114567"/>
                </a:cubicBezTo>
                <a:cubicBezTo>
                  <a:pt x="5236835" y="117471"/>
                  <a:pt x="5244141" y="122139"/>
                  <a:pt x="5250975" y="128570"/>
                </a:cubicBezTo>
                <a:cubicBezTo>
                  <a:pt x="5257808" y="135002"/>
                  <a:pt x="5257012" y="141247"/>
                  <a:pt x="5248587" y="147306"/>
                </a:cubicBezTo>
                <a:cubicBezTo>
                  <a:pt x="5240162" y="153365"/>
                  <a:pt x="5232680" y="162209"/>
                  <a:pt x="5226141" y="173839"/>
                </a:cubicBezTo>
                <a:cubicBezTo>
                  <a:pt x="5233340" y="185139"/>
                  <a:pt x="5233379" y="191108"/>
                  <a:pt x="5226259" y="191746"/>
                </a:cubicBezTo>
                <a:cubicBezTo>
                  <a:pt x="5219139" y="192384"/>
                  <a:pt x="5206954" y="193334"/>
                  <a:pt x="5189703" y="194596"/>
                </a:cubicBezTo>
                <a:cubicBezTo>
                  <a:pt x="5200500" y="201221"/>
                  <a:pt x="5204301" y="207714"/>
                  <a:pt x="5201103" y="214074"/>
                </a:cubicBezTo>
                <a:cubicBezTo>
                  <a:pt x="5197905" y="220434"/>
                  <a:pt x="5195654" y="231343"/>
                  <a:pt x="5194349" y="246802"/>
                </a:cubicBezTo>
                <a:cubicBezTo>
                  <a:pt x="5193044" y="262261"/>
                  <a:pt x="5195794" y="272385"/>
                  <a:pt x="5202598" y="277174"/>
                </a:cubicBezTo>
                <a:cubicBezTo>
                  <a:pt x="5209402" y="281964"/>
                  <a:pt x="5222664" y="284147"/>
                  <a:pt x="5242381" y="283724"/>
                </a:cubicBezTo>
                <a:cubicBezTo>
                  <a:pt x="5262099" y="283301"/>
                  <a:pt x="5275887" y="281229"/>
                  <a:pt x="5283746" y="277508"/>
                </a:cubicBezTo>
                <a:cubicBezTo>
                  <a:pt x="5291604" y="273786"/>
                  <a:pt x="5297225" y="268965"/>
                  <a:pt x="5300609" y="263042"/>
                </a:cubicBezTo>
                <a:cubicBezTo>
                  <a:pt x="5303994" y="257120"/>
                  <a:pt x="5307974" y="248390"/>
                  <a:pt x="5312548" y="236853"/>
                </a:cubicBezTo>
                <a:cubicBezTo>
                  <a:pt x="5317122" y="225317"/>
                  <a:pt x="5319822" y="226682"/>
                  <a:pt x="5320647" y="240951"/>
                </a:cubicBezTo>
                <a:cubicBezTo>
                  <a:pt x="5321471" y="255219"/>
                  <a:pt x="5323471" y="266448"/>
                  <a:pt x="5326648" y="274636"/>
                </a:cubicBezTo>
                <a:cubicBezTo>
                  <a:pt x="5329825" y="282824"/>
                  <a:pt x="5329050" y="289381"/>
                  <a:pt x="5324325" y="294307"/>
                </a:cubicBezTo>
                <a:cubicBezTo>
                  <a:pt x="5319600" y="299233"/>
                  <a:pt x="5311634" y="303094"/>
                  <a:pt x="5300427" y="305891"/>
                </a:cubicBezTo>
                <a:cubicBezTo>
                  <a:pt x="5289220" y="308687"/>
                  <a:pt x="5274134" y="310770"/>
                  <a:pt x="5255169" y="312139"/>
                </a:cubicBezTo>
                <a:cubicBezTo>
                  <a:pt x="5236204" y="313509"/>
                  <a:pt x="5218304" y="311555"/>
                  <a:pt x="5201468" y="306278"/>
                </a:cubicBezTo>
                <a:cubicBezTo>
                  <a:pt x="5184633" y="301001"/>
                  <a:pt x="5175735" y="290643"/>
                  <a:pt x="5174774" y="275206"/>
                </a:cubicBezTo>
                <a:cubicBezTo>
                  <a:pt x="5173814" y="259769"/>
                  <a:pt x="5173785" y="244138"/>
                  <a:pt x="5174688" y="228314"/>
                </a:cubicBezTo>
                <a:cubicBezTo>
                  <a:pt x="5175592" y="212489"/>
                  <a:pt x="5174438" y="201967"/>
                  <a:pt x="5171225" y="196747"/>
                </a:cubicBezTo>
                <a:lnTo>
                  <a:pt x="5149198" y="198877"/>
                </a:lnTo>
                <a:cubicBezTo>
                  <a:pt x="5151536" y="200210"/>
                  <a:pt x="5154372" y="203225"/>
                  <a:pt x="5157706" y="207922"/>
                </a:cubicBezTo>
                <a:cubicBezTo>
                  <a:pt x="5161040" y="212618"/>
                  <a:pt x="5160502" y="217336"/>
                  <a:pt x="5156093" y="222076"/>
                </a:cubicBezTo>
                <a:cubicBezTo>
                  <a:pt x="5151683" y="226815"/>
                  <a:pt x="5146105" y="234362"/>
                  <a:pt x="5139358" y="244715"/>
                </a:cubicBezTo>
                <a:cubicBezTo>
                  <a:pt x="5132610" y="255069"/>
                  <a:pt x="5120934" y="267165"/>
                  <a:pt x="5104328" y="281003"/>
                </a:cubicBezTo>
                <a:cubicBezTo>
                  <a:pt x="5087722" y="294841"/>
                  <a:pt x="5068750" y="303607"/>
                  <a:pt x="5047412" y="307300"/>
                </a:cubicBezTo>
                <a:cubicBezTo>
                  <a:pt x="5026073" y="310992"/>
                  <a:pt x="5024611" y="307554"/>
                  <a:pt x="5043023" y="296985"/>
                </a:cubicBezTo>
                <a:cubicBezTo>
                  <a:pt x="5061436" y="286417"/>
                  <a:pt x="5077480" y="274737"/>
                  <a:pt x="5091153" y="261945"/>
                </a:cubicBezTo>
                <a:cubicBezTo>
                  <a:pt x="5104827" y="249154"/>
                  <a:pt x="5114968" y="236459"/>
                  <a:pt x="5121579" y="223861"/>
                </a:cubicBezTo>
                <a:cubicBezTo>
                  <a:pt x="5128190" y="211263"/>
                  <a:pt x="5131094" y="204025"/>
                  <a:pt x="5130291" y="202146"/>
                </a:cubicBezTo>
                <a:lnTo>
                  <a:pt x="5127645" y="203136"/>
                </a:lnTo>
                <a:cubicBezTo>
                  <a:pt x="5122282" y="211482"/>
                  <a:pt x="5117338" y="212055"/>
                  <a:pt x="5112814" y="204857"/>
                </a:cubicBezTo>
                <a:cubicBezTo>
                  <a:pt x="5108290" y="197658"/>
                  <a:pt x="5104687" y="187803"/>
                  <a:pt x="5102005" y="175291"/>
                </a:cubicBezTo>
                <a:cubicBezTo>
                  <a:pt x="5099324" y="162779"/>
                  <a:pt x="5095470" y="152300"/>
                  <a:pt x="5090443" y="143853"/>
                </a:cubicBezTo>
                <a:cubicBezTo>
                  <a:pt x="5085417" y="135407"/>
                  <a:pt x="5085653" y="130614"/>
                  <a:pt x="5091153" y="129474"/>
                </a:cubicBezTo>
                <a:cubicBezTo>
                  <a:pt x="5096653" y="128334"/>
                  <a:pt x="5102740" y="128438"/>
                  <a:pt x="5109415" y="129786"/>
                </a:cubicBezTo>
                <a:cubicBezTo>
                  <a:pt x="5116091" y="131134"/>
                  <a:pt x="5129373" y="130646"/>
                  <a:pt x="5149263" y="128323"/>
                </a:cubicBezTo>
                <a:cubicBezTo>
                  <a:pt x="5150912" y="113409"/>
                  <a:pt x="5152188" y="102926"/>
                  <a:pt x="5153092" y="96875"/>
                </a:cubicBezTo>
                <a:cubicBezTo>
                  <a:pt x="5141706" y="98667"/>
                  <a:pt x="5131481" y="100015"/>
                  <a:pt x="5122418" y="100919"/>
                </a:cubicBezTo>
                <a:cubicBezTo>
                  <a:pt x="5113355" y="101822"/>
                  <a:pt x="5104952" y="98732"/>
                  <a:pt x="5097209" y="91648"/>
                </a:cubicBezTo>
                <a:cubicBezTo>
                  <a:pt x="5089464" y="84564"/>
                  <a:pt x="5091314" y="80728"/>
                  <a:pt x="5102758" y="80140"/>
                </a:cubicBezTo>
                <a:cubicBezTo>
                  <a:pt x="5114201" y="79552"/>
                  <a:pt x="5131481" y="77609"/>
                  <a:pt x="5154598" y="74311"/>
                </a:cubicBezTo>
                <a:cubicBezTo>
                  <a:pt x="5155386" y="63914"/>
                  <a:pt x="5155781" y="54313"/>
                  <a:pt x="5155781" y="45508"/>
                </a:cubicBezTo>
                <a:cubicBezTo>
                  <a:pt x="5155781" y="37263"/>
                  <a:pt x="5153759" y="28662"/>
                  <a:pt x="5149715" y="19707"/>
                </a:cubicBezTo>
                <a:cubicBezTo>
                  <a:pt x="5146682" y="12990"/>
                  <a:pt x="5147759" y="9458"/>
                  <a:pt x="5152945" y="9109"/>
                </a:cubicBezTo>
                <a:close/>
                <a:moveTo>
                  <a:pt x="937839" y="7629"/>
                </a:moveTo>
                <a:cubicBezTo>
                  <a:pt x="995014" y="53919"/>
                  <a:pt x="1023601" y="102790"/>
                  <a:pt x="1023601" y="154243"/>
                </a:cubicBezTo>
                <a:cubicBezTo>
                  <a:pt x="1025407" y="214515"/>
                  <a:pt x="997243" y="265129"/>
                  <a:pt x="939108" y="306084"/>
                </a:cubicBezTo>
                <a:lnTo>
                  <a:pt x="920868" y="284423"/>
                </a:lnTo>
                <a:cubicBezTo>
                  <a:pt x="968563" y="248659"/>
                  <a:pt x="992855" y="207230"/>
                  <a:pt x="993745" y="160137"/>
                </a:cubicBezTo>
                <a:cubicBezTo>
                  <a:pt x="995551" y="112083"/>
                  <a:pt x="970807" y="68833"/>
                  <a:pt x="919512" y="30386"/>
                </a:cubicBezTo>
                <a:close/>
                <a:moveTo>
                  <a:pt x="644580" y="7629"/>
                </a:moveTo>
                <a:lnTo>
                  <a:pt x="662972" y="30386"/>
                </a:lnTo>
                <a:cubicBezTo>
                  <a:pt x="611677" y="68833"/>
                  <a:pt x="586911" y="112097"/>
                  <a:pt x="588675" y="160180"/>
                </a:cubicBezTo>
                <a:cubicBezTo>
                  <a:pt x="589564" y="207259"/>
                  <a:pt x="613878" y="248666"/>
                  <a:pt x="661616" y="284402"/>
                </a:cubicBezTo>
                <a:lnTo>
                  <a:pt x="643311" y="306084"/>
                </a:lnTo>
                <a:cubicBezTo>
                  <a:pt x="585219" y="265143"/>
                  <a:pt x="557076" y="213826"/>
                  <a:pt x="558883" y="152135"/>
                </a:cubicBezTo>
                <a:cubicBezTo>
                  <a:pt x="558883" y="102044"/>
                  <a:pt x="587449" y="53876"/>
                  <a:pt x="644580" y="7629"/>
                </a:cubicBezTo>
                <a:close/>
                <a:moveTo>
                  <a:pt x="2479946" y="7248"/>
                </a:moveTo>
                <a:cubicBezTo>
                  <a:pt x="2483077" y="7769"/>
                  <a:pt x="2486899" y="8824"/>
                  <a:pt x="2491413" y="10414"/>
                </a:cubicBezTo>
                <a:cubicBezTo>
                  <a:pt x="2509467" y="16774"/>
                  <a:pt x="2516677" y="24166"/>
                  <a:pt x="2513042" y="32591"/>
                </a:cubicBezTo>
                <a:cubicBezTo>
                  <a:pt x="2509406" y="41016"/>
                  <a:pt x="2507155" y="51470"/>
                  <a:pt x="2506287" y="63953"/>
                </a:cubicBezTo>
                <a:cubicBezTo>
                  <a:pt x="2505420" y="76436"/>
                  <a:pt x="2504986" y="91856"/>
                  <a:pt x="2504986" y="110211"/>
                </a:cubicBezTo>
                <a:cubicBezTo>
                  <a:pt x="2520975" y="105708"/>
                  <a:pt x="2533473" y="102331"/>
                  <a:pt x="2542479" y="100080"/>
                </a:cubicBezTo>
                <a:cubicBezTo>
                  <a:pt x="2551484" y="97828"/>
                  <a:pt x="2559411" y="99893"/>
                  <a:pt x="2566258" y="106275"/>
                </a:cubicBezTo>
                <a:cubicBezTo>
                  <a:pt x="2573105" y="112656"/>
                  <a:pt x="2572220" y="117837"/>
                  <a:pt x="2563602" y="121816"/>
                </a:cubicBezTo>
                <a:cubicBezTo>
                  <a:pt x="2554983" y="125795"/>
                  <a:pt x="2546089" y="128932"/>
                  <a:pt x="2536918" y="131227"/>
                </a:cubicBezTo>
                <a:cubicBezTo>
                  <a:pt x="2527748" y="133521"/>
                  <a:pt x="2516659" y="135816"/>
                  <a:pt x="2503652" y="138110"/>
                </a:cubicBezTo>
                <a:lnTo>
                  <a:pt x="2503652" y="180399"/>
                </a:lnTo>
                <a:cubicBezTo>
                  <a:pt x="2514479" y="177804"/>
                  <a:pt x="2524094" y="175129"/>
                  <a:pt x="2532498" y="172376"/>
                </a:cubicBezTo>
                <a:cubicBezTo>
                  <a:pt x="2540901" y="169623"/>
                  <a:pt x="2548767" y="171677"/>
                  <a:pt x="2556095" y="178539"/>
                </a:cubicBezTo>
                <a:cubicBezTo>
                  <a:pt x="2563422" y="185401"/>
                  <a:pt x="2563623" y="190366"/>
                  <a:pt x="2556697" y="193435"/>
                </a:cubicBezTo>
                <a:cubicBezTo>
                  <a:pt x="2549771" y="196503"/>
                  <a:pt x="2541528" y="199124"/>
                  <a:pt x="2531971" y="201297"/>
                </a:cubicBezTo>
                <a:cubicBezTo>
                  <a:pt x="2522413" y="203469"/>
                  <a:pt x="2512909" y="205731"/>
                  <a:pt x="2503459" y="208083"/>
                </a:cubicBezTo>
                <a:cubicBezTo>
                  <a:pt x="2502685" y="227299"/>
                  <a:pt x="2502297" y="243267"/>
                  <a:pt x="2502297" y="255987"/>
                </a:cubicBezTo>
                <a:cubicBezTo>
                  <a:pt x="2520481" y="255155"/>
                  <a:pt x="2535215" y="253839"/>
                  <a:pt x="2546501" y="252040"/>
                </a:cubicBezTo>
                <a:cubicBezTo>
                  <a:pt x="2557787" y="250240"/>
                  <a:pt x="2571944" y="248648"/>
                  <a:pt x="2588973" y="247264"/>
                </a:cubicBezTo>
                <a:cubicBezTo>
                  <a:pt x="2606002" y="245880"/>
                  <a:pt x="2619435" y="249286"/>
                  <a:pt x="2629273" y="257482"/>
                </a:cubicBezTo>
                <a:cubicBezTo>
                  <a:pt x="2639110" y="265677"/>
                  <a:pt x="2641985" y="272001"/>
                  <a:pt x="2637898" y="276454"/>
                </a:cubicBezTo>
                <a:cubicBezTo>
                  <a:pt x="2633811" y="280906"/>
                  <a:pt x="2627157" y="282229"/>
                  <a:pt x="2617937" y="280422"/>
                </a:cubicBezTo>
                <a:cubicBezTo>
                  <a:pt x="2608716" y="278616"/>
                  <a:pt x="2597473" y="277493"/>
                  <a:pt x="2584209" y="277056"/>
                </a:cubicBezTo>
                <a:cubicBezTo>
                  <a:pt x="2570944" y="276619"/>
                  <a:pt x="2556209" y="276400"/>
                  <a:pt x="2540005" y="276400"/>
                </a:cubicBezTo>
                <a:cubicBezTo>
                  <a:pt x="2525005" y="276400"/>
                  <a:pt x="2501928" y="278200"/>
                  <a:pt x="2470774" y="281799"/>
                </a:cubicBezTo>
                <a:cubicBezTo>
                  <a:pt x="2439620" y="285398"/>
                  <a:pt x="2416708" y="288546"/>
                  <a:pt x="2402038" y="291242"/>
                </a:cubicBezTo>
                <a:cubicBezTo>
                  <a:pt x="2387368" y="293938"/>
                  <a:pt x="2377021" y="295738"/>
                  <a:pt x="2370998" y="296641"/>
                </a:cubicBezTo>
                <a:cubicBezTo>
                  <a:pt x="2364975" y="297545"/>
                  <a:pt x="2357655" y="293874"/>
                  <a:pt x="2349036" y="285628"/>
                </a:cubicBezTo>
                <a:cubicBezTo>
                  <a:pt x="2340418" y="277382"/>
                  <a:pt x="2338482" y="272869"/>
                  <a:pt x="2343229" y="272087"/>
                </a:cubicBezTo>
                <a:cubicBezTo>
                  <a:pt x="2347975" y="271306"/>
                  <a:pt x="2356185" y="270693"/>
                  <a:pt x="2367858" y="270248"/>
                </a:cubicBezTo>
                <a:cubicBezTo>
                  <a:pt x="2379531" y="269803"/>
                  <a:pt x="2394868" y="268452"/>
                  <a:pt x="2413868" y="266193"/>
                </a:cubicBezTo>
                <a:cubicBezTo>
                  <a:pt x="2432869" y="263935"/>
                  <a:pt x="2453741" y="261587"/>
                  <a:pt x="2476485" y="259149"/>
                </a:cubicBezTo>
                <a:lnTo>
                  <a:pt x="2476485" y="212945"/>
                </a:lnTo>
                <a:cubicBezTo>
                  <a:pt x="2468612" y="213848"/>
                  <a:pt x="2458739" y="214300"/>
                  <a:pt x="2446865" y="214300"/>
                </a:cubicBezTo>
                <a:cubicBezTo>
                  <a:pt x="2435293" y="214300"/>
                  <a:pt x="2425638" y="211593"/>
                  <a:pt x="2417902" y="206180"/>
                </a:cubicBezTo>
                <a:cubicBezTo>
                  <a:pt x="2410165" y="200766"/>
                  <a:pt x="2411943" y="197170"/>
                  <a:pt x="2423236" y="195392"/>
                </a:cubicBezTo>
                <a:cubicBezTo>
                  <a:pt x="2434529" y="193614"/>
                  <a:pt x="2442940" y="192262"/>
                  <a:pt x="2448468" y="191337"/>
                </a:cubicBezTo>
                <a:cubicBezTo>
                  <a:pt x="2453996" y="190412"/>
                  <a:pt x="2463787" y="188387"/>
                  <a:pt x="2477840" y="185261"/>
                </a:cubicBezTo>
                <a:lnTo>
                  <a:pt x="2477840" y="141423"/>
                </a:lnTo>
                <a:cubicBezTo>
                  <a:pt x="2464819" y="144119"/>
                  <a:pt x="2453598" y="145467"/>
                  <a:pt x="2444176" y="145467"/>
                </a:cubicBezTo>
                <a:cubicBezTo>
                  <a:pt x="2435615" y="145467"/>
                  <a:pt x="2426330" y="144119"/>
                  <a:pt x="2416321" y="141423"/>
                </a:cubicBezTo>
                <a:cubicBezTo>
                  <a:pt x="2404504" y="160395"/>
                  <a:pt x="2391781" y="173910"/>
                  <a:pt x="2378151" y="181970"/>
                </a:cubicBezTo>
                <a:cubicBezTo>
                  <a:pt x="2364520" y="190029"/>
                  <a:pt x="2363133" y="186032"/>
                  <a:pt x="2373988" y="169978"/>
                </a:cubicBezTo>
                <a:cubicBezTo>
                  <a:pt x="2384844" y="153924"/>
                  <a:pt x="2394742" y="135034"/>
                  <a:pt x="2403683" y="113309"/>
                </a:cubicBezTo>
                <a:cubicBezTo>
                  <a:pt x="2412624" y="91583"/>
                  <a:pt x="2415969" y="76637"/>
                  <a:pt x="2413718" y="68470"/>
                </a:cubicBezTo>
                <a:cubicBezTo>
                  <a:pt x="2411466" y="60304"/>
                  <a:pt x="2417568" y="59504"/>
                  <a:pt x="2432023" y="66072"/>
                </a:cubicBezTo>
                <a:cubicBezTo>
                  <a:pt x="2446478" y="72640"/>
                  <a:pt x="2452024" y="78426"/>
                  <a:pt x="2448661" y="83431"/>
                </a:cubicBezTo>
                <a:cubicBezTo>
                  <a:pt x="2445298" y="88436"/>
                  <a:pt x="2441384" y="94731"/>
                  <a:pt x="2436917" y="102317"/>
                </a:cubicBezTo>
                <a:cubicBezTo>
                  <a:pt x="2432450" y="109903"/>
                  <a:pt x="2428144" y="117525"/>
                  <a:pt x="2424000" y="125182"/>
                </a:cubicBezTo>
                <a:cubicBezTo>
                  <a:pt x="2424215" y="124193"/>
                  <a:pt x="2429944" y="123042"/>
                  <a:pt x="2441187" y="121730"/>
                </a:cubicBezTo>
                <a:cubicBezTo>
                  <a:pt x="2452429" y="120418"/>
                  <a:pt x="2464647" y="118213"/>
                  <a:pt x="2477840" y="115116"/>
                </a:cubicBezTo>
                <a:cubicBezTo>
                  <a:pt x="2477840" y="82334"/>
                  <a:pt x="2477621" y="60472"/>
                  <a:pt x="2477184" y="49531"/>
                </a:cubicBezTo>
                <a:cubicBezTo>
                  <a:pt x="2476747" y="38589"/>
                  <a:pt x="2474495" y="27744"/>
                  <a:pt x="2470430" y="16996"/>
                </a:cubicBezTo>
                <a:cubicBezTo>
                  <a:pt x="2467381" y="8935"/>
                  <a:pt x="2470553" y="5686"/>
                  <a:pt x="2479946" y="7248"/>
                </a:cubicBezTo>
                <a:close/>
                <a:moveTo>
                  <a:pt x="2183041" y="358"/>
                </a:moveTo>
                <a:cubicBezTo>
                  <a:pt x="2189968" y="1806"/>
                  <a:pt x="2198317" y="5797"/>
                  <a:pt x="2208090" y="12329"/>
                </a:cubicBezTo>
                <a:cubicBezTo>
                  <a:pt x="2217863" y="18861"/>
                  <a:pt x="2221172" y="23191"/>
                  <a:pt x="2218017" y="25321"/>
                </a:cubicBezTo>
                <a:cubicBezTo>
                  <a:pt x="2214862" y="27450"/>
                  <a:pt x="2210843" y="32294"/>
                  <a:pt x="2205960" y="39851"/>
                </a:cubicBezTo>
                <a:cubicBezTo>
                  <a:pt x="2201078" y="47408"/>
                  <a:pt x="2195341" y="56016"/>
                  <a:pt x="2188752" y="65674"/>
                </a:cubicBezTo>
                <a:cubicBezTo>
                  <a:pt x="2182163" y="75332"/>
                  <a:pt x="2177298" y="81179"/>
                  <a:pt x="2174157" y="83216"/>
                </a:cubicBezTo>
                <a:cubicBezTo>
                  <a:pt x="2198608" y="81495"/>
                  <a:pt x="2215862" y="79039"/>
                  <a:pt x="2225922" y="75849"/>
                </a:cubicBezTo>
                <a:cubicBezTo>
                  <a:pt x="2235982" y="72658"/>
                  <a:pt x="2245256" y="73966"/>
                  <a:pt x="2253746" y="79774"/>
                </a:cubicBezTo>
                <a:cubicBezTo>
                  <a:pt x="2262235" y="85582"/>
                  <a:pt x="2269767" y="92878"/>
                  <a:pt x="2276342" y="101661"/>
                </a:cubicBezTo>
                <a:cubicBezTo>
                  <a:pt x="2282917" y="110444"/>
                  <a:pt x="2280569" y="115650"/>
                  <a:pt x="2269298" y="117277"/>
                </a:cubicBezTo>
                <a:cubicBezTo>
                  <a:pt x="2258026" y="118905"/>
                  <a:pt x="2244500" y="124010"/>
                  <a:pt x="2228718" y="132593"/>
                </a:cubicBezTo>
                <a:cubicBezTo>
                  <a:pt x="2212937" y="141175"/>
                  <a:pt x="2206663" y="141695"/>
                  <a:pt x="2209897" y="134152"/>
                </a:cubicBezTo>
                <a:cubicBezTo>
                  <a:pt x="2213131" y="126609"/>
                  <a:pt x="2216956" y="119210"/>
                  <a:pt x="2221373" y="111954"/>
                </a:cubicBezTo>
                <a:cubicBezTo>
                  <a:pt x="2225789" y="104697"/>
                  <a:pt x="2227593" y="100370"/>
                  <a:pt x="2226782" y="98972"/>
                </a:cubicBezTo>
                <a:cubicBezTo>
                  <a:pt x="2225972" y="97574"/>
                  <a:pt x="2217813" y="97542"/>
                  <a:pt x="2202304" y="98875"/>
                </a:cubicBezTo>
                <a:cubicBezTo>
                  <a:pt x="2186795" y="100209"/>
                  <a:pt x="2167514" y="102457"/>
                  <a:pt x="2144462" y="105619"/>
                </a:cubicBezTo>
                <a:cubicBezTo>
                  <a:pt x="2121411" y="108781"/>
                  <a:pt x="2099438" y="111939"/>
                  <a:pt x="2078544" y="115094"/>
                </a:cubicBezTo>
                <a:cubicBezTo>
                  <a:pt x="2057650" y="118249"/>
                  <a:pt x="2045088" y="119375"/>
                  <a:pt x="2040858" y="118471"/>
                </a:cubicBezTo>
                <a:cubicBezTo>
                  <a:pt x="2036828" y="134862"/>
                  <a:pt x="2030354" y="148406"/>
                  <a:pt x="2021434" y="159104"/>
                </a:cubicBezTo>
                <a:cubicBezTo>
                  <a:pt x="2012515" y="169802"/>
                  <a:pt x="2006018" y="169953"/>
                  <a:pt x="2001946" y="159556"/>
                </a:cubicBezTo>
                <a:cubicBezTo>
                  <a:pt x="1997873" y="149159"/>
                  <a:pt x="1998339" y="140243"/>
                  <a:pt x="2003344" y="132808"/>
                </a:cubicBezTo>
                <a:cubicBezTo>
                  <a:pt x="2008349" y="125372"/>
                  <a:pt x="2012396" y="117708"/>
                  <a:pt x="2015487" y="109813"/>
                </a:cubicBezTo>
                <a:cubicBezTo>
                  <a:pt x="2018577" y="101919"/>
                  <a:pt x="2020889" y="95513"/>
                  <a:pt x="2022424" y="90594"/>
                </a:cubicBezTo>
                <a:cubicBezTo>
                  <a:pt x="2023958" y="85675"/>
                  <a:pt x="2027360" y="85600"/>
                  <a:pt x="2032630" y="90368"/>
                </a:cubicBezTo>
                <a:cubicBezTo>
                  <a:pt x="2037900" y="95136"/>
                  <a:pt x="2040535" y="98603"/>
                  <a:pt x="2040535" y="100768"/>
                </a:cubicBezTo>
                <a:cubicBezTo>
                  <a:pt x="2050674" y="100840"/>
                  <a:pt x="2064121" y="99743"/>
                  <a:pt x="2080878" y="97477"/>
                </a:cubicBezTo>
                <a:cubicBezTo>
                  <a:pt x="2097635" y="95211"/>
                  <a:pt x="2122282" y="91935"/>
                  <a:pt x="2154820" y="87647"/>
                </a:cubicBezTo>
                <a:cubicBezTo>
                  <a:pt x="2162262" y="73579"/>
                  <a:pt x="2168221" y="58827"/>
                  <a:pt x="2172695" y="43389"/>
                </a:cubicBezTo>
                <a:cubicBezTo>
                  <a:pt x="2177169" y="27952"/>
                  <a:pt x="2178280" y="16559"/>
                  <a:pt x="2176029" y="9210"/>
                </a:cubicBezTo>
                <a:cubicBezTo>
                  <a:pt x="2173777" y="1860"/>
                  <a:pt x="2176115" y="-1090"/>
                  <a:pt x="2183041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6" y="154210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626334" y="3401782"/>
            <a:ext cx="24955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816÷8=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112861" y="3429000"/>
            <a:ext cx="2277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（箱）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217858" y="4522979"/>
            <a:ext cx="4126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答：可以装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8" name="Picture 4" descr="http://p0.so.qhimgs1.com/bdr/_240_/t010a6a05294fda1e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20" y="3429000"/>
            <a:ext cx="2134953" cy="17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utoUpdateAnimBg="0"/>
      <p:bldP spid="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84437" y="1486168"/>
            <a:ext cx="7494703" cy="984040"/>
          </a:xfrm>
          <a:custGeom>
            <a:avLst/>
            <a:gdLst/>
            <a:ahLst/>
            <a:cxnLst/>
            <a:rect l="l" t="t" r="r" b="b"/>
            <a:pathLst>
              <a:path w="7494703" h="984040">
                <a:moveTo>
                  <a:pt x="5999406" y="875523"/>
                </a:moveTo>
                <a:lnTo>
                  <a:pt x="6052927" y="875523"/>
                </a:lnTo>
                <a:lnTo>
                  <a:pt x="6052927" y="929020"/>
                </a:lnTo>
                <a:lnTo>
                  <a:pt x="5999406" y="929020"/>
                </a:lnTo>
                <a:close/>
                <a:moveTo>
                  <a:pt x="1489570" y="869358"/>
                </a:moveTo>
                <a:cubicBezTo>
                  <a:pt x="1494199" y="868610"/>
                  <a:pt x="1499315" y="868957"/>
                  <a:pt x="1504919" y="870399"/>
                </a:cubicBezTo>
                <a:cubicBezTo>
                  <a:pt x="1516127" y="873282"/>
                  <a:pt x="1523447" y="879344"/>
                  <a:pt x="1526880" y="888585"/>
                </a:cubicBezTo>
                <a:cubicBezTo>
                  <a:pt x="1530313" y="897826"/>
                  <a:pt x="1529830" y="909388"/>
                  <a:pt x="1525430" y="923271"/>
                </a:cubicBezTo>
                <a:cubicBezTo>
                  <a:pt x="1521030" y="937153"/>
                  <a:pt x="1513039" y="950431"/>
                  <a:pt x="1501457" y="963106"/>
                </a:cubicBezTo>
                <a:cubicBezTo>
                  <a:pt x="1489874" y="975780"/>
                  <a:pt x="1478709" y="982679"/>
                  <a:pt x="1467959" y="983804"/>
                </a:cubicBezTo>
                <a:cubicBezTo>
                  <a:pt x="1457209" y="984929"/>
                  <a:pt x="1455109" y="982042"/>
                  <a:pt x="1461659" y="975142"/>
                </a:cubicBezTo>
                <a:cubicBezTo>
                  <a:pt x="1468209" y="968243"/>
                  <a:pt x="1474246" y="961281"/>
                  <a:pt x="1479771" y="954256"/>
                </a:cubicBezTo>
                <a:cubicBezTo>
                  <a:pt x="1485296" y="947232"/>
                  <a:pt x="1490099" y="938820"/>
                  <a:pt x="1494182" y="929020"/>
                </a:cubicBezTo>
                <a:cubicBezTo>
                  <a:pt x="1486833" y="929020"/>
                  <a:pt x="1480654" y="927141"/>
                  <a:pt x="1475646" y="923383"/>
                </a:cubicBezTo>
                <a:cubicBezTo>
                  <a:pt x="1470638" y="919625"/>
                  <a:pt x="1467247" y="914709"/>
                  <a:pt x="1465471" y="908634"/>
                </a:cubicBezTo>
                <a:cubicBezTo>
                  <a:pt x="1463697" y="902559"/>
                  <a:pt x="1463371" y="896885"/>
                  <a:pt x="1464497" y="891610"/>
                </a:cubicBezTo>
                <a:cubicBezTo>
                  <a:pt x="1465621" y="886335"/>
                  <a:pt x="1469838" y="880761"/>
                  <a:pt x="1477146" y="874886"/>
                </a:cubicBezTo>
                <a:cubicBezTo>
                  <a:pt x="1480800" y="871949"/>
                  <a:pt x="1484941" y="870106"/>
                  <a:pt x="1489570" y="869358"/>
                </a:cubicBezTo>
                <a:close/>
                <a:moveTo>
                  <a:pt x="4060263" y="829039"/>
                </a:moveTo>
                <a:cubicBezTo>
                  <a:pt x="4068504" y="830480"/>
                  <a:pt x="4053755" y="842125"/>
                  <a:pt x="4016015" y="863974"/>
                </a:cubicBezTo>
                <a:cubicBezTo>
                  <a:pt x="3978276" y="885823"/>
                  <a:pt x="3956057" y="900034"/>
                  <a:pt x="3949357" y="906609"/>
                </a:cubicBezTo>
                <a:cubicBezTo>
                  <a:pt x="3942657" y="913184"/>
                  <a:pt x="3933258" y="910076"/>
                  <a:pt x="3921159" y="897285"/>
                </a:cubicBezTo>
                <a:cubicBezTo>
                  <a:pt x="3909060" y="884494"/>
                  <a:pt x="3908276" y="877432"/>
                  <a:pt x="3918809" y="876098"/>
                </a:cubicBezTo>
                <a:cubicBezTo>
                  <a:pt x="3929341" y="874765"/>
                  <a:pt x="3946128" y="869749"/>
                  <a:pt x="3969168" y="861049"/>
                </a:cubicBezTo>
                <a:cubicBezTo>
                  <a:pt x="3992209" y="852350"/>
                  <a:pt x="4010603" y="844834"/>
                  <a:pt x="4024352" y="838501"/>
                </a:cubicBezTo>
                <a:cubicBezTo>
                  <a:pt x="4040052" y="830751"/>
                  <a:pt x="4052021" y="827597"/>
                  <a:pt x="4060263" y="829039"/>
                </a:cubicBezTo>
                <a:close/>
                <a:moveTo>
                  <a:pt x="2478047" y="798828"/>
                </a:moveTo>
                <a:lnTo>
                  <a:pt x="2419452" y="803423"/>
                </a:lnTo>
                <a:lnTo>
                  <a:pt x="2424663" y="804803"/>
                </a:lnTo>
                <a:cubicBezTo>
                  <a:pt x="2438220" y="809969"/>
                  <a:pt x="2445570" y="816156"/>
                  <a:pt x="2446711" y="823364"/>
                </a:cubicBezTo>
                <a:cubicBezTo>
                  <a:pt x="2447853" y="830572"/>
                  <a:pt x="2446028" y="837434"/>
                  <a:pt x="2441237" y="843950"/>
                </a:cubicBezTo>
                <a:cubicBezTo>
                  <a:pt x="2436445" y="850467"/>
                  <a:pt x="2431025" y="849142"/>
                  <a:pt x="2424975" y="839976"/>
                </a:cubicBezTo>
                <a:cubicBezTo>
                  <a:pt x="2418925" y="830809"/>
                  <a:pt x="2413759" y="822477"/>
                  <a:pt x="2409476" y="814977"/>
                </a:cubicBezTo>
                <a:cubicBezTo>
                  <a:pt x="2408618" y="811990"/>
                  <a:pt x="2408290" y="809537"/>
                  <a:pt x="2408494" y="807620"/>
                </a:cubicBezTo>
                <a:lnTo>
                  <a:pt x="2410344" y="804138"/>
                </a:lnTo>
                <a:lnTo>
                  <a:pt x="2380828" y="806453"/>
                </a:lnTo>
                <a:cubicBezTo>
                  <a:pt x="2366845" y="834368"/>
                  <a:pt x="2358004" y="849017"/>
                  <a:pt x="2354304" y="850400"/>
                </a:cubicBezTo>
                <a:cubicBezTo>
                  <a:pt x="2397168" y="850450"/>
                  <a:pt x="2436483" y="850450"/>
                  <a:pt x="2472247" y="850400"/>
                </a:cubicBezTo>
                <a:cubicBezTo>
                  <a:pt x="2474064" y="840567"/>
                  <a:pt x="2475997" y="823377"/>
                  <a:pt x="2478047" y="798828"/>
                </a:cubicBezTo>
                <a:close/>
                <a:moveTo>
                  <a:pt x="484831" y="795616"/>
                </a:moveTo>
                <a:cubicBezTo>
                  <a:pt x="472365" y="796624"/>
                  <a:pt x="462129" y="800899"/>
                  <a:pt x="454121" y="808440"/>
                </a:cubicBezTo>
                <a:cubicBezTo>
                  <a:pt x="446113" y="815981"/>
                  <a:pt x="441859" y="825593"/>
                  <a:pt x="441359" y="837276"/>
                </a:cubicBezTo>
                <a:cubicBezTo>
                  <a:pt x="440876" y="848942"/>
                  <a:pt x="442813" y="859129"/>
                  <a:pt x="447171" y="867836"/>
                </a:cubicBezTo>
                <a:cubicBezTo>
                  <a:pt x="451529" y="876544"/>
                  <a:pt x="459350" y="881827"/>
                  <a:pt x="470633" y="883685"/>
                </a:cubicBezTo>
                <a:cubicBezTo>
                  <a:pt x="481915" y="885544"/>
                  <a:pt x="493723" y="885294"/>
                  <a:pt x="506055" y="882935"/>
                </a:cubicBezTo>
                <a:cubicBezTo>
                  <a:pt x="518388" y="880577"/>
                  <a:pt x="527017" y="874019"/>
                  <a:pt x="531941" y="863262"/>
                </a:cubicBezTo>
                <a:cubicBezTo>
                  <a:pt x="536866" y="852504"/>
                  <a:pt x="538595" y="841880"/>
                  <a:pt x="537128" y="831389"/>
                </a:cubicBezTo>
                <a:cubicBezTo>
                  <a:pt x="535662" y="820898"/>
                  <a:pt x="529696" y="812061"/>
                  <a:pt x="519229" y="804878"/>
                </a:cubicBezTo>
                <a:cubicBezTo>
                  <a:pt x="508763" y="797695"/>
                  <a:pt x="497298" y="794608"/>
                  <a:pt x="484831" y="795616"/>
                </a:cubicBezTo>
                <a:close/>
                <a:moveTo>
                  <a:pt x="4087111" y="775467"/>
                </a:moveTo>
                <a:cubicBezTo>
                  <a:pt x="4094803" y="774175"/>
                  <a:pt x="4105814" y="776950"/>
                  <a:pt x="4120147" y="783792"/>
                </a:cubicBezTo>
                <a:cubicBezTo>
                  <a:pt x="4134479" y="790633"/>
                  <a:pt x="4140379" y="802690"/>
                  <a:pt x="4137846" y="819964"/>
                </a:cubicBezTo>
                <a:cubicBezTo>
                  <a:pt x="4135313" y="837238"/>
                  <a:pt x="4127546" y="841767"/>
                  <a:pt x="4114547" y="833551"/>
                </a:cubicBezTo>
                <a:cubicBezTo>
                  <a:pt x="4107164" y="825135"/>
                  <a:pt x="4098823" y="813673"/>
                  <a:pt x="4089524" y="799166"/>
                </a:cubicBezTo>
                <a:cubicBezTo>
                  <a:pt x="4080224" y="784658"/>
                  <a:pt x="4079420" y="776759"/>
                  <a:pt x="4087111" y="775467"/>
                </a:cubicBezTo>
                <a:close/>
                <a:moveTo>
                  <a:pt x="2877446" y="757693"/>
                </a:moveTo>
                <a:cubicBezTo>
                  <a:pt x="2885905" y="756718"/>
                  <a:pt x="2897396" y="760880"/>
                  <a:pt x="2911920" y="770180"/>
                </a:cubicBezTo>
                <a:cubicBezTo>
                  <a:pt x="2928269" y="782029"/>
                  <a:pt x="2932923" y="791529"/>
                  <a:pt x="2925882" y="798678"/>
                </a:cubicBezTo>
                <a:cubicBezTo>
                  <a:pt x="2918841" y="805828"/>
                  <a:pt x="2913420" y="814627"/>
                  <a:pt x="2909621" y="825077"/>
                </a:cubicBezTo>
                <a:cubicBezTo>
                  <a:pt x="2906487" y="865974"/>
                  <a:pt x="2900005" y="895701"/>
                  <a:pt x="2890172" y="914259"/>
                </a:cubicBezTo>
                <a:cubicBezTo>
                  <a:pt x="2880339" y="932816"/>
                  <a:pt x="2866794" y="945665"/>
                  <a:pt x="2849537" y="952806"/>
                </a:cubicBezTo>
                <a:cubicBezTo>
                  <a:pt x="2832279" y="959947"/>
                  <a:pt x="2823347" y="957789"/>
                  <a:pt x="2822738" y="946332"/>
                </a:cubicBezTo>
                <a:cubicBezTo>
                  <a:pt x="2822130" y="934874"/>
                  <a:pt x="2817889" y="922558"/>
                  <a:pt x="2810014" y="909384"/>
                </a:cubicBezTo>
                <a:cubicBezTo>
                  <a:pt x="2802140" y="896210"/>
                  <a:pt x="2802798" y="891539"/>
                  <a:pt x="2811989" y="895372"/>
                </a:cubicBezTo>
                <a:cubicBezTo>
                  <a:pt x="2821180" y="899205"/>
                  <a:pt x="2831659" y="903572"/>
                  <a:pt x="2843425" y="908471"/>
                </a:cubicBezTo>
                <a:cubicBezTo>
                  <a:pt x="2851574" y="908471"/>
                  <a:pt x="2858890" y="899255"/>
                  <a:pt x="2865373" y="880823"/>
                </a:cubicBezTo>
                <a:cubicBezTo>
                  <a:pt x="2871856" y="862391"/>
                  <a:pt x="2875619" y="845229"/>
                  <a:pt x="2876660" y="829339"/>
                </a:cubicBezTo>
                <a:cubicBezTo>
                  <a:pt x="2877702" y="813448"/>
                  <a:pt x="2877802" y="802557"/>
                  <a:pt x="2876960" y="796666"/>
                </a:cubicBezTo>
                <a:cubicBezTo>
                  <a:pt x="2876118" y="790774"/>
                  <a:pt x="2872539" y="788091"/>
                  <a:pt x="2866223" y="788616"/>
                </a:cubicBezTo>
                <a:cubicBezTo>
                  <a:pt x="2859907" y="789141"/>
                  <a:pt x="2840958" y="791754"/>
                  <a:pt x="2809377" y="796453"/>
                </a:cubicBezTo>
                <a:cubicBezTo>
                  <a:pt x="2822976" y="800653"/>
                  <a:pt x="2827063" y="806407"/>
                  <a:pt x="2821638" y="813715"/>
                </a:cubicBezTo>
                <a:cubicBezTo>
                  <a:pt x="2816214" y="821023"/>
                  <a:pt x="2812210" y="828301"/>
                  <a:pt x="2809627" y="835551"/>
                </a:cubicBezTo>
                <a:cubicBezTo>
                  <a:pt x="2807043" y="842800"/>
                  <a:pt x="2799611" y="855233"/>
                  <a:pt x="2787328" y="872849"/>
                </a:cubicBezTo>
                <a:cubicBezTo>
                  <a:pt x="2775045" y="890464"/>
                  <a:pt x="2760771" y="905513"/>
                  <a:pt x="2744506" y="917996"/>
                </a:cubicBezTo>
                <a:cubicBezTo>
                  <a:pt x="2728240" y="930478"/>
                  <a:pt x="2713253" y="937528"/>
                  <a:pt x="2699546" y="939145"/>
                </a:cubicBezTo>
                <a:cubicBezTo>
                  <a:pt x="2685838" y="940761"/>
                  <a:pt x="2683643" y="937795"/>
                  <a:pt x="2692959" y="930245"/>
                </a:cubicBezTo>
                <a:cubicBezTo>
                  <a:pt x="2702275" y="922696"/>
                  <a:pt x="2713603" y="912767"/>
                  <a:pt x="2726944" y="900459"/>
                </a:cubicBezTo>
                <a:cubicBezTo>
                  <a:pt x="2740285" y="888152"/>
                  <a:pt x="2753147" y="871469"/>
                  <a:pt x="2765529" y="850412"/>
                </a:cubicBezTo>
                <a:cubicBezTo>
                  <a:pt x="2777912" y="829355"/>
                  <a:pt x="2783320" y="813727"/>
                  <a:pt x="2781753" y="803528"/>
                </a:cubicBezTo>
                <a:cubicBezTo>
                  <a:pt x="2776137" y="805461"/>
                  <a:pt x="2768700" y="807773"/>
                  <a:pt x="2759442" y="810465"/>
                </a:cubicBezTo>
                <a:cubicBezTo>
                  <a:pt x="2750184" y="813156"/>
                  <a:pt x="2740189" y="810536"/>
                  <a:pt x="2729457" y="802603"/>
                </a:cubicBezTo>
                <a:cubicBezTo>
                  <a:pt x="2719874" y="791904"/>
                  <a:pt x="2723044" y="786233"/>
                  <a:pt x="2738968" y="785591"/>
                </a:cubicBezTo>
                <a:cubicBezTo>
                  <a:pt x="2754892" y="784950"/>
                  <a:pt x="2779628" y="782004"/>
                  <a:pt x="2813176" y="776754"/>
                </a:cubicBezTo>
                <a:cubicBezTo>
                  <a:pt x="2842475" y="771705"/>
                  <a:pt x="2861415" y="766247"/>
                  <a:pt x="2869998" y="760380"/>
                </a:cubicBezTo>
                <a:cubicBezTo>
                  <a:pt x="2872144" y="758914"/>
                  <a:pt x="2874626" y="758018"/>
                  <a:pt x="2877446" y="757693"/>
                </a:cubicBezTo>
                <a:close/>
                <a:moveTo>
                  <a:pt x="829571" y="757693"/>
                </a:moveTo>
                <a:cubicBezTo>
                  <a:pt x="838030" y="756718"/>
                  <a:pt x="849521" y="760880"/>
                  <a:pt x="864046" y="770180"/>
                </a:cubicBezTo>
                <a:cubicBezTo>
                  <a:pt x="880394" y="782029"/>
                  <a:pt x="885048" y="791529"/>
                  <a:pt x="878007" y="798678"/>
                </a:cubicBezTo>
                <a:cubicBezTo>
                  <a:pt x="870966" y="805828"/>
                  <a:pt x="865546" y="814627"/>
                  <a:pt x="861746" y="825077"/>
                </a:cubicBezTo>
                <a:cubicBezTo>
                  <a:pt x="858613" y="865974"/>
                  <a:pt x="852130" y="895701"/>
                  <a:pt x="842297" y="914259"/>
                </a:cubicBezTo>
                <a:cubicBezTo>
                  <a:pt x="832465" y="932816"/>
                  <a:pt x="818919" y="945665"/>
                  <a:pt x="801662" y="952806"/>
                </a:cubicBezTo>
                <a:cubicBezTo>
                  <a:pt x="784404" y="959947"/>
                  <a:pt x="775472" y="957789"/>
                  <a:pt x="774864" y="946332"/>
                </a:cubicBezTo>
                <a:cubicBezTo>
                  <a:pt x="774255" y="934874"/>
                  <a:pt x="770014" y="922558"/>
                  <a:pt x="762139" y="909384"/>
                </a:cubicBezTo>
                <a:cubicBezTo>
                  <a:pt x="754265" y="896210"/>
                  <a:pt x="754923" y="891539"/>
                  <a:pt x="764114" y="895372"/>
                </a:cubicBezTo>
                <a:cubicBezTo>
                  <a:pt x="773306" y="899205"/>
                  <a:pt x="783784" y="903572"/>
                  <a:pt x="795550" y="908471"/>
                </a:cubicBezTo>
                <a:cubicBezTo>
                  <a:pt x="803699" y="908471"/>
                  <a:pt x="811016" y="899255"/>
                  <a:pt x="817499" y="880823"/>
                </a:cubicBezTo>
                <a:cubicBezTo>
                  <a:pt x="823981" y="862391"/>
                  <a:pt x="827744" y="845229"/>
                  <a:pt x="828785" y="829339"/>
                </a:cubicBezTo>
                <a:cubicBezTo>
                  <a:pt x="829827" y="813448"/>
                  <a:pt x="829927" y="802557"/>
                  <a:pt x="829085" y="796666"/>
                </a:cubicBezTo>
                <a:cubicBezTo>
                  <a:pt x="828243" y="790774"/>
                  <a:pt x="824665" y="788091"/>
                  <a:pt x="818348" y="788616"/>
                </a:cubicBezTo>
                <a:cubicBezTo>
                  <a:pt x="812032" y="789141"/>
                  <a:pt x="793083" y="791754"/>
                  <a:pt x="761502" y="796453"/>
                </a:cubicBezTo>
                <a:cubicBezTo>
                  <a:pt x="775101" y="800653"/>
                  <a:pt x="779188" y="806407"/>
                  <a:pt x="773764" y="813715"/>
                </a:cubicBezTo>
                <a:cubicBezTo>
                  <a:pt x="768339" y="821023"/>
                  <a:pt x="764335" y="828301"/>
                  <a:pt x="761752" y="835551"/>
                </a:cubicBezTo>
                <a:cubicBezTo>
                  <a:pt x="759169" y="842800"/>
                  <a:pt x="751736" y="855233"/>
                  <a:pt x="739453" y="872849"/>
                </a:cubicBezTo>
                <a:cubicBezTo>
                  <a:pt x="727170" y="890464"/>
                  <a:pt x="712896" y="905513"/>
                  <a:pt x="696631" y="917996"/>
                </a:cubicBezTo>
                <a:cubicBezTo>
                  <a:pt x="680365" y="930478"/>
                  <a:pt x="665378" y="937528"/>
                  <a:pt x="651671" y="939145"/>
                </a:cubicBezTo>
                <a:cubicBezTo>
                  <a:pt x="637964" y="940761"/>
                  <a:pt x="635768" y="937795"/>
                  <a:pt x="645084" y="930245"/>
                </a:cubicBezTo>
                <a:cubicBezTo>
                  <a:pt x="654400" y="922696"/>
                  <a:pt x="665729" y="912767"/>
                  <a:pt x="679069" y="900459"/>
                </a:cubicBezTo>
                <a:cubicBezTo>
                  <a:pt x="692410" y="888152"/>
                  <a:pt x="705272" y="871469"/>
                  <a:pt x="717655" y="850412"/>
                </a:cubicBezTo>
                <a:cubicBezTo>
                  <a:pt x="730037" y="829355"/>
                  <a:pt x="735445" y="813727"/>
                  <a:pt x="733879" y="803528"/>
                </a:cubicBezTo>
                <a:cubicBezTo>
                  <a:pt x="728262" y="805461"/>
                  <a:pt x="720825" y="807773"/>
                  <a:pt x="711567" y="810465"/>
                </a:cubicBezTo>
                <a:cubicBezTo>
                  <a:pt x="702310" y="813156"/>
                  <a:pt x="692315" y="810536"/>
                  <a:pt x="681582" y="802603"/>
                </a:cubicBezTo>
                <a:cubicBezTo>
                  <a:pt x="671999" y="791904"/>
                  <a:pt x="675169" y="786233"/>
                  <a:pt x="691094" y="785591"/>
                </a:cubicBezTo>
                <a:cubicBezTo>
                  <a:pt x="707018" y="784950"/>
                  <a:pt x="731753" y="782004"/>
                  <a:pt x="765302" y="776754"/>
                </a:cubicBezTo>
                <a:cubicBezTo>
                  <a:pt x="794600" y="771705"/>
                  <a:pt x="813540" y="766247"/>
                  <a:pt x="822123" y="760380"/>
                </a:cubicBezTo>
                <a:cubicBezTo>
                  <a:pt x="824269" y="758914"/>
                  <a:pt x="826752" y="758018"/>
                  <a:pt x="829571" y="757693"/>
                </a:cubicBezTo>
                <a:close/>
                <a:moveTo>
                  <a:pt x="3206881" y="730714"/>
                </a:moveTo>
                <a:cubicBezTo>
                  <a:pt x="3212670" y="730343"/>
                  <a:pt x="3217510" y="731382"/>
                  <a:pt x="3221401" y="733832"/>
                </a:cubicBezTo>
                <a:cubicBezTo>
                  <a:pt x="3229184" y="738732"/>
                  <a:pt x="3228901" y="743948"/>
                  <a:pt x="3220552" y="749481"/>
                </a:cubicBezTo>
                <a:cubicBezTo>
                  <a:pt x="3212202" y="755014"/>
                  <a:pt x="3200686" y="759539"/>
                  <a:pt x="3186004" y="763055"/>
                </a:cubicBezTo>
                <a:cubicBezTo>
                  <a:pt x="3194370" y="766155"/>
                  <a:pt x="3198036" y="773305"/>
                  <a:pt x="3197003" y="784504"/>
                </a:cubicBezTo>
                <a:cubicBezTo>
                  <a:pt x="3204053" y="781571"/>
                  <a:pt x="3211561" y="778746"/>
                  <a:pt x="3219527" y="776030"/>
                </a:cubicBezTo>
                <a:cubicBezTo>
                  <a:pt x="3227493" y="773313"/>
                  <a:pt x="3234355" y="775455"/>
                  <a:pt x="3240113" y="782454"/>
                </a:cubicBezTo>
                <a:cubicBezTo>
                  <a:pt x="3245871" y="789454"/>
                  <a:pt x="3243754" y="795207"/>
                  <a:pt x="3233763" y="799716"/>
                </a:cubicBezTo>
                <a:cubicBezTo>
                  <a:pt x="3223772" y="804224"/>
                  <a:pt x="3210911" y="808328"/>
                  <a:pt x="3195178" y="812027"/>
                </a:cubicBezTo>
                <a:cubicBezTo>
                  <a:pt x="3194228" y="832076"/>
                  <a:pt x="3193237" y="845167"/>
                  <a:pt x="3192203" y="851300"/>
                </a:cubicBezTo>
                <a:cubicBezTo>
                  <a:pt x="3190170" y="861149"/>
                  <a:pt x="3193416" y="863295"/>
                  <a:pt x="3201940" y="857737"/>
                </a:cubicBezTo>
                <a:cubicBezTo>
                  <a:pt x="3210465" y="852179"/>
                  <a:pt x="3221706" y="847213"/>
                  <a:pt x="3235663" y="842838"/>
                </a:cubicBezTo>
                <a:cubicBezTo>
                  <a:pt x="3249621" y="838463"/>
                  <a:pt x="3253695" y="840046"/>
                  <a:pt x="3247887" y="847588"/>
                </a:cubicBezTo>
                <a:cubicBezTo>
                  <a:pt x="3242079" y="855129"/>
                  <a:pt x="3229868" y="865620"/>
                  <a:pt x="3211252" y="879061"/>
                </a:cubicBezTo>
                <a:cubicBezTo>
                  <a:pt x="3192637" y="892502"/>
                  <a:pt x="3180108" y="903926"/>
                  <a:pt x="3173667" y="913334"/>
                </a:cubicBezTo>
                <a:cubicBezTo>
                  <a:pt x="3167226" y="922741"/>
                  <a:pt x="3160322" y="921996"/>
                  <a:pt x="3152956" y="911096"/>
                </a:cubicBezTo>
                <a:cubicBezTo>
                  <a:pt x="3145590" y="900197"/>
                  <a:pt x="3145569" y="889606"/>
                  <a:pt x="3152893" y="879323"/>
                </a:cubicBezTo>
                <a:cubicBezTo>
                  <a:pt x="3160218" y="869040"/>
                  <a:pt x="3164401" y="856637"/>
                  <a:pt x="3165442" y="842113"/>
                </a:cubicBezTo>
                <a:cubicBezTo>
                  <a:pt x="3166484" y="827589"/>
                  <a:pt x="3167005" y="819952"/>
                  <a:pt x="3167005" y="819202"/>
                </a:cubicBezTo>
                <a:cubicBezTo>
                  <a:pt x="3158205" y="823385"/>
                  <a:pt x="3149097" y="826264"/>
                  <a:pt x="3139681" y="827839"/>
                </a:cubicBezTo>
                <a:cubicBezTo>
                  <a:pt x="3130265" y="829414"/>
                  <a:pt x="3121224" y="827481"/>
                  <a:pt x="3112558" y="822039"/>
                </a:cubicBezTo>
                <a:cubicBezTo>
                  <a:pt x="3103892" y="816598"/>
                  <a:pt x="3105596" y="812161"/>
                  <a:pt x="3117670" y="808728"/>
                </a:cubicBezTo>
                <a:cubicBezTo>
                  <a:pt x="3129745" y="805294"/>
                  <a:pt x="3146190" y="800261"/>
                  <a:pt x="3167005" y="793628"/>
                </a:cubicBezTo>
                <a:cubicBezTo>
                  <a:pt x="3167005" y="783779"/>
                  <a:pt x="3166638" y="775055"/>
                  <a:pt x="3165905" y="767455"/>
                </a:cubicBezTo>
                <a:cubicBezTo>
                  <a:pt x="3156605" y="768488"/>
                  <a:pt x="3148189" y="766505"/>
                  <a:pt x="3140656" y="761505"/>
                </a:cubicBezTo>
                <a:cubicBezTo>
                  <a:pt x="3133123" y="756506"/>
                  <a:pt x="3135065" y="752610"/>
                  <a:pt x="3146481" y="749819"/>
                </a:cubicBezTo>
                <a:cubicBezTo>
                  <a:pt x="3157897" y="747027"/>
                  <a:pt x="3171292" y="742440"/>
                  <a:pt x="3186666" y="736057"/>
                </a:cubicBezTo>
                <a:cubicBezTo>
                  <a:pt x="3194353" y="732865"/>
                  <a:pt x="3201091" y="731084"/>
                  <a:pt x="3206881" y="730714"/>
                </a:cubicBezTo>
                <a:close/>
                <a:moveTo>
                  <a:pt x="1159006" y="730714"/>
                </a:moveTo>
                <a:cubicBezTo>
                  <a:pt x="1164795" y="730343"/>
                  <a:pt x="1169635" y="731382"/>
                  <a:pt x="1173527" y="733832"/>
                </a:cubicBezTo>
                <a:cubicBezTo>
                  <a:pt x="1181310" y="738732"/>
                  <a:pt x="1181027" y="743948"/>
                  <a:pt x="1172677" y="749481"/>
                </a:cubicBezTo>
                <a:cubicBezTo>
                  <a:pt x="1164327" y="755014"/>
                  <a:pt x="1152812" y="759539"/>
                  <a:pt x="1138129" y="763055"/>
                </a:cubicBezTo>
                <a:cubicBezTo>
                  <a:pt x="1146495" y="766155"/>
                  <a:pt x="1150162" y="773305"/>
                  <a:pt x="1149128" y="784504"/>
                </a:cubicBezTo>
                <a:cubicBezTo>
                  <a:pt x="1156178" y="781571"/>
                  <a:pt x="1163686" y="778746"/>
                  <a:pt x="1171652" y="776030"/>
                </a:cubicBezTo>
                <a:cubicBezTo>
                  <a:pt x="1179618" y="773313"/>
                  <a:pt x="1186480" y="775455"/>
                  <a:pt x="1192238" y="782454"/>
                </a:cubicBezTo>
                <a:cubicBezTo>
                  <a:pt x="1197996" y="789454"/>
                  <a:pt x="1195879" y="795207"/>
                  <a:pt x="1185888" y="799716"/>
                </a:cubicBezTo>
                <a:cubicBezTo>
                  <a:pt x="1175898" y="804224"/>
                  <a:pt x="1163036" y="808328"/>
                  <a:pt x="1147303" y="812027"/>
                </a:cubicBezTo>
                <a:cubicBezTo>
                  <a:pt x="1146354" y="832076"/>
                  <a:pt x="1145362" y="845167"/>
                  <a:pt x="1144328" y="851300"/>
                </a:cubicBezTo>
                <a:cubicBezTo>
                  <a:pt x="1142295" y="861149"/>
                  <a:pt x="1145541" y="863295"/>
                  <a:pt x="1154065" y="857737"/>
                </a:cubicBezTo>
                <a:cubicBezTo>
                  <a:pt x="1162590" y="852179"/>
                  <a:pt x="1173831" y="847213"/>
                  <a:pt x="1187788" y="842838"/>
                </a:cubicBezTo>
                <a:cubicBezTo>
                  <a:pt x="1201746" y="838463"/>
                  <a:pt x="1205820" y="840046"/>
                  <a:pt x="1200013" y="847588"/>
                </a:cubicBezTo>
                <a:cubicBezTo>
                  <a:pt x="1194205" y="855129"/>
                  <a:pt x="1181993" y="865620"/>
                  <a:pt x="1163377" y="879061"/>
                </a:cubicBezTo>
                <a:cubicBezTo>
                  <a:pt x="1144762" y="892502"/>
                  <a:pt x="1132234" y="903926"/>
                  <a:pt x="1125792" y="913334"/>
                </a:cubicBezTo>
                <a:cubicBezTo>
                  <a:pt x="1119351" y="922741"/>
                  <a:pt x="1112447" y="921996"/>
                  <a:pt x="1105081" y="911096"/>
                </a:cubicBezTo>
                <a:cubicBezTo>
                  <a:pt x="1097715" y="900197"/>
                  <a:pt x="1097694" y="889606"/>
                  <a:pt x="1105018" y="879323"/>
                </a:cubicBezTo>
                <a:cubicBezTo>
                  <a:pt x="1112343" y="869040"/>
                  <a:pt x="1116526" y="856637"/>
                  <a:pt x="1117567" y="842113"/>
                </a:cubicBezTo>
                <a:cubicBezTo>
                  <a:pt x="1118609" y="827589"/>
                  <a:pt x="1119130" y="819952"/>
                  <a:pt x="1119130" y="819202"/>
                </a:cubicBezTo>
                <a:cubicBezTo>
                  <a:pt x="1110331" y="823385"/>
                  <a:pt x="1101223" y="826264"/>
                  <a:pt x="1091807" y="827839"/>
                </a:cubicBezTo>
                <a:cubicBezTo>
                  <a:pt x="1082390" y="829414"/>
                  <a:pt x="1073350" y="827481"/>
                  <a:pt x="1064683" y="822039"/>
                </a:cubicBezTo>
                <a:cubicBezTo>
                  <a:pt x="1056018" y="816598"/>
                  <a:pt x="1057721" y="812161"/>
                  <a:pt x="1069796" y="808728"/>
                </a:cubicBezTo>
                <a:cubicBezTo>
                  <a:pt x="1081870" y="805294"/>
                  <a:pt x="1098315" y="800261"/>
                  <a:pt x="1119130" y="793628"/>
                </a:cubicBezTo>
                <a:cubicBezTo>
                  <a:pt x="1119130" y="783779"/>
                  <a:pt x="1118763" y="775055"/>
                  <a:pt x="1118030" y="767455"/>
                </a:cubicBezTo>
                <a:cubicBezTo>
                  <a:pt x="1108731" y="768488"/>
                  <a:pt x="1100315" y="766505"/>
                  <a:pt x="1092782" y="761505"/>
                </a:cubicBezTo>
                <a:cubicBezTo>
                  <a:pt x="1085249" y="756506"/>
                  <a:pt x="1087190" y="752610"/>
                  <a:pt x="1098606" y="749819"/>
                </a:cubicBezTo>
                <a:cubicBezTo>
                  <a:pt x="1110022" y="747027"/>
                  <a:pt x="1123418" y="742440"/>
                  <a:pt x="1138791" y="736057"/>
                </a:cubicBezTo>
                <a:cubicBezTo>
                  <a:pt x="1146478" y="732865"/>
                  <a:pt x="1153216" y="731084"/>
                  <a:pt x="1159006" y="730714"/>
                </a:cubicBezTo>
                <a:close/>
                <a:moveTo>
                  <a:pt x="2418719" y="730494"/>
                </a:moveTo>
                <a:cubicBezTo>
                  <a:pt x="2420575" y="730363"/>
                  <a:pt x="2422890" y="730722"/>
                  <a:pt x="2425663" y="731570"/>
                </a:cubicBezTo>
                <a:cubicBezTo>
                  <a:pt x="2436753" y="734961"/>
                  <a:pt x="2444365" y="739394"/>
                  <a:pt x="2448499" y="744869"/>
                </a:cubicBezTo>
                <a:cubicBezTo>
                  <a:pt x="2452632" y="750344"/>
                  <a:pt x="2452865" y="757568"/>
                  <a:pt x="2449199" y="766543"/>
                </a:cubicBezTo>
                <a:cubicBezTo>
                  <a:pt x="2445532" y="775517"/>
                  <a:pt x="2439578" y="775671"/>
                  <a:pt x="2431337" y="767005"/>
                </a:cubicBezTo>
                <a:cubicBezTo>
                  <a:pt x="2423096" y="758339"/>
                  <a:pt x="2417442" y="750964"/>
                  <a:pt x="2414376" y="744881"/>
                </a:cubicBezTo>
                <a:cubicBezTo>
                  <a:pt x="2411701" y="735682"/>
                  <a:pt x="2413148" y="730886"/>
                  <a:pt x="2418719" y="730494"/>
                </a:cubicBezTo>
                <a:close/>
                <a:moveTo>
                  <a:pt x="3305046" y="729807"/>
                </a:moveTo>
                <a:lnTo>
                  <a:pt x="3272298" y="735307"/>
                </a:lnTo>
                <a:cubicBezTo>
                  <a:pt x="3273265" y="736440"/>
                  <a:pt x="3275698" y="752839"/>
                  <a:pt x="3279598" y="784504"/>
                </a:cubicBezTo>
                <a:lnTo>
                  <a:pt x="3305046" y="780629"/>
                </a:lnTo>
                <a:close/>
                <a:moveTo>
                  <a:pt x="1257171" y="729807"/>
                </a:moveTo>
                <a:lnTo>
                  <a:pt x="1224424" y="735307"/>
                </a:lnTo>
                <a:cubicBezTo>
                  <a:pt x="1225391" y="736440"/>
                  <a:pt x="1227823" y="752839"/>
                  <a:pt x="1231723" y="784504"/>
                </a:cubicBezTo>
                <a:lnTo>
                  <a:pt x="1257171" y="780629"/>
                </a:lnTo>
                <a:close/>
                <a:moveTo>
                  <a:pt x="2111307" y="720845"/>
                </a:moveTo>
                <a:cubicBezTo>
                  <a:pt x="2109532" y="720537"/>
                  <a:pt x="2104741" y="722620"/>
                  <a:pt x="2096933" y="727095"/>
                </a:cubicBezTo>
                <a:cubicBezTo>
                  <a:pt x="2089125" y="731570"/>
                  <a:pt x="2080746" y="736932"/>
                  <a:pt x="2071797" y="743182"/>
                </a:cubicBezTo>
                <a:cubicBezTo>
                  <a:pt x="2072047" y="752510"/>
                  <a:pt x="2072139" y="761257"/>
                  <a:pt x="2072073" y="769424"/>
                </a:cubicBezTo>
                <a:lnTo>
                  <a:pt x="2071790" y="779053"/>
                </a:lnTo>
                <a:lnTo>
                  <a:pt x="2073267" y="778236"/>
                </a:lnTo>
                <a:cubicBezTo>
                  <a:pt x="2074887" y="778111"/>
                  <a:pt x="2077196" y="778375"/>
                  <a:pt x="2080196" y="779029"/>
                </a:cubicBezTo>
                <a:cubicBezTo>
                  <a:pt x="2092195" y="781646"/>
                  <a:pt x="2100041" y="778450"/>
                  <a:pt x="2103732" y="769442"/>
                </a:cubicBezTo>
                <a:cubicBezTo>
                  <a:pt x="2107424" y="760435"/>
                  <a:pt x="2110053" y="750160"/>
                  <a:pt x="2111619" y="738619"/>
                </a:cubicBezTo>
                <a:cubicBezTo>
                  <a:pt x="2113186" y="727078"/>
                  <a:pt x="2113082" y="721154"/>
                  <a:pt x="2111307" y="720845"/>
                </a:cubicBezTo>
                <a:close/>
                <a:moveTo>
                  <a:pt x="2468947" y="720280"/>
                </a:moveTo>
                <a:cubicBezTo>
                  <a:pt x="2465531" y="720332"/>
                  <a:pt x="2461023" y="720875"/>
                  <a:pt x="2455423" y="721908"/>
                </a:cubicBezTo>
                <a:cubicBezTo>
                  <a:pt x="2444224" y="723974"/>
                  <a:pt x="2427925" y="725983"/>
                  <a:pt x="2406526" y="727932"/>
                </a:cubicBezTo>
                <a:cubicBezTo>
                  <a:pt x="2402043" y="742315"/>
                  <a:pt x="2396143" y="759606"/>
                  <a:pt x="2388827" y="779804"/>
                </a:cubicBezTo>
                <a:cubicBezTo>
                  <a:pt x="2417742" y="778821"/>
                  <a:pt x="2447507" y="776888"/>
                  <a:pt x="2478122" y="774005"/>
                </a:cubicBezTo>
                <a:cubicBezTo>
                  <a:pt x="2479122" y="740923"/>
                  <a:pt x="2478388" y="723454"/>
                  <a:pt x="2475922" y="721595"/>
                </a:cubicBezTo>
                <a:cubicBezTo>
                  <a:pt x="2474689" y="720666"/>
                  <a:pt x="2472364" y="720228"/>
                  <a:pt x="2468947" y="720280"/>
                </a:cubicBezTo>
                <a:close/>
                <a:moveTo>
                  <a:pt x="3364480" y="718783"/>
                </a:moveTo>
                <a:cubicBezTo>
                  <a:pt x="3359972" y="719800"/>
                  <a:pt x="3350677" y="721624"/>
                  <a:pt x="3336594" y="724258"/>
                </a:cubicBezTo>
                <a:lnTo>
                  <a:pt x="3336594" y="775105"/>
                </a:lnTo>
                <a:cubicBezTo>
                  <a:pt x="3351827" y="773038"/>
                  <a:pt x="3362843" y="771246"/>
                  <a:pt x="3369642" y="769730"/>
                </a:cubicBezTo>
                <a:cubicBezTo>
                  <a:pt x="3373642" y="741498"/>
                  <a:pt x="3374909" y="725695"/>
                  <a:pt x="3373442" y="722320"/>
                </a:cubicBezTo>
                <a:cubicBezTo>
                  <a:pt x="3371976" y="718946"/>
                  <a:pt x="3368988" y="717766"/>
                  <a:pt x="3364480" y="718783"/>
                </a:cubicBezTo>
                <a:close/>
                <a:moveTo>
                  <a:pt x="1316606" y="718783"/>
                </a:moveTo>
                <a:cubicBezTo>
                  <a:pt x="1312097" y="719800"/>
                  <a:pt x="1302802" y="721624"/>
                  <a:pt x="1288720" y="724258"/>
                </a:cubicBezTo>
                <a:lnTo>
                  <a:pt x="1288720" y="775105"/>
                </a:lnTo>
                <a:cubicBezTo>
                  <a:pt x="1303952" y="773038"/>
                  <a:pt x="1314968" y="771246"/>
                  <a:pt x="1321768" y="769730"/>
                </a:cubicBezTo>
                <a:cubicBezTo>
                  <a:pt x="1325768" y="741498"/>
                  <a:pt x="1327034" y="725695"/>
                  <a:pt x="1325567" y="722320"/>
                </a:cubicBezTo>
                <a:cubicBezTo>
                  <a:pt x="1324101" y="718946"/>
                  <a:pt x="1321113" y="717766"/>
                  <a:pt x="1316606" y="718783"/>
                </a:cubicBezTo>
                <a:close/>
                <a:moveTo>
                  <a:pt x="2479315" y="687985"/>
                </a:moveTo>
                <a:cubicBezTo>
                  <a:pt x="2483803" y="687647"/>
                  <a:pt x="2488305" y="688602"/>
                  <a:pt x="2492821" y="690847"/>
                </a:cubicBezTo>
                <a:cubicBezTo>
                  <a:pt x="2501854" y="695339"/>
                  <a:pt x="2509786" y="700588"/>
                  <a:pt x="2516620" y="706596"/>
                </a:cubicBezTo>
                <a:cubicBezTo>
                  <a:pt x="2523453" y="712604"/>
                  <a:pt x="2524515" y="719012"/>
                  <a:pt x="2519807" y="725820"/>
                </a:cubicBezTo>
                <a:cubicBezTo>
                  <a:pt x="2515099" y="732628"/>
                  <a:pt x="2512745" y="747490"/>
                  <a:pt x="2512745" y="770405"/>
                </a:cubicBezTo>
                <a:cubicBezTo>
                  <a:pt x="2535293" y="769405"/>
                  <a:pt x="2555692" y="767584"/>
                  <a:pt x="2573941" y="764943"/>
                </a:cubicBezTo>
                <a:cubicBezTo>
                  <a:pt x="2592190" y="762301"/>
                  <a:pt x="2605902" y="767547"/>
                  <a:pt x="2615076" y="780679"/>
                </a:cubicBezTo>
                <a:cubicBezTo>
                  <a:pt x="2624250" y="793812"/>
                  <a:pt x="2622771" y="800120"/>
                  <a:pt x="2610639" y="799603"/>
                </a:cubicBezTo>
                <a:cubicBezTo>
                  <a:pt x="2598506" y="799086"/>
                  <a:pt x="2584894" y="798566"/>
                  <a:pt x="2569804" y="798041"/>
                </a:cubicBezTo>
                <a:cubicBezTo>
                  <a:pt x="2554713" y="797516"/>
                  <a:pt x="2535085" y="797253"/>
                  <a:pt x="2510920" y="797253"/>
                </a:cubicBezTo>
                <a:cubicBezTo>
                  <a:pt x="2509986" y="821852"/>
                  <a:pt x="2508503" y="840626"/>
                  <a:pt x="2506470" y="853575"/>
                </a:cubicBezTo>
                <a:cubicBezTo>
                  <a:pt x="2512986" y="853575"/>
                  <a:pt x="2524436" y="854983"/>
                  <a:pt x="2540818" y="857800"/>
                </a:cubicBezTo>
                <a:cubicBezTo>
                  <a:pt x="2557200" y="860616"/>
                  <a:pt x="2566812" y="868224"/>
                  <a:pt x="2569654" y="880623"/>
                </a:cubicBezTo>
                <a:cubicBezTo>
                  <a:pt x="2572495" y="893022"/>
                  <a:pt x="2566616" y="897105"/>
                  <a:pt x="2552017" y="892872"/>
                </a:cubicBezTo>
                <a:cubicBezTo>
                  <a:pt x="2537418" y="888639"/>
                  <a:pt x="2521369" y="884481"/>
                  <a:pt x="2503870" y="880398"/>
                </a:cubicBezTo>
                <a:cubicBezTo>
                  <a:pt x="2498021" y="913196"/>
                  <a:pt x="2487630" y="937340"/>
                  <a:pt x="2472697" y="952831"/>
                </a:cubicBezTo>
                <a:cubicBezTo>
                  <a:pt x="2457765" y="968322"/>
                  <a:pt x="2447249" y="970584"/>
                  <a:pt x="2441149" y="959618"/>
                </a:cubicBezTo>
                <a:cubicBezTo>
                  <a:pt x="2435049" y="948652"/>
                  <a:pt x="2425817" y="937903"/>
                  <a:pt x="2413451" y="927370"/>
                </a:cubicBezTo>
                <a:cubicBezTo>
                  <a:pt x="2401085" y="916838"/>
                  <a:pt x="2403551" y="913142"/>
                  <a:pt x="2420850" y="916283"/>
                </a:cubicBezTo>
                <a:cubicBezTo>
                  <a:pt x="2438149" y="919425"/>
                  <a:pt x="2449415" y="919233"/>
                  <a:pt x="2454648" y="915709"/>
                </a:cubicBezTo>
                <a:cubicBezTo>
                  <a:pt x="2459881" y="912184"/>
                  <a:pt x="2464548" y="899272"/>
                  <a:pt x="2468647" y="876973"/>
                </a:cubicBezTo>
                <a:cubicBezTo>
                  <a:pt x="2413484" y="874024"/>
                  <a:pt x="2377495" y="874082"/>
                  <a:pt x="2360679" y="877148"/>
                </a:cubicBezTo>
                <a:cubicBezTo>
                  <a:pt x="2343863" y="880215"/>
                  <a:pt x="2330793" y="884135"/>
                  <a:pt x="2321469" y="888910"/>
                </a:cubicBezTo>
                <a:cubicBezTo>
                  <a:pt x="2312144" y="893685"/>
                  <a:pt x="2305582" y="890064"/>
                  <a:pt x="2301783" y="878048"/>
                </a:cubicBezTo>
                <a:cubicBezTo>
                  <a:pt x="2297983" y="866032"/>
                  <a:pt x="2301454" y="857829"/>
                  <a:pt x="2312195" y="853437"/>
                </a:cubicBezTo>
                <a:cubicBezTo>
                  <a:pt x="2322935" y="849046"/>
                  <a:pt x="2335864" y="833976"/>
                  <a:pt x="2350980" y="808228"/>
                </a:cubicBezTo>
                <a:cubicBezTo>
                  <a:pt x="2317048" y="811344"/>
                  <a:pt x="2294767" y="813952"/>
                  <a:pt x="2284134" y="816052"/>
                </a:cubicBezTo>
                <a:cubicBezTo>
                  <a:pt x="2273501" y="818152"/>
                  <a:pt x="2262902" y="813681"/>
                  <a:pt x="2252336" y="802640"/>
                </a:cubicBezTo>
                <a:cubicBezTo>
                  <a:pt x="2241770" y="791599"/>
                  <a:pt x="2244570" y="786612"/>
                  <a:pt x="2260735" y="787679"/>
                </a:cubicBezTo>
                <a:cubicBezTo>
                  <a:pt x="2276901" y="788745"/>
                  <a:pt x="2309924" y="787287"/>
                  <a:pt x="2359804" y="783304"/>
                </a:cubicBezTo>
                <a:cubicBezTo>
                  <a:pt x="2372753" y="749923"/>
                  <a:pt x="2377136" y="727137"/>
                  <a:pt x="2372953" y="714946"/>
                </a:cubicBezTo>
                <a:cubicBezTo>
                  <a:pt x="2368770" y="702755"/>
                  <a:pt x="2370128" y="697222"/>
                  <a:pt x="2377028" y="698347"/>
                </a:cubicBezTo>
                <a:cubicBezTo>
                  <a:pt x="2383928" y="699472"/>
                  <a:pt x="2389877" y="701042"/>
                  <a:pt x="2394877" y="703059"/>
                </a:cubicBezTo>
                <a:cubicBezTo>
                  <a:pt x="2399877" y="705075"/>
                  <a:pt x="2410734" y="705342"/>
                  <a:pt x="2427450" y="703859"/>
                </a:cubicBezTo>
                <a:cubicBezTo>
                  <a:pt x="2444166" y="702376"/>
                  <a:pt x="2456982" y="698713"/>
                  <a:pt x="2465898" y="692872"/>
                </a:cubicBezTo>
                <a:cubicBezTo>
                  <a:pt x="2470356" y="689951"/>
                  <a:pt x="2474828" y="688322"/>
                  <a:pt x="2479315" y="687985"/>
                </a:cubicBezTo>
                <a:close/>
                <a:moveTo>
                  <a:pt x="5613681" y="679554"/>
                </a:moveTo>
                <a:cubicBezTo>
                  <a:pt x="5615766" y="679444"/>
                  <a:pt x="5618411" y="679733"/>
                  <a:pt x="5621617" y="680423"/>
                </a:cubicBezTo>
                <a:cubicBezTo>
                  <a:pt x="5634441" y="683181"/>
                  <a:pt x="5644670" y="686968"/>
                  <a:pt x="5652302" y="691785"/>
                </a:cubicBezTo>
                <a:cubicBezTo>
                  <a:pt x="5659935" y="696601"/>
                  <a:pt x="5661735" y="704142"/>
                  <a:pt x="5657702" y="714408"/>
                </a:cubicBezTo>
                <a:cubicBezTo>
                  <a:pt x="5653669" y="724674"/>
                  <a:pt x="5645236" y="725816"/>
                  <a:pt x="5632404" y="717833"/>
                </a:cubicBezTo>
                <a:cubicBezTo>
                  <a:pt x="5622621" y="710217"/>
                  <a:pt x="5615171" y="701388"/>
                  <a:pt x="5610055" y="691347"/>
                </a:cubicBezTo>
                <a:cubicBezTo>
                  <a:pt x="5606217" y="683816"/>
                  <a:pt x="5607426" y="679885"/>
                  <a:pt x="5613681" y="679554"/>
                </a:cubicBezTo>
                <a:close/>
                <a:moveTo>
                  <a:pt x="484182" y="677973"/>
                </a:moveTo>
                <a:cubicBezTo>
                  <a:pt x="470283" y="678981"/>
                  <a:pt x="460604" y="682893"/>
                  <a:pt x="455146" y="689710"/>
                </a:cubicBezTo>
                <a:cubicBezTo>
                  <a:pt x="449688" y="696526"/>
                  <a:pt x="446959" y="704801"/>
                  <a:pt x="446959" y="714533"/>
                </a:cubicBezTo>
                <a:cubicBezTo>
                  <a:pt x="446959" y="724249"/>
                  <a:pt x="450283" y="733378"/>
                  <a:pt x="456933" y="741919"/>
                </a:cubicBezTo>
                <a:cubicBezTo>
                  <a:pt x="463583" y="750460"/>
                  <a:pt x="473820" y="754731"/>
                  <a:pt x="487644" y="754731"/>
                </a:cubicBezTo>
                <a:cubicBezTo>
                  <a:pt x="501468" y="754731"/>
                  <a:pt x="511971" y="750435"/>
                  <a:pt x="519154" y="741844"/>
                </a:cubicBezTo>
                <a:cubicBezTo>
                  <a:pt x="526337" y="733253"/>
                  <a:pt x="529683" y="722983"/>
                  <a:pt x="529191" y="711033"/>
                </a:cubicBezTo>
                <a:cubicBezTo>
                  <a:pt x="528700" y="699084"/>
                  <a:pt x="524550" y="690335"/>
                  <a:pt x="516742" y="684785"/>
                </a:cubicBezTo>
                <a:cubicBezTo>
                  <a:pt x="508934" y="679235"/>
                  <a:pt x="498081" y="676965"/>
                  <a:pt x="484182" y="677973"/>
                </a:cubicBezTo>
                <a:close/>
                <a:moveTo>
                  <a:pt x="2770079" y="652787"/>
                </a:moveTo>
                <a:cubicBezTo>
                  <a:pt x="2776012" y="652787"/>
                  <a:pt x="2785616" y="655570"/>
                  <a:pt x="2798890" y="661137"/>
                </a:cubicBezTo>
                <a:cubicBezTo>
                  <a:pt x="2812164" y="666703"/>
                  <a:pt x="2815505" y="672965"/>
                  <a:pt x="2808914" y="679923"/>
                </a:cubicBezTo>
                <a:cubicBezTo>
                  <a:pt x="2802323" y="686881"/>
                  <a:pt x="2797011" y="694393"/>
                  <a:pt x="2792978" y="702459"/>
                </a:cubicBezTo>
                <a:cubicBezTo>
                  <a:pt x="2778045" y="724824"/>
                  <a:pt x="2762892" y="743427"/>
                  <a:pt x="2747518" y="758268"/>
                </a:cubicBezTo>
                <a:cubicBezTo>
                  <a:pt x="2732144" y="773109"/>
                  <a:pt x="2717470" y="785104"/>
                  <a:pt x="2703496" y="794253"/>
                </a:cubicBezTo>
                <a:cubicBezTo>
                  <a:pt x="2689521" y="803403"/>
                  <a:pt x="2678285" y="808803"/>
                  <a:pt x="2669785" y="810452"/>
                </a:cubicBezTo>
                <a:cubicBezTo>
                  <a:pt x="2661286" y="812102"/>
                  <a:pt x="2660173" y="809207"/>
                  <a:pt x="2666448" y="801765"/>
                </a:cubicBezTo>
                <a:cubicBezTo>
                  <a:pt x="2672722" y="794324"/>
                  <a:pt x="2682755" y="784392"/>
                  <a:pt x="2696546" y="771967"/>
                </a:cubicBezTo>
                <a:cubicBezTo>
                  <a:pt x="2710337" y="759543"/>
                  <a:pt x="2723953" y="743769"/>
                  <a:pt x="2737394" y="724645"/>
                </a:cubicBezTo>
                <a:cubicBezTo>
                  <a:pt x="2750834" y="705521"/>
                  <a:pt x="2758317" y="691993"/>
                  <a:pt x="2759842" y="684060"/>
                </a:cubicBezTo>
                <a:cubicBezTo>
                  <a:pt x="2761367" y="676127"/>
                  <a:pt x="2761346" y="668932"/>
                  <a:pt x="2759780" y="662474"/>
                </a:cubicBezTo>
                <a:cubicBezTo>
                  <a:pt x="2758213" y="656016"/>
                  <a:pt x="2761646" y="652787"/>
                  <a:pt x="2770079" y="652787"/>
                </a:cubicBezTo>
                <a:close/>
                <a:moveTo>
                  <a:pt x="722205" y="652787"/>
                </a:moveTo>
                <a:cubicBezTo>
                  <a:pt x="728138" y="652787"/>
                  <a:pt x="737741" y="655570"/>
                  <a:pt x="751015" y="661137"/>
                </a:cubicBezTo>
                <a:cubicBezTo>
                  <a:pt x="764289" y="666703"/>
                  <a:pt x="767631" y="672965"/>
                  <a:pt x="761040" y="679923"/>
                </a:cubicBezTo>
                <a:cubicBezTo>
                  <a:pt x="754448" y="686881"/>
                  <a:pt x="749136" y="694393"/>
                  <a:pt x="745103" y="702459"/>
                </a:cubicBezTo>
                <a:cubicBezTo>
                  <a:pt x="730170" y="724824"/>
                  <a:pt x="715017" y="743427"/>
                  <a:pt x="699643" y="758268"/>
                </a:cubicBezTo>
                <a:cubicBezTo>
                  <a:pt x="684269" y="773109"/>
                  <a:pt x="669595" y="785104"/>
                  <a:pt x="655621" y="794253"/>
                </a:cubicBezTo>
                <a:cubicBezTo>
                  <a:pt x="641647" y="803403"/>
                  <a:pt x="630410" y="808803"/>
                  <a:pt x="621910" y="810452"/>
                </a:cubicBezTo>
                <a:cubicBezTo>
                  <a:pt x="613411" y="812102"/>
                  <a:pt x="612298" y="809207"/>
                  <a:pt x="618573" y="801765"/>
                </a:cubicBezTo>
                <a:cubicBezTo>
                  <a:pt x="624848" y="794324"/>
                  <a:pt x="634880" y="784392"/>
                  <a:pt x="648671" y="771967"/>
                </a:cubicBezTo>
                <a:cubicBezTo>
                  <a:pt x="662462" y="759543"/>
                  <a:pt x="676078" y="743769"/>
                  <a:pt x="689519" y="724645"/>
                </a:cubicBezTo>
                <a:cubicBezTo>
                  <a:pt x="702960" y="705521"/>
                  <a:pt x="710443" y="691993"/>
                  <a:pt x="711967" y="684060"/>
                </a:cubicBezTo>
                <a:cubicBezTo>
                  <a:pt x="713493" y="676127"/>
                  <a:pt x="713471" y="668932"/>
                  <a:pt x="711905" y="662474"/>
                </a:cubicBezTo>
                <a:cubicBezTo>
                  <a:pt x="710338" y="656016"/>
                  <a:pt x="713771" y="652787"/>
                  <a:pt x="722205" y="652787"/>
                </a:cubicBezTo>
                <a:close/>
                <a:moveTo>
                  <a:pt x="487569" y="641788"/>
                </a:moveTo>
                <a:cubicBezTo>
                  <a:pt x="498576" y="641788"/>
                  <a:pt x="508559" y="642908"/>
                  <a:pt x="517517" y="645150"/>
                </a:cubicBezTo>
                <a:cubicBezTo>
                  <a:pt x="526475" y="647392"/>
                  <a:pt x="535970" y="652137"/>
                  <a:pt x="546003" y="659387"/>
                </a:cubicBezTo>
                <a:cubicBezTo>
                  <a:pt x="556036" y="666636"/>
                  <a:pt x="563214" y="676802"/>
                  <a:pt x="567539" y="689885"/>
                </a:cubicBezTo>
                <a:cubicBezTo>
                  <a:pt x="571864" y="702967"/>
                  <a:pt x="571535" y="718412"/>
                  <a:pt x="566551" y="736219"/>
                </a:cubicBezTo>
                <a:cubicBezTo>
                  <a:pt x="561568" y="754027"/>
                  <a:pt x="549419" y="766463"/>
                  <a:pt x="530104" y="773530"/>
                </a:cubicBezTo>
                <a:cubicBezTo>
                  <a:pt x="547053" y="777229"/>
                  <a:pt x="559393" y="784879"/>
                  <a:pt x="567126" y="796478"/>
                </a:cubicBezTo>
                <a:cubicBezTo>
                  <a:pt x="574859" y="808078"/>
                  <a:pt x="578726" y="821998"/>
                  <a:pt x="578726" y="838238"/>
                </a:cubicBezTo>
                <a:cubicBezTo>
                  <a:pt x="578726" y="854479"/>
                  <a:pt x="576238" y="867586"/>
                  <a:pt x="571264" y="877561"/>
                </a:cubicBezTo>
                <a:cubicBezTo>
                  <a:pt x="566289" y="887535"/>
                  <a:pt x="560711" y="895885"/>
                  <a:pt x="554528" y="902609"/>
                </a:cubicBezTo>
                <a:cubicBezTo>
                  <a:pt x="548344" y="909334"/>
                  <a:pt x="540007" y="914634"/>
                  <a:pt x="529516" y="918508"/>
                </a:cubicBezTo>
                <a:cubicBezTo>
                  <a:pt x="519025" y="922383"/>
                  <a:pt x="505876" y="924321"/>
                  <a:pt x="490069" y="924321"/>
                </a:cubicBezTo>
                <a:cubicBezTo>
                  <a:pt x="474261" y="924321"/>
                  <a:pt x="460571" y="922387"/>
                  <a:pt x="448996" y="918521"/>
                </a:cubicBezTo>
                <a:cubicBezTo>
                  <a:pt x="437422" y="914654"/>
                  <a:pt x="427706" y="908796"/>
                  <a:pt x="419848" y="900947"/>
                </a:cubicBezTo>
                <a:cubicBezTo>
                  <a:pt x="411990" y="893097"/>
                  <a:pt x="406669" y="883885"/>
                  <a:pt x="403886" y="873311"/>
                </a:cubicBezTo>
                <a:cubicBezTo>
                  <a:pt x="401103" y="862737"/>
                  <a:pt x="399711" y="850992"/>
                  <a:pt x="399711" y="838076"/>
                </a:cubicBezTo>
                <a:cubicBezTo>
                  <a:pt x="399711" y="825143"/>
                  <a:pt x="402978" y="812415"/>
                  <a:pt x="409511" y="799891"/>
                </a:cubicBezTo>
                <a:cubicBezTo>
                  <a:pt x="416044" y="787366"/>
                  <a:pt x="426377" y="778246"/>
                  <a:pt x="440509" y="772530"/>
                </a:cubicBezTo>
                <a:cubicBezTo>
                  <a:pt x="428694" y="767213"/>
                  <a:pt x="420519" y="759735"/>
                  <a:pt x="415986" y="750094"/>
                </a:cubicBezTo>
                <a:cubicBezTo>
                  <a:pt x="411452" y="740452"/>
                  <a:pt x="408915" y="729624"/>
                  <a:pt x="408374" y="717608"/>
                </a:cubicBezTo>
                <a:cubicBezTo>
                  <a:pt x="407832" y="705592"/>
                  <a:pt x="409453" y="695243"/>
                  <a:pt x="413236" y="686560"/>
                </a:cubicBezTo>
                <a:cubicBezTo>
                  <a:pt x="417019" y="677877"/>
                  <a:pt x="422785" y="669661"/>
                  <a:pt x="430535" y="661911"/>
                </a:cubicBezTo>
                <a:cubicBezTo>
                  <a:pt x="438284" y="654162"/>
                  <a:pt x="446976" y="648871"/>
                  <a:pt x="456608" y="646037"/>
                </a:cubicBezTo>
                <a:cubicBezTo>
                  <a:pt x="466241" y="643204"/>
                  <a:pt x="476561" y="641788"/>
                  <a:pt x="487569" y="641788"/>
                </a:cubicBezTo>
                <a:close/>
                <a:moveTo>
                  <a:pt x="5750510" y="634790"/>
                </a:moveTo>
                <a:cubicBezTo>
                  <a:pt x="5752928" y="635197"/>
                  <a:pt x="5755835" y="636088"/>
                  <a:pt x="5759233" y="637463"/>
                </a:cubicBezTo>
                <a:cubicBezTo>
                  <a:pt x="5772824" y="642963"/>
                  <a:pt x="5783194" y="648271"/>
                  <a:pt x="5790343" y="653387"/>
                </a:cubicBezTo>
                <a:cubicBezTo>
                  <a:pt x="5799010" y="661437"/>
                  <a:pt x="5798497" y="667728"/>
                  <a:pt x="5788807" y="672261"/>
                </a:cubicBezTo>
                <a:cubicBezTo>
                  <a:pt x="5779115" y="676794"/>
                  <a:pt x="5762875" y="687518"/>
                  <a:pt x="5740085" y="704434"/>
                </a:cubicBezTo>
                <a:cubicBezTo>
                  <a:pt x="5717294" y="721350"/>
                  <a:pt x="5710628" y="722337"/>
                  <a:pt x="5720086" y="707396"/>
                </a:cubicBezTo>
                <a:cubicBezTo>
                  <a:pt x="5729544" y="692455"/>
                  <a:pt x="5736080" y="680685"/>
                  <a:pt x="5739697" y="672086"/>
                </a:cubicBezTo>
                <a:cubicBezTo>
                  <a:pt x="5743313" y="663486"/>
                  <a:pt x="5744075" y="654191"/>
                  <a:pt x="5741985" y="644200"/>
                </a:cubicBezTo>
                <a:cubicBezTo>
                  <a:pt x="5740416" y="636707"/>
                  <a:pt x="5743257" y="633570"/>
                  <a:pt x="5750510" y="634790"/>
                </a:cubicBezTo>
                <a:close/>
                <a:moveTo>
                  <a:pt x="4898665" y="633910"/>
                </a:moveTo>
                <a:cubicBezTo>
                  <a:pt x="4902687" y="633770"/>
                  <a:pt x="4907390" y="634671"/>
                  <a:pt x="4912773" y="636613"/>
                </a:cubicBezTo>
                <a:cubicBezTo>
                  <a:pt x="4923539" y="640496"/>
                  <a:pt x="4932384" y="645288"/>
                  <a:pt x="4939309" y="650987"/>
                </a:cubicBezTo>
                <a:cubicBezTo>
                  <a:pt x="4946233" y="656687"/>
                  <a:pt x="4945700" y="663295"/>
                  <a:pt x="4937709" y="670811"/>
                </a:cubicBezTo>
                <a:cubicBezTo>
                  <a:pt x="4929717" y="678327"/>
                  <a:pt x="4924214" y="690368"/>
                  <a:pt x="4921198" y="706934"/>
                </a:cubicBezTo>
                <a:cubicBezTo>
                  <a:pt x="4918181" y="723499"/>
                  <a:pt x="4915635" y="750735"/>
                  <a:pt x="4913560" y="788641"/>
                </a:cubicBezTo>
                <a:cubicBezTo>
                  <a:pt x="4911485" y="826547"/>
                  <a:pt x="4912660" y="852879"/>
                  <a:pt x="4917085" y="867636"/>
                </a:cubicBezTo>
                <a:cubicBezTo>
                  <a:pt x="4921510" y="882394"/>
                  <a:pt x="4936205" y="890018"/>
                  <a:pt x="4961170" y="890510"/>
                </a:cubicBezTo>
                <a:cubicBezTo>
                  <a:pt x="4986135" y="891002"/>
                  <a:pt x="5002571" y="889852"/>
                  <a:pt x="5010479" y="887060"/>
                </a:cubicBezTo>
                <a:cubicBezTo>
                  <a:pt x="5018387" y="884269"/>
                  <a:pt x="5024070" y="878423"/>
                  <a:pt x="5027528" y="869524"/>
                </a:cubicBezTo>
                <a:cubicBezTo>
                  <a:pt x="5030986" y="860624"/>
                  <a:pt x="5036394" y="848154"/>
                  <a:pt x="5043752" y="832114"/>
                </a:cubicBezTo>
                <a:cubicBezTo>
                  <a:pt x="5051110" y="816073"/>
                  <a:pt x="5054260" y="818989"/>
                  <a:pt x="5053202" y="840863"/>
                </a:cubicBezTo>
                <a:cubicBezTo>
                  <a:pt x="5052143" y="862737"/>
                  <a:pt x="5054235" y="879723"/>
                  <a:pt x="5059476" y="891822"/>
                </a:cubicBezTo>
                <a:cubicBezTo>
                  <a:pt x="5064717" y="903922"/>
                  <a:pt x="5058543" y="912884"/>
                  <a:pt x="5040952" y="918708"/>
                </a:cubicBezTo>
                <a:cubicBezTo>
                  <a:pt x="5023362" y="924533"/>
                  <a:pt x="5001151" y="927179"/>
                  <a:pt x="4974319" y="926645"/>
                </a:cubicBezTo>
                <a:cubicBezTo>
                  <a:pt x="4947487" y="926112"/>
                  <a:pt x="4926218" y="921354"/>
                  <a:pt x="4910510" y="912371"/>
                </a:cubicBezTo>
                <a:cubicBezTo>
                  <a:pt x="4894803" y="903388"/>
                  <a:pt x="4885870" y="885090"/>
                  <a:pt x="4883712" y="857475"/>
                </a:cubicBezTo>
                <a:cubicBezTo>
                  <a:pt x="4881553" y="829860"/>
                  <a:pt x="4882308" y="792828"/>
                  <a:pt x="4885975" y="746381"/>
                </a:cubicBezTo>
                <a:cubicBezTo>
                  <a:pt x="4889641" y="699934"/>
                  <a:pt x="4891128" y="674840"/>
                  <a:pt x="4890437" y="671098"/>
                </a:cubicBezTo>
                <a:cubicBezTo>
                  <a:pt x="4889745" y="667357"/>
                  <a:pt x="4885483" y="666532"/>
                  <a:pt x="4877650" y="668624"/>
                </a:cubicBezTo>
                <a:cubicBezTo>
                  <a:pt x="4869817" y="670715"/>
                  <a:pt x="4850435" y="676102"/>
                  <a:pt x="4819504" y="684785"/>
                </a:cubicBezTo>
                <a:cubicBezTo>
                  <a:pt x="4820504" y="716016"/>
                  <a:pt x="4819145" y="749127"/>
                  <a:pt x="4815429" y="784117"/>
                </a:cubicBezTo>
                <a:cubicBezTo>
                  <a:pt x="4811712" y="819106"/>
                  <a:pt x="4802300" y="847121"/>
                  <a:pt x="4787193" y="868161"/>
                </a:cubicBezTo>
                <a:cubicBezTo>
                  <a:pt x="4772085" y="889202"/>
                  <a:pt x="4753008" y="905913"/>
                  <a:pt x="4729959" y="918296"/>
                </a:cubicBezTo>
                <a:cubicBezTo>
                  <a:pt x="4706911" y="930678"/>
                  <a:pt x="4706164" y="925141"/>
                  <a:pt x="4727722" y="901684"/>
                </a:cubicBezTo>
                <a:cubicBezTo>
                  <a:pt x="4749279" y="878227"/>
                  <a:pt x="4764440" y="854887"/>
                  <a:pt x="4773207" y="831664"/>
                </a:cubicBezTo>
                <a:cubicBezTo>
                  <a:pt x="4781972" y="808440"/>
                  <a:pt x="4787143" y="779850"/>
                  <a:pt x="4788718" y="745894"/>
                </a:cubicBezTo>
                <a:cubicBezTo>
                  <a:pt x="4790293" y="711938"/>
                  <a:pt x="4788464" y="689760"/>
                  <a:pt x="4783231" y="679360"/>
                </a:cubicBezTo>
                <a:cubicBezTo>
                  <a:pt x="4777998" y="668961"/>
                  <a:pt x="4779597" y="663761"/>
                  <a:pt x="4788031" y="663761"/>
                </a:cubicBezTo>
                <a:cubicBezTo>
                  <a:pt x="4793147" y="663761"/>
                  <a:pt x="4798509" y="663757"/>
                  <a:pt x="4804117" y="663749"/>
                </a:cubicBezTo>
                <a:cubicBezTo>
                  <a:pt x="4809725" y="663741"/>
                  <a:pt x="4818866" y="662474"/>
                  <a:pt x="4831540" y="659949"/>
                </a:cubicBezTo>
                <a:cubicBezTo>
                  <a:pt x="4844214" y="657424"/>
                  <a:pt x="4855568" y="654154"/>
                  <a:pt x="4865601" y="650137"/>
                </a:cubicBezTo>
                <a:cubicBezTo>
                  <a:pt x="4875633" y="646121"/>
                  <a:pt x="4883312" y="641892"/>
                  <a:pt x="4888637" y="637450"/>
                </a:cubicBezTo>
                <a:cubicBezTo>
                  <a:pt x="4891299" y="635230"/>
                  <a:pt x="4894642" y="634050"/>
                  <a:pt x="4898665" y="633910"/>
                </a:cubicBezTo>
                <a:close/>
                <a:moveTo>
                  <a:pt x="6043637" y="631826"/>
                </a:moveTo>
                <a:cubicBezTo>
                  <a:pt x="6068698" y="632263"/>
                  <a:pt x="6088994" y="647400"/>
                  <a:pt x="6104525" y="677236"/>
                </a:cubicBezTo>
                <a:cubicBezTo>
                  <a:pt x="6115091" y="714383"/>
                  <a:pt x="6100633" y="751248"/>
                  <a:pt x="6061152" y="787829"/>
                </a:cubicBezTo>
                <a:cubicBezTo>
                  <a:pt x="6049386" y="805494"/>
                  <a:pt x="6043503" y="826410"/>
                  <a:pt x="6043503" y="850575"/>
                </a:cubicBezTo>
                <a:lnTo>
                  <a:pt x="6005805" y="850575"/>
                </a:lnTo>
                <a:cubicBezTo>
                  <a:pt x="6004673" y="808144"/>
                  <a:pt x="6022047" y="769505"/>
                  <a:pt x="6057927" y="734657"/>
                </a:cubicBezTo>
                <a:cubicBezTo>
                  <a:pt x="6065977" y="722624"/>
                  <a:pt x="6069493" y="709834"/>
                  <a:pt x="6068477" y="696284"/>
                </a:cubicBezTo>
                <a:cubicBezTo>
                  <a:pt x="6062994" y="677836"/>
                  <a:pt x="6052586" y="669136"/>
                  <a:pt x="6037253" y="670186"/>
                </a:cubicBezTo>
                <a:lnTo>
                  <a:pt x="6031104" y="670186"/>
                </a:lnTo>
                <a:cubicBezTo>
                  <a:pt x="6012189" y="671086"/>
                  <a:pt x="6003255" y="687293"/>
                  <a:pt x="6004305" y="718808"/>
                </a:cubicBezTo>
                <a:lnTo>
                  <a:pt x="5965008" y="718808"/>
                </a:lnTo>
                <a:cubicBezTo>
                  <a:pt x="5963891" y="675677"/>
                  <a:pt x="5977533" y="649196"/>
                  <a:pt x="6005931" y="639363"/>
                </a:cubicBezTo>
                <a:cubicBezTo>
                  <a:pt x="6010547" y="635896"/>
                  <a:pt x="6019438" y="633622"/>
                  <a:pt x="6032604" y="632538"/>
                </a:cubicBezTo>
                <a:cubicBezTo>
                  <a:pt x="6036379" y="632001"/>
                  <a:pt x="6040057" y="631763"/>
                  <a:pt x="6043637" y="631826"/>
                </a:cubicBezTo>
                <a:close/>
                <a:moveTo>
                  <a:pt x="3998189" y="627780"/>
                </a:moveTo>
                <a:cubicBezTo>
                  <a:pt x="4002953" y="628013"/>
                  <a:pt x="4010016" y="631745"/>
                  <a:pt x="4019378" y="638975"/>
                </a:cubicBezTo>
                <a:cubicBezTo>
                  <a:pt x="4031860" y="648616"/>
                  <a:pt x="4033669" y="657066"/>
                  <a:pt x="4024802" y="664324"/>
                </a:cubicBezTo>
                <a:cubicBezTo>
                  <a:pt x="4015936" y="671582"/>
                  <a:pt x="4006545" y="681477"/>
                  <a:pt x="3996629" y="694010"/>
                </a:cubicBezTo>
                <a:cubicBezTo>
                  <a:pt x="3986713" y="706542"/>
                  <a:pt x="3978076" y="716137"/>
                  <a:pt x="3970718" y="722795"/>
                </a:cubicBezTo>
                <a:cubicBezTo>
                  <a:pt x="3963361" y="729453"/>
                  <a:pt x="3960173" y="732782"/>
                  <a:pt x="3961156" y="732782"/>
                </a:cubicBezTo>
                <a:cubicBezTo>
                  <a:pt x="3965089" y="732782"/>
                  <a:pt x="3980363" y="733290"/>
                  <a:pt x="4006979" y="734307"/>
                </a:cubicBezTo>
                <a:cubicBezTo>
                  <a:pt x="4024461" y="712108"/>
                  <a:pt x="4032419" y="696101"/>
                  <a:pt x="4030852" y="686285"/>
                </a:cubicBezTo>
                <a:cubicBezTo>
                  <a:pt x="4029285" y="676469"/>
                  <a:pt x="4036639" y="676611"/>
                  <a:pt x="4052913" y="686710"/>
                </a:cubicBezTo>
                <a:cubicBezTo>
                  <a:pt x="4069187" y="696809"/>
                  <a:pt x="4073424" y="705250"/>
                  <a:pt x="4065625" y="712033"/>
                </a:cubicBezTo>
                <a:cubicBezTo>
                  <a:pt x="4057825" y="718816"/>
                  <a:pt x="4044276" y="733165"/>
                  <a:pt x="4024977" y="755081"/>
                </a:cubicBezTo>
                <a:cubicBezTo>
                  <a:pt x="4005679" y="776996"/>
                  <a:pt x="3992846" y="789733"/>
                  <a:pt x="3986480" y="793291"/>
                </a:cubicBezTo>
                <a:cubicBezTo>
                  <a:pt x="3980113" y="796849"/>
                  <a:pt x="3979835" y="797932"/>
                  <a:pt x="3985642" y="796541"/>
                </a:cubicBezTo>
                <a:cubicBezTo>
                  <a:pt x="3991450" y="795149"/>
                  <a:pt x="3999367" y="793337"/>
                  <a:pt x="4009391" y="791104"/>
                </a:cubicBezTo>
                <a:cubicBezTo>
                  <a:pt x="4019415" y="788870"/>
                  <a:pt x="4030890" y="787212"/>
                  <a:pt x="4043814" y="786129"/>
                </a:cubicBezTo>
                <a:cubicBezTo>
                  <a:pt x="4056738" y="785046"/>
                  <a:pt x="4047601" y="791774"/>
                  <a:pt x="4016403" y="806315"/>
                </a:cubicBezTo>
                <a:cubicBezTo>
                  <a:pt x="3985205" y="820856"/>
                  <a:pt x="3965023" y="830564"/>
                  <a:pt x="3955857" y="835438"/>
                </a:cubicBezTo>
                <a:cubicBezTo>
                  <a:pt x="3946690" y="840313"/>
                  <a:pt x="3940820" y="836492"/>
                  <a:pt x="3938245" y="823977"/>
                </a:cubicBezTo>
                <a:cubicBezTo>
                  <a:pt x="3935670" y="811461"/>
                  <a:pt x="3940028" y="802482"/>
                  <a:pt x="3951319" y="797041"/>
                </a:cubicBezTo>
                <a:cubicBezTo>
                  <a:pt x="3962611" y="791599"/>
                  <a:pt x="3978405" y="776504"/>
                  <a:pt x="3998704" y="751756"/>
                </a:cubicBezTo>
                <a:cubicBezTo>
                  <a:pt x="3971489" y="754822"/>
                  <a:pt x="3953211" y="758726"/>
                  <a:pt x="3943870" y="763468"/>
                </a:cubicBezTo>
                <a:cubicBezTo>
                  <a:pt x="3934529" y="768209"/>
                  <a:pt x="3928258" y="764576"/>
                  <a:pt x="3925059" y="752568"/>
                </a:cubicBezTo>
                <a:cubicBezTo>
                  <a:pt x="3921859" y="740561"/>
                  <a:pt x="3924121" y="732857"/>
                  <a:pt x="3931846" y="729457"/>
                </a:cubicBezTo>
                <a:cubicBezTo>
                  <a:pt x="3939570" y="726058"/>
                  <a:pt x="3947445" y="719095"/>
                  <a:pt x="3955469" y="708571"/>
                </a:cubicBezTo>
                <a:cubicBezTo>
                  <a:pt x="3963494" y="698047"/>
                  <a:pt x="3971398" y="685568"/>
                  <a:pt x="3979180" y="671136"/>
                </a:cubicBezTo>
                <a:cubicBezTo>
                  <a:pt x="3986963" y="656703"/>
                  <a:pt x="3990334" y="646725"/>
                  <a:pt x="3989292" y="641200"/>
                </a:cubicBezTo>
                <a:cubicBezTo>
                  <a:pt x="3988250" y="635676"/>
                  <a:pt x="3989884" y="631513"/>
                  <a:pt x="3994192" y="628714"/>
                </a:cubicBezTo>
                <a:cubicBezTo>
                  <a:pt x="3995269" y="628014"/>
                  <a:pt x="3996601" y="627702"/>
                  <a:pt x="3998189" y="627780"/>
                </a:cubicBezTo>
                <a:close/>
                <a:moveTo>
                  <a:pt x="1928152" y="619337"/>
                </a:moveTo>
                <a:cubicBezTo>
                  <a:pt x="1929561" y="619261"/>
                  <a:pt x="1931291" y="619508"/>
                  <a:pt x="1933343" y="620077"/>
                </a:cubicBezTo>
                <a:cubicBezTo>
                  <a:pt x="1941551" y="622351"/>
                  <a:pt x="1950471" y="627064"/>
                  <a:pt x="1960104" y="634213"/>
                </a:cubicBezTo>
                <a:cubicBezTo>
                  <a:pt x="1969736" y="641363"/>
                  <a:pt x="1973065" y="647021"/>
                  <a:pt x="1970091" y="651187"/>
                </a:cubicBezTo>
                <a:cubicBezTo>
                  <a:pt x="1967116" y="655354"/>
                  <a:pt x="1964166" y="659866"/>
                  <a:pt x="1961241" y="664724"/>
                </a:cubicBezTo>
                <a:cubicBezTo>
                  <a:pt x="1958316" y="669582"/>
                  <a:pt x="1946538" y="690976"/>
                  <a:pt x="1925906" y="728907"/>
                </a:cubicBezTo>
                <a:cubicBezTo>
                  <a:pt x="1942638" y="738090"/>
                  <a:pt x="1949942" y="747460"/>
                  <a:pt x="1947817" y="757018"/>
                </a:cubicBezTo>
                <a:cubicBezTo>
                  <a:pt x="1945692" y="766576"/>
                  <a:pt x="1944375" y="781433"/>
                  <a:pt x="1943867" y="801590"/>
                </a:cubicBezTo>
                <a:cubicBezTo>
                  <a:pt x="1943359" y="821748"/>
                  <a:pt x="1942838" y="847513"/>
                  <a:pt x="1942305" y="878886"/>
                </a:cubicBezTo>
                <a:cubicBezTo>
                  <a:pt x="1941772" y="910259"/>
                  <a:pt x="1938397" y="929070"/>
                  <a:pt x="1932180" y="935320"/>
                </a:cubicBezTo>
                <a:cubicBezTo>
                  <a:pt x="1925964" y="941569"/>
                  <a:pt x="1919673" y="937703"/>
                  <a:pt x="1913306" y="923721"/>
                </a:cubicBezTo>
                <a:cubicBezTo>
                  <a:pt x="1906940" y="909738"/>
                  <a:pt x="1905328" y="897364"/>
                  <a:pt x="1908469" y="886598"/>
                </a:cubicBezTo>
                <a:cubicBezTo>
                  <a:pt x="1911611" y="875832"/>
                  <a:pt x="1914227" y="859799"/>
                  <a:pt x="1916319" y="838501"/>
                </a:cubicBezTo>
                <a:cubicBezTo>
                  <a:pt x="1918410" y="817202"/>
                  <a:pt x="1918944" y="796899"/>
                  <a:pt x="1917919" y="777592"/>
                </a:cubicBezTo>
                <a:cubicBezTo>
                  <a:pt x="1916894" y="758285"/>
                  <a:pt x="1915965" y="746540"/>
                  <a:pt x="1915131" y="742357"/>
                </a:cubicBezTo>
                <a:cubicBezTo>
                  <a:pt x="1908032" y="757922"/>
                  <a:pt x="1898882" y="771567"/>
                  <a:pt x="1887683" y="783292"/>
                </a:cubicBezTo>
                <a:cubicBezTo>
                  <a:pt x="1876484" y="795016"/>
                  <a:pt x="1864859" y="804194"/>
                  <a:pt x="1852810" y="810827"/>
                </a:cubicBezTo>
                <a:cubicBezTo>
                  <a:pt x="1840761" y="817460"/>
                  <a:pt x="1838190" y="815606"/>
                  <a:pt x="1845098" y="805265"/>
                </a:cubicBezTo>
                <a:cubicBezTo>
                  <a:pt x="1852006" y="794924"/>
                  <a:pt x="1860443" y="782146"/>
                  <a:pt x="1870409" y="766930"/>
                </a:cubicBezTo>
                <a:cubicBezTo>
                  <a:pt x="1880375" y="751714"/>
                  <a:pt x="1891562" y="731970"/>
                  <a:pt x="1903970" y="707696"/>
                </a:cubicBezTo>
                <a:cubicBezTo>
                  <a:pt x="1916377" y="683423"/>
                  <a:pt x="1923368" y="666203"/>
                  <a:pt x="1924943" y="656037"/>
                </a:cubicBezTo>
                <a:cubicBezTo>
                  <a:pt x="1926518" y="645871"/>
                  <a:pt x="1926260" y="636767"/>
                  <a:pt x="1924168" y="628726"/>
                </a:cubicBezTo>
                <a:cubicBezTo>
                  <a:pt x="1922600" y="622695"/>
                  <a:pt x="1923928" y="619566"/>
                  <a:pt x="1928152" y="619337"/>
                </a:cubicBezTo>
                <a:close/>
                <a:moveTo>
                  <a:pt x="4123191" y="615250"/>
                </a:moveTo>
                <a:cubicBezTo>
                  <a:pt x="4125232" y="615372"/>
                  <a:pt x="4127700" y="615993"/>
                  <a:pt x="4130596" y="617114"/>
                </a:cubicBezTo>
                <a:cubicBezTo>
                  <a:pt x="4142179" y="621597"/>
                  <a:pt x="4150574" y="626651"/>
                  <a:pt x="4155782" y="632276"/>
                </a:cubicBezTo>
                <a:cubicBezTo>
                  <a:pt x="4160990" y="637900"/>
                  <a:pt x="4161615" y="643213"/>
                  <a:pt x="4157657" y="648212"/>
                </a:cubicBezTo>
                <a:cubicBezTo>
                  <a:pt x="4153699" y="653212"/>
                  <a:pt x="4147845" y="663724"/>
                  <a:pt x="4140096" y="679748"/>
                </a:cubicBezTo>
                <a:cubicBezTo>
                  <a:pt x="4132346" y="695772"/>
                  <a:pt x="4122922" y="710300"/>
                  <a:pt x="4111822" y="723333"/>
                </a:cubicBezTo>
                <a:cubicBezTo>
                  <a:pt x="4142504" y="720400"/>
                  <a:pt x="4161511" y="715746"/>
                  <a:pt x="4168844" y="709371"/>
                </a:cubicBezTo>
                <a:cubicBezTo>
                  <a:pt x="4176176" y="702996"/>
                  <a:pt x="4188901" y="704413"/>
                  <a:pt x="4207016" y="713621"/>
                </a:cubicBezTo>
                <a:cubicBezTo>
                  <a:pt x="4225132" y="722829"/>
                  <a:pt x="4231307" y="731732"/>
                  <a:pt x="4225540" y="740332"/>
                </a:cubicBezTo>
                <a:cubicBezTo>
                  <a:pt x="4219774" y="748931"/>
                  <a:pt x="4217149" y="764788"/>
                  <a:pt x="4217666" y="787904"/>
                </a:cubicBezTo>
                <a:cubicBezTo>
                  <a:pt x="4218183" y="811019"/>
                  <a:pt x="4217116" y="834776"/>
                  <a:pt x="4214466" y="859174"/>
                </a:cubicBezTo>
                <a:cubicBezTo>
                  <a:pt x="4211816" y="883573"/>
                  <a:pt x="4207179" y="902672"/>
                  <a:pt x="4200554" y="916471"/>
                </a:cubicBezTo>
                <a:cubicBezTo>
                  <a:pt x="4193930" y="930270"/>
                  <a:pt x="4184226" y="940257"/>
                  <a:pt x="4171444" y="946432"/>
                </a:cubicBezTo>
                <a:cubicBezTo>
                  <a:pt x="4158661" y="952606"/>
                  <a:pt x="4151062" y="950377"/>
                  <a:pt x="4148645" y="939745"/>
                </a:cubicBezTo>
                <a:cubicBezTo>
                  <a:pt x="4146228" y="929112"/>
                  <a:pt x="4137366" y="916529"/>
                  <a:pt x="4122059" y="901997"/>
                </a:cubicBezTo>
                <a:cubicBezTo>
                  <a:pt x="4106752" y="887464"/>
                  <a:pt x="4109502" y="884644"/>
                  <a:pt x="4130309" y="893535"/>
                </a:cubicBezTo>
                <a:cubicBezTo>
                  <a:pt x="4151116" y="902426"/>
                  <a:pt x="4163690" y="903859"/>
                  <a:pt x="4168031" y="897835"/>
                </a:cubicBezTo>
                <a:cubicBezTo>
                  <a:pt x="4172373" y="891810"/>
                  <a:pt x="4176610" y="881823"/>
                  <a:pt x="4180743" y="867874"/>
                </a:cubicBezTo>
                <a:cubicBezTo>
                  <a:pt x="4184876" y="853925"/>
                  <a:pt x="4187205" y="832043"/>
                  <a:pt x="4187730" y="802228"/>
                </a:cubicBezTo>
                <a:cubicBezTo>
                  <a:pt x="4188255" y="772413"/>
                  <a:pt x="4186738" y="753673"/>
                  <a:pt x="4183180" y="746006"/>
                </a:cubicBezTo>
                <a:cubicBezTo>
                  <a:pt x="4179622" y="738340"/>
                  <a:pt x="4175627" y="734761"/>
                  <a:pt x="4171194" y="735270"/>
                </a:cubicBezTo>
                <a:cubicBezTo>
                  <a:pt x="4166761" y="735778"/>
                  <a:pt x="4156845" y="737344"/>
                  <a:pt x="4141445" y="739969"/>
                </a:cubicBezTo>
                <a:cubicBezTo>
                  <a:pt x="4126046" y="742594"/>
                  <a:pt x="4113089" y="743390"/>
                  <a:pt x="4102573" y="742357"/>
                </a:cubicBezTo>
                <a:cubicBezTo>
                  <a:pt x="4091973" y="753089"/>
                  <a:pt x="4079595" y="762568"/>
                  <a:pt x="4065437" y="770792"/>
                </a:cubicBezTo>
                <a:cubicBezTo>
                  <a:pt x="4051280" y="779017"/>
                  <a:pt x="4050772" y="774317"/>
                  <a:pt x="4063913" y="756693"/>
                </a:cubicBezTo>
                <a:cubicBezTo>
                  <a:pt x="4077054" y="739069"/>
                  <a:pt x="4089603" y="716029"/>
                  <a:pt x="4101560" y="687572"/>
                </a:cubicBezTo>
                <a:cubicBezTo>
                  <a:pt x="4113518" y="659116"/>
                  <a:pt x="4118451" y="639138"/>
                  <a:pt x="4116359" y="627639"/>
                </a:cubicBezTo>
                <a:cubicBezTo>
                  <a:pt x="4114791" y="619014"/>
                  <a:pt x="4117068" y="614885"/>
                  <a:pt x="4123191" y="615250"/>
                </a:cubicBezTo>
                <a:close/>
                <a:moveTo>
                  <a:pt x="3298489" y="613592"/>
                </a:moveTo>
                <a:cubicBezTo>
                  <a:pt x="3300555" y="613513"/>
                  <a:pt x="3303119" y="613816"/>
                  <a:pt x="3306184" y="614502"/>
                </a:cubicBezTo>
                <a:cubicBezTo>
                  <a:pt x="3318441" y="617243"/>
                  <a:pt x="3328407" y="620814"/>
                  <a:pt x="3336082" y="625214"/>
                </a:cubicBezTo>
                <a:cubicBezTo>
                  <a:pt x="3343757" y="629613"/>
                  <a:pt x="3345760" y="634784"/>
                  <a:pt x="3342094" y="640725"/>
                </a:cubicBezTo>
                <a:cubicBezTo>
                  <a:pt x="3338428" y="646667"/>
                  <a:pt x="3336594" y="667928"/>
                  <a:pt x="3336594" y="704509"/>
                </a:cubicBezTo>
                <a:cubicBezTo>
                  <a:pt x="3355443" y="701676"/>
                  <a:pt x="3367759" y="697047"/>
                  <a:pt x="3373542" y="690622"/>
                </a:cubicBezTo>
                <a:cubicBezTo>
                  <a:pt x="3379325" y="684198"/>
                  <a:pt x="3391345" y="685968"/>
                  <a:pt x="3409603" y="695934"/>
                </a:cubicBezTo>
                <a:cubicBezTo>
                  <a:pt x="3427860" y="705900"/>
                  <a:pt x="3432918" y="714512"/>
                  <a:pt x="3424777" y="721770"/>
                </a:cubicBezTo>
                <a:cubicBezTo>
                  <a:pt x="3416636" y="729028"/>
                  <a:pt x="3407115" y="744698"/>
                  <a:pt x="3396216" y="768780"/>
                </a:cubicBezTo>
                <a:cubicBezTo>
                  <a:pt x="3404582" y="780713"/>
                  <a:pt x="3404615" y="787366"/>
                  <a:pt x="3396316" y="788741"/>
                </a:cubicBezTo>
                <a:cubicBezTo>
                  <a:pt x="3388016" y="790116"/>
                  <a:pt x="3368109" y="792779"/>
                  <a:pt x="3336594" y="796728"/>
                </a:cubicBezTo>
                <a:lnTo>
                  <a:pt x="3336594" y="844225"/>
                </a:lnTo>
                <a:cubicBezTo>
                  <a:pt x="3336594" y="862441"/>
                  <a:pt x="3336053" y="880240"/>
                  <a:pt x="3334970" y="897622"/>
                </a:cubicBezTo>
                <a:cubicBezTo>
                  <a:pt x="3333886" y="915004"/>
                  <a:pt x="3332220" y="931303"/>
                  <a:pt x="3329970" y="946519"/>
                </a:cubicBezTo>
                <a:cubicBezTo>
                  <a:pt x="3327720" y="961735"/>
                  <a:pt x="3323004" y="969680"/>
                  <a:pt x="3315821" y="970355"/>
                </a:cubicBezTo>
                <a:cubicBezTo>
                  <a:pt x="3308638" y="971030"/>
                  <a:pt x="3305046" y="955652"/>
                  <a:pt x="3305046" y="924221"/>
                </a:cubicBezTo>
                <a:lnTo>
                  <a:pt x="3305046" y="800378"/>
                </a:lnTo>
                <a:cubicBezTo>
                  <a:pt x="3297197" y="801411"/>
                  <a:pt x="3288839" y="802811"/>
                  <a:pt x="3279973" y="804578"/>
                </a:cubicBezTo>
                <a:cubicBezTo>
                  <a:pt x="3272707" y="814327"/>
                  <a:pt x="3267286" y="816906"/>
                  <a:pt x="3263711" y="812315"/>
                </a:cubicBezTo>
                <a:cubicBezTo>
                  <a:pt x="3260137" y="807723"/>
                  <a:pt x="3257262" y="802165"/>
                  <a:pt x="3255087" y="795641"/>
                </a:cubicBezTo>
                <a:cubicBezTo>
                  <a:pt x="3252912" y="789116"/>
                  <a:pt x="3250283" y="778654"/>
                  <a:pt x="3247200" y="764255"/>
                </a:cubicBezTo>
                <a:cubicBezTo>
                  <a:pt x="3244117" y="749856"/>
                  <a:pt x="3239654" y="737344"/>
                  <a:pt x="3233813" y="726720"/>
                </a:cubicBezTo>
                <a:cubicBezTo>
                  <a:pt x="3227972" y="716096"/>
                  <a:pt x="3229697" y="711329"/>
                  <a:pt x="3238988" y="712421"/>
                </a:cubicBezTo>
                <a:cubicBezTo>
                  <a:pt x="3248279" y="713512"/>
                  <a:pt x="3255874" y="714558"/>
                  <a:pt x="3261774" y="715558"/>
                </a:cubicBezTo>
                <a:cubicBezTo>
                  <a:pt x="3267674" y="716558"/>
                  <a:pt x="3282098" y="714783"/>
                  <a:pt x="3305046" y="710234"/>
                </a:cubicBezTo>
                <a:cubicBezTo>
                  <a:pt x="3305046" y="678852"/>
                  <a:pt x="3304034" y="659107"/>
                  <a:pt x="3302009" y="651000"/>
                </a:cubicBezTo>
                <a:cubicBezTo>
                  <a:pt x="3299984" y="642892"/>
                  <a:pt x="3297109" y="634096"/>
                  <a:pt x="3293385" y="624614"/>
                </a:cubicBezTo>
                <a:cubicBezTo>
                  <a:pt x="3290591" y="617502"/>
                  <a:pt x="3292293" y="613828"/>
                  <a:pt x="3298489" y="613592"/>
                </a:cubicBezTo>
                <a:close/>
                <a:moveTo>
                  <a:pt x="1250615" y="613592"/>
                </a:moveTo>
                <a:cubicBezTo>
                  <a:pt x="1252680" y="613513"/>
                  <a:pt x="1255245" y="613816"/>
                  <a:pt x="1258309" y="614502"/>
                </a:cubicBezTo>
                <a:cubicBezTo>
                  <a:pt x="1270567" y="617243"/>
                  <a:pt x="1280533" y="620814"/>
                  <a:pt x="1288207" y="625214"/>
                </a:cubicBezTo>
                <a:cubicBezTo>
                  <a:pt x="1295882" y="629613"/>
                  <a:pt x="1297886" y="634784"/>
                  <a:pt x="1294219" y="640725"/>
                </a:cubicBezTo>
                <a:cubicBezTo>
                  <a:pt x="1290553" y="646667"/>
                  <a:pt x="1288720" y="667928"/>
                  <a:pt x="1288720" y="704509"/>
                </a:cubicBezTo>
                <a:cubicBezTo>
                  <a:pt x="1307569" y="701676"/>
                  <a:pt x="1319885" y="697047"/>
                  <a:pt x="1325667" y="690622"/>
                </a:cubicBezTo>
                <a:cubicBezTo>
                  <a:pt x="1331450" y="684198"/>
                  <a:pt x="1343470" y="685968"/>
                  <a:pt x="1361728" y="695934"/>
                </a:cubicBezTo>
                <a:cubicBezTo>
                  <a:pt x="1379985" y="705900"/>
                  <a:pt x="1385043" y="714512"/>
                  <a:pt x="1376902" y="721770"/>
                </a:cubicBezTo>
                <a:cubicBezTo>
                  <a:pt x="1368761" y="729028"/>
                  <a:pt x="1359241" y="744698"/>
                  <a:pt x="1348341" y="768780"/>
                </a:cubicBezTo>
                <a:cubicBezTo>
                  <a:pt x="1356707" y="780713"/>
                  <a:pt x="1356741" y="787366"/>
                  <a:pt x="1348441" y="788741"/>
                </a:cubicBezTo>
                <a:cubicBezTo>
                  <a:pt x="1340141" y="790116"/>
                  <a:pt x="1320234" y="792779"/>
                  <a:pt x="1288720" y="796728"/>
                </a:cubicBezTo>
                <a:lnTo>
                  <a:pt x="1288720" y="844225"/>
                </a:lnTo>
                <a:cubicBezTo>
                  <a:pt x="1288720" y="862441"/>
                  <a:pt x="1288178" y="880240"/>
                  <a:pt x="1287095" y="897622"/>
                </a:cubicBezTo>
                <a:cubicBezTo>
                  <a:pt x="1286012" y="915004"/>
                  <a:pt x="1284345" y="931303"/>
                  <a:pt x="1282095" y="946519"/>
                </a:cubicBezTo>
                <a:cubicBezTo>
                  <a:pt x="1279845" y="961735"/>
                  <a:pt x="1275129" y="969680"/>
                  <a:pt x="1267946" y="970355"/>
                </a:cubicBezTo>
                <a:cubicBezTo>
                  <a:pt x="1260763" y="971030"/>
                  <a:pt x="1257171" y="955652"/>
                  <a:pt x="1257171" y="924221"/>
                </a:cubicBezTo>
                <a:lnTo>
                  <a:pt x="1257171" y="800378"/>
                </a:lnTo>
                <a:cubicBezTo>
                  <a:pt x="1249322" y="801411"/>
                  <a:pt x="1240964" y="802811"/>
                  <a:pt x="1232098" y="804578"/>
                </a:cubicBezTo>
                <a:cubicBezTo>
                  <a:pt x="1224832" y="814327"/>
                  <a:pt x="1219412" y="816906"/>
                  <a:pt x="1215837" y="812315"/>
                </a:cubicBezTo>
                <a:cubicBezTo>
                  <a:pt x="1212262" y="807723"/>
                  <a:pt x="1209387" y="802165"/>
                  <a:pt x="1207212" y="795641"/>
                </a:cubicBezTo>
                <a:cubicBezTo>
                  <a:pt x="1205037" y="789116"/>
                  <a:pt x="1202409" y="778654"/>
                  <a:pt x="1199325" y="764255"/>
                </a:cubicBezTo>
                <a:cubicBezTo>
                  <a:pt x="1196242" y="749856"/>
                  <a:pt x="1191780" y="737344"/>
                  <a:pt x="1185939" y="726720"/>
                </a:cubicBezTo>
                <a:cubicBezTo>
                  <a:pt x="1180097" y="716096"/>
                  <a:pt x="1181822" y="711329"/>
                  <a:pt x="1191113" y="712421"/>
                </a:cubicBezTo>
                <a:cubicBezTo>
                  <a:pt x="1200404" y="713512"/>
                  <a:pt x="1208000" y="714558"/>
                  <a:pt x="1213899" y="715558"/>
                </a:cubicBezTo>
                <a:cubicBezTo>
                  <a:pt x="1219799" y="716558"/>
                  <a:pt x="1234223" y="714783"/>
                  <a:pt x="1257171" y="710234"/>
                </a:cubicBezTo>
                <a:cubicBezTo>
                  <a:pt x="1257171" y="678852"/>
                  <a:pt x="1256159" y="659107"/>
                  <a:pt x="1254134" y="651000"/>
                </a:cubicBezTo>
                <a:cubicBezTo>
                  <a:pt x="1252109" y="642892"/>
                  <a:pt x="1249234" y="634096"/>
                  <a:pt x="1245510" y="624614"/>
                </a:cubicBezTo>
                <a:cubicBezTo>
                  <a:pt x="1242716" y="617502"/>
                  <a:pt x="1244418" y="613828"/>
                  <a:pt x="1250615" y="613592"/>
                </a:cubicBezTo>
                <a:close/>
                <a:moveTo>
                  <a:pt x="3628608" y="611089"/>
                </a:moveTo>
                <a:cubicBezTo>
                  <a:pt x="3630672" y="610983"/>
                  <a:pt x="3633299" y="611337"/>
                  <a:pt x="3636489" y="612152"/>
                </a:cubicBezTo>
                <a:cubicBezTo>
                  <a:pt x="3649246" y="615410"/>
                  <a:pt x="3659737" y="619189"/>
                  <a:pt x="3667962" y="623489"/>
                </a:cubicBezTo>
                <a:cubicBezTo>
                  <a:pt x="3676186" y="627789"/>
                  <a:pt x="3677928" y="634759"/>
                  <a:pt x="3673186" y="644400"/>
                </a:cubicBezTo>
                <a:cubicBezTo>
                  <a:pt x="3668445" y="654041"/>
                  <a:pt x="3665583" y="684010"/>
                  <a:pt x="3664599" y="734307"/>
                </a:cubicBezTo>
                <a:cubicBezTo>
                  <a:pt x="3695164" y="730224"/>
                  <a:pt x="3719750" y="725808"/>
                  <a:pt x="3738357" y="721058"/>
                </a:cubicBezTo>
                <a:cubicBezTo>
                  <a:pt x="3756965" y="716308"/>
                  <a:pt x="3771026" y="718054"/>
                  <a:pt x="3780542" y="726295"/>
                </a:cubicBezTo>
                <a:cubicBezTo>
                  <a:pt x="3790058" y="734536"/>
                  <a:pt x="3792417" y="740307"/>
                  <a:pt x="3787617" y="743607"/>
                </a:cubicBezTo>
                <a:cubicBezTo>
                  <a:pt x="3782817" y="746906"/>
                  <a:pt x="3764681" y="749864"/>
                  <a:pt x="3733208" y="752481"/>
                </a:cubicBezTo>
                <a:cubicBezTo>
                  <a:pt x="3701735" y="755097"/>
                  <a:pt x="3678190" y="757789"/>
                  <a:pt x="3662575" y="760555"/>
                </a:cubicBezTo>
                <a:lnTo>
                  <a:pt x="3659900" y="784154"/>
                </a:lnTo>
                <a:cubicBezTo>
                  <a:pt x="3683582" y="818102"/>
                  <a:pt x="3703897" y="843805"/>
                  <a:pt x="3720846" y="861262"/>
                </a:cubicBezTo>
                <a:cubicBezTo>
                  <a:pt x="3737795" y="878719"/>
                  <a:pt x="3756298" y="892339"/>
                  <a:pt x="3776355" y="902122"/>
                </a:cubicBezTo>
                <a:cubicBezTo>
                  <a:pt x="3796412" y="911905"/>
                  <a:pt x="3814961" y="920925"/>
                  <a:pt x="3832002" y="929183"/>
                </a:cubicBezTo>
                <a:cubicBezTo>
                  <a:pt x="3849042" y="937440"/>
                  <a:pt x="3842889" y="941569"/>
                  <a:pt x="3813540" y="941569"/>
                </a:cubicBezTo>
                <a:cubicBezTo>
                  <a:pt x="3788292" y="941569"/>
                  <a:pt x="3768468" y="941290"/>
                  <a:pt x="3754069" y="940732"/>
                </a:cubicBezTo>
                <a:cubicBezTo>
                  <a:pt x="3739670" y="940174"/>
                  <a:pt x="3727254" y="932478"/>
                  <a:pt x="3716821" y="917646"/>
                </a:cubicBezTo>
                <a:cubicBezTo>
                  <a:pt x="3706388" y="902813"/>
                  <a:pt x="3696672" y="887985"/>
                  <a:pt x="3687673" y="873161"/>
                </a:cubicBezTo>
                <a:cubicBezTo>
                  <a:pt x="3678674" y="858337"/>
                  <a:pt x="3667824" y="836167"/>
                  <a:pt x="3655125" y="806653"/>
                </a:cubicBezTo>
                <a:cubicBezTo>
                  <a:pt x="3646509" y="846867"/>
                  <a:pt x="3632751" y="876694"/>
                  <a:pt x="3613853" y="896135"/>
                </a:cubicBezTo>
                <a:cubicBezTo>
                  <a:pt x="3594954" y="915575"/>
                  <a:pt x="3571989" y="929316"/>
                  <a:pt x="3544957" y="937357"/>
                </a:cubicBezTo>
                <a:cubicBezTo>
                  <a:pt x="3517925" y="945398"/>
                  <a:pt x="3513759" y="943049"/>
                  <a:pt x="3532458" y="930308"/>
                </a:cubicBezTo>
                <a:cubicBezTo>
                  <a:pt x="3551156" y="917567"/>
                  <a:pt x="3567143" y="904051"/>
                  <a:pt x="3580417" y="889760"/>
                </a:cubicBezTo>
                <a:cubicBezTo>
                  <a:pt x="3593691" y="875469"/>
                  <a:pt x="3605003" y="857150"/>
                  <a:pt x="3614353" y="834801"/>
                </a:cubicBezTo>
                <a:cubicBezTo>
                  <a:pt x="3623702" y="812452"/>
                  <a:pt x="3629410" y="789479"/>
                  <a:pt x="3631476" y="765880"/>
                </a:cubicBezTo>
                <a:cubicBezTo>
                  <a:pt x="3598578" y="771113"/>
                  <a:pt x="3578217" y="774775"/>
                  <a:pt x="3570393" y="776867"/>
                </a:cubicBezTo>
                <a:cubicBezTo>
                  <a:pt x="3562568" y="778958"/>
                  <a:pt x="3551448" y="774221"/>
                  <a:pt x="3537032" y="762655"/>
                </a:cubicBezTo>
                <a:cubicBezTo>
                  <a:pt x="3522617" y="751089"/>
                  <a:pt x="3524995" y="745836"/>
                  <a:pt x="3544169" y="746894"/>
                </a:cubicBezTo>
                <a:cubicBezTo>
                  <a:pt x="3563343" y="747952"/>
                  <a:pt x="3593004" y="745548"/>
                  <a:pt x="3633151" y="739682"/>
                </a:cubicBezTo>
                <a:cubicBezTo>
                  <a:pt x="3634135" y="714300"/>
                  <a:pt x="3634368" y="691618"/>
                  <a:pt x="3633851" y="671636"/>
                </a:cubicBezTo>
                <a:cubicBezTo>
                  <a:pt x="3633335" y="651654"/>
                  <a:pt x="3630456" y="635930"/>
                  <a:pt x="3625214" y="624464"/>
                </a:cubicBezTo>
                <a:cubicBezTo>
                  <a:pt x="3621283" y="615864"/>
                  <a:pt x="3622415" y="611406"/>
                  <a:pt x="3628608" y="611089"/>
                </a:cubicBezTo>
                <a:close/>
                <a:moveTo>
                  <a:pt x="2041199" y="610477"/>
                </a:moveTo>
                <a:cubicBezTo>
                  <a:pt x="2050198" y="611585"/>
                  <a:pt x="2059118" y="614885"/>
                  <a:pt x="2067960" y="620377"/>
                </a:cubicBezTo>
                <a:cubicBezTo>
                  <a:pt x="2076801" y="625868"/>
                  <a:pt x="2079892" y="631567"/>
                  <a:pt x="2077234" y="637475"/>
                </a:cubicBezTo>
                <a:cubicBezTo>
                  <a:pt x="2074576" y="643383"/>
                  <a:pt x="2072238" y="672003"/>
                  <a:pt x="2070222" y="723333"/>
                </a:cubicBezTo>
                <a:cubicBezTo>
                  <a:pt x="2089421" y="708634"/>
                  <a:pt x="2100862" y="698422"/>
                  <a:pt x="2104545" y="692697"/>
                </a:cubicBezTo>
                <a:cubicBezTo>
                  <a:pt x="2108228" y="686972"/>
                  <a:pt x="2119115" y="687043"/>
                  <a:pt x="2137205" y="692910"/>
                </a:cubicBezTo>
                <a:cubicBezTo>
                  <a:pt x="2155296" y="698776"/>
                  <a:pt x="2162400" y="704705"/>
                  <a:pt x="2158517" y="710696"/>
                </a:cubicBezTo>
                <a:cubicBezTo>
                  <a:pt x="2154633" y="716687"/>
                  <a:pt x="2151209" y="723649"/>
                  <a:pt x="2148242" y="731582"/>
                </a:cubicBezTo>
                <a:cubicBezTo>
                  <a:pt x="2145276" y="739515"/>
                  <a:pt x="2141663" y="753064"/>
                  <a:pt x="2137405" y="772230"/>
                </a:cubicBezTo>
                <a:cubicBezTo>
                  <a:pt x="2133147" y="791395"/>
                  <a:pt x="2125614" y="806107"/>
                  <a:pt x="2114807" y="816365"/>
                </a:cubicBezTo>
                <a:cubicBezTo>
                  <a:pt x="2103999" y="826622"/>
                  <a:pt x="2097570" y="827235"/>
                  <a:pt x="2095520" y="818202"/>
                </a:cubicBezTo>
                <a:cubicBezTo>
                  <a:pt x="2093470" y="809169"/>
                  <a:pt x="2087404" y="799728"/>
                  <a:pt x="2077321" y="789879"/>
                </a:cubicBezTo>
                <a:cubicBezTo>
                  <a:pt x="2074801" y="787416"/>
                  <a:pt x="2072970" y="785343"/>
                  <a:pt x="2071830" y="783660"/>
                </a:cubicBezTo>
                <a:lnTo>
                  <a:pt x="2071668" y="783195"/>
                </a:lnTo>
                <a:lnTo>
                  <a:pt x="2071403" y="792179"/>
                </a:lnTo>
                <a:cubicBezTo>
                  <a:pt x="2070641" y="806186"/>
                  <a:pt x="2069247" y="817869"/>
                  <a:pt x="2067222" y="827226"/>
                </a:cubicBezTo>
                <a:cubicBezTo>
                  <a:pt x="2063172" y="845942"/>
                  <a:pt x="2057402" y="849125"/>
                  <a:pt x="2049911" y="836776"/>
                </a:cubicBezTo>
                <a:cubicBezTo>
                  <a:pt x="2042419" y="824427"/>
                  <a:pt x="2039720" y="813102"/>
                  <a:pt x="2041811" y="802803"/>
                </a:cubicBezTo>
                <a:cubicBezTo>
                  <a:pt x="2043903" y="792504"/>
                  <a:pt x="2045473" y="776538"/>
                  <a:pt x="2046523" y="754906"/>
                </a:cubicBezTo>
                <a:cubicBezTo>
                  <a:pt x="2037207" y="763172"/>
                  <a:pt x="2027250" y="770397"/>
                  <a:pt x="2016650" y="776579"/>
                </a:cubicBezTo>
                <a:cubicBezTo>
                  <a:pt x="2013683" y="824310"/>
                  <a:pt x="2017300" y="853775"/>
                  <a:pt x="2027500" y="864974"/>
                </a:cubicBezTo>
                <a:cubicBezTo>
                  <a:pt x="2037699" y="876173"/>
                  <a:pt x="2058089" y="880752"/>
                  <a:pt x="2088671" y="878711"/>
                </a:cubicBezTo>
                <a:cubicBezTo>
                  <a:pt x="2119252" y="876669"/>
                  <a:pt x="2140580" y="873236"/>
                  <a:pt x="2152654" y="868411"/>
                </a:cubicBezTo>
                <a:cubicBezTo>
                  <a:pt x="2164729" y="863587"/>
                  <a:pt x="2174665" y="849183"/>
                  <a:pt x="2182465" y="825202"/>
                </a:cubicBezTo>
                <a:cubicBezTo>
                  <a:pt x="2190265" y="801220"/>
                  <a:pt x="2193894" y="799624"/>
                  <a:pt x="2193352" y="820414"/>
                </a:cubicBezTo>
                <a:cubicBezTo>
                  <a:pt x="2192810" y="841205"/>
                  <a:pt x="2196181" y="858891"/>
                  <a:pt x="2203464" y="873474"/>
                </a:cubicBezTo>
                <a:cubicBezTo>
                  <a:pt x="2204580" y="879506"/>
                  <a:pt x="2200168" y="885802"/>
                  <a:pt x="2190227" y="892360"/>
                </a:cubicBezTo>
                <a:cubicBezTo>
                  <a:pt x="2180286" y="898918"/>
                  <a:pt x="2166045" y="903788"/>
                  <a:pt x="2147505" y="906972"/>
                </a:cubicBezTo>
                <a:cubicBezTo>
                  <a:pt x="2128964" y="910155"/>
                  <a:pt x="2107861" y="912009"/>
                  <a:pt x="2084196" y="912534"/>
                </a:cubicBezTo>
                <a:cubicBezTo>
                  <a:pt x="2060531" y="913059"/>
                  <a:pt x="2041161" y="909976"/>
                  <a:pt x="2026087" y="903284"/>
                </a:cubicBezTo>
                <a:cubicBezTo>
                  <a:pt x="2011013" y="896593"/>
                  <a:pt x="2000976" y="885460"/>
                  <a:pt x="1995976" y="869886"/>
                </a:cubicBezTo>
                <a:cubicBezTo>
                  <a:pt x="1990977" y="854312"/>
                  <a:pt x="1989002" y="826443"/>
                  <a:pt x="1990052" y="786279"/>
                </a:cubicBezTo>
                <a:cubicBezTo>
                  <a:pt x="1983702" y="791945"/>
                  <a:pt x="1978623" y="796757"/>
                  <a:pt x="1974815" y="800716"/>
                </a:cubicBezTo>
                <a:cubicBezTo>
                  <a:pt x="1971007" y="804674"/>
                  <a:pt x="1963966" y="803070"/>
                  <a:pt x="1953691" y="795903"/>
                </a:cubicBezTo>
                <a:cubicBezTo>
                  <a:pt x="1943417" y="788737"/>
                  <a:pt x="1942405" y="784058"/>
                  <a:pt x="1950654" y="781867"/>
                </a:cubicBezTo>
                <a:cubicBezTo>
                  <a:pt x="1958904" y="779675"/>
                  <a:pt x="1972036" y="774313"/>
                  <a:pt x="1990052" y="765780"/>
                </a:cubicBezTo>
                <a:cubicBezTo>
                  <a:pt x="1990052" y="752581"/>
                  <a:pt x="1989297" y="742236"/>
                  <a:pt x="1987789" y="734745"/>
                </a:cubicBezTo>
                <a:cubicBezTo>
                  <a:pt x="1986281" y="727253"/>
                  <a:pt x="1983927" y="719583"/>
                  <a:pt x="1980727" y="711733"/>
                </a:cubicBezTo>
                <a:cubicBezTo>
                  <a:pt x="1977527" y="703884"/>
                  <a:pt x="1978373" y="698888"/>
                  <a:pt x="1983265" y="696747"/>
                </a:cubicBezTo>
                <a:cubicBezTo>
                  <a:pt x="1988156" y="694605"/>
                  <a:pt x="1996293" y="696809"/>
                  <a:pt x="2007676" y="703359"/>
                </a:cubicBezTo>
                <a:cubicBezTo>
                  <a:pt x="2019058" y="709909"/>
                  <a:pt x="2023441" y="715871"/>
                  <a:pt x="2020825" y="721245"/>
                </a:cubicBezTo>
                <a:cubicBezTo>
                  <a:pt x="2018208" y="726620"/>
                  <a:pt x="2016900" y="737249"/>
                  <a:pt x="2016900" y="753131"/>
                </a:cubicBezTo>
                <a:cubicBezTo>
                  <a:pt x="2024400" y="748348"/>
                  <a:pt x="2034274" y="742190"/>
                  <a:pt x="2046523" y="734657"/>
                </a:cubicBezTo>
                <a:cubicBezTo>
                  <a:pt x="2046523" y="695209"/>
                  <a:pt x="2045753" y="669611"/>
                  <a:pt x="2044211" y="657862"/>
                </a:cubicBezTo>
                <a:cubicBezTo>
                  <a:pt x="2042669" y="646112"/>
                  <a:pt x="2039532" y="635001"/>
                  <a:pt x="2034799" y="624526"/>
                </a:cubicBezTo>
                <a:cubicBezTo>
                  <a:pt x="2030066" y="614052"/>
                  <a:pt x="2032199" y="609369"/>
                  <a:pt x="2041199" y="610477"/>
                </a:cubicBezTo>
                <a:close/>
                <a:moveTo>
                  <a:pt x="3158845" y="605863"/>
                </a:moveTo>
                <a:cubicBezTo>
                  <a:pt x="3160560" y="605760"/>
                  <a:pt x="3162714" y="606061"/>
                  <a:pt x="3165305" y="606765"/>
                </a:cubicBezTo>
                <a:cubicBezTo>
                  <a:pt x="3175671" y="609581"/>
                  <a:pt x="3184329" y="614110"/>
                  <a:pt x="3191278" y="620352"/>
                </a:cubicBezTo>
                <a:cubicBezTo>
                  <a:pt x="3198228" y="626593"/>
                  <a:pt x="3199482" y="632205"/>
                  <a:pt x="3195041" y="637188"/>
                </a:cubicBezTo>
                <a:cubicBezTo>
                  <a:pt x="3190599" y="642171"/>
                  <a:pt x="3186862" y="648704"/>
                  <a:pt x="3183829" y="656787"/>
                </a:cubicBezTo>
                <a:cubicBezTo>
                  <a:pt x="3180796" y="664870"/>
                  <a:pt x="3175771" y="675027"/>
                  <a:pt x="3168755" y="687260"/>
                </a:cubicBezTo>
                <a:cubicBezTo>
                  <a:pt x="3178154" y="687360"/>
                  <a:pt x="3189795" y="684510"/>
                  <a:pt x="3203678" y="678710"/>
                </a:cubicBezTo>
                <a:cubicBezTo>
                  <a:pt x="3217560" y="672911"/>
                  <a:pt x="3228543" y="673757"/>
                  <a:pt x="3236626" y="681248"/>
                </a:cubicBezTo>
                <a:cubicBezTo>
                  <a:pt x="3244708" y="688739"/>
                  <a:pt x="3239959" y="695826"/>
                  <a:pt x="3222376" y="702509"/>
                </a:cubicBezTo>
                <a:cubicBezTo>
                  <a:pt x="3204794" y="709192"/>
                  <a:pt x="3184654" y="711492"/>
                  <a:pt x="3161955" y="709409"/>
                </a:cubicBezTo>
                <a:cubicBezTo>
                  <a:pt x="3149222" y="733090"/>
                  <a:pt x="3137507" y="751881"/>
                  <a:pt x="3126807" y="765780"/>
                </a:cubicBezTo>
                <a:cubicBezTo>
                  <a:pt x="3116108" y="779679"/>
                  <a:pt x="3102875" y="790754"/>
                  <a:pt x="3087110" y="799003"/>
                </a:cubicBezTo>
                <a:cubicBezTo>
                  <a:pt x="3071344" y="807253"/>
                  <a:pt x="3068782" y="804849"/>
                  <a:pt x="3079423" y="791791"/>
                </a:cubicBezTo>
                <a:cubicBezTo>
                  <a:pt x="3090064" y="778734"/>
                  <a:pt x="3101325" y="762380"/>
                  <a:pt x="3113208" y="742732"/>
                </a:cubicBezTo>
                <a:cubicBezTo>
                  <a:pt x="3125091" y="723083"/>
                  <a:pt x="3135982" y="699855"/>
                  <a:pt x="3145881" y="673048"/>
                </a:cubicBezTo>
                <a:cubicBezTo>
                  <a:pt x="3155780" y="646242"/>
                  <a:pt x="3158901" y="627789"/>
                  <a:pt x="3155243" y="617689"/>
                </a:cubicBezTo>
                <a:cubicBezTo>
                  <a:pt x="3152500" y="610115"/>
                  <a:pt x="3153700" y="606173"/>
                  <a:pt x="3158845" y="605863"/>
                </a:cubicBezTo>
                <a:close/>
                <a:moveTo>
                  <a:pt x="1110970" y="605863"/>
                </a:moveTo>
                <a:cubicBezTo>
                  <a:pt x="1112686" y="605760"/>
                  <a:pt x="1114839" y="606061"/>
                  <a:pt x="1117430" y="606765"/>
                </a:cubicBezTo>
                <a:cubicBezTo>
                  <a:pt x="1127796" y="609581"/>
                  <a:pt x="1136454" y="614110"/>
                  <a:pt x="1143404" y="620352"/>
                </a:cubicBezTo>
                <a:cubicBezTo>
                  <a:pt x="1150353" y="626593"/>
                  <a:pt x="1151607" y="632205"/>
                  <a:pt x="1147166" y="637188"/>
                </a:cubicBezTo>
                <a:cubicBezTo>
                  <a:pt x="1142724" y="642171"/>
                  <a:pt x="1138987" y="648704"/>
                  <a:pt x="1135954" y="656787"/>
                </a:cubicBezTo>
                <a:cubicBezTo>
                  <a:pt x="1132921" y="664870"/>
                  <a:pt x="1127897" y="675027"/>
                  <a:pt x="1120880" y="687260"/>
                </a:cubicBezTo>
                <a:cubicBezTo>
                  <a:pt x="1130279" y="687360"/>
                  <a:pt x="1141921" y="684510"/>
                  <a:pt x="1155803" y="678710"/>
                </a:cubicBezTo>
                <a:cubicBezTo>
                  <a:pt x="1169685" y="672911"/>
                  <a:pt x="1180668" y="673757"/>
                  <a:pt x="1188751" y="681248"/>
                </a:cubicBezTo>
                <a:cubicBezTo>
                  <a:pt x="1196834" y="688739"/>
                  <a:pt x="1192084" y="695826"/>
                  <a:pt x="1174501" y="702509"/>
                </a:cubicBezTo>
                <a:cubicBezTo>
                  <a:pt x="1156919" y="709192"/>
                  <a:pt x="1136779" y="711492"/>
                  <a:pt x="1114081" y="709409"/>
                </a:cubicBezTo>
                <a:cubicBezTo>
                  <a:pt x="1101348" y="733090"/>
                  <a:pt x="1089632" y="751881"/>
                  <a:pt x="1078933" y="765780"/>
                </a:cubicBezTo>
                <a:cubicBezTo>
                  <a:pt x="1068233" y="779679"/>
                  <a:pt x="1055000" y="790754"/>
                  <a:pt x="1039235" y="799003"/>
                </a:cubicBezTo>
                <a:cubicBezTo>
                  <a:pt x="1023469" y="807253"/>
                  <a:pt x="1020907" y="804849"/>
                  <a:pt x="1031548" y="791791"/>
                </a:cubicBezTo>
                <a:cubicBezTo>
                  <a:pt x="1042189" y="778734"/>
                  <a:pt x="1053451" y="762380"/>
                  <a:pt x="1065334" y="742732"/>
                </a:cubicBezTo>
                <a:cubicBezTo>
                  <a:pt x="1077216" y="723083"/>
                  <a:pt x="1088107" y="699855"/>
                  <a:pt x="1098006" y="673048"/>
                </a:cubicBezTo>
                <a:cubicBezTo>
                  <a:pt x="1107906" y="646242"/>
                  <a:pt x="1111027" y="627789"/>
                  <a:pt x="1107368" y="617689"/>
                </a:cubicBezTo>
                <a:cubicBezTo>
                  <a:pt x="1104625" y="610115"/>
                  <a:pt x="1105825" y="606173"/>
                  <a:pt x="1110970" y="605863"/>
                </a:cubicBezTo>
                <a:close/>
                <a:moveTo>
                  <a:pt x="5267537" y="605611"/>
                </a:moveTo>
                <a:cubicBezTo>
                  <a:pt x="5269327" y="605207"/>
                  <a:pt x="5271678" y="605279"/>
                  <a:pt x="5274588" y="605827"/>
                </a:cubicBezTo>
                <a:cubicBezTo>
                  <a:pt x="5286229" y="608019"/>
                  <a:pt x="5297500" y="612127"/>
                  <a:pt x="5308399" y="618152"/>
                </a:cubicBezTo>
                <a:cubicBezTo>
                  <a:pt x="5319298" y="624176"/>
                  <a:pt x="5322398" y="630688"/>
                  <a:pt x="5317698" y="637688"/>
                </a:cubicBezTo>
                <a:cubicBezTo>
                  <a:pt x="5312999" y="644688"/>
                  <a:pt x="5310649" y="672711"/>
                  <a:pt x="5310649" y="721758"/>
                </a:cubicBezTo>
                <a:cubicBezTo>
                  <a:pt x="5326464" y="720825"/>
                  <a:pt x="5342425" y="719058"/>
                  <a:pt x="5358533" y="716458"/>
                </a:cubicBezTo>
                <a:cubicBezTo>
                  <a:pt x="5374640" y="713858"/>
                  <a:pt x="5391152" y="711217"/>
                  <a:pt x="5408068" y="708534"/>
                </a:cubicBezTo>
                <a:cubicBezTo>
                  <a:pt x="5424983" y="705850"/>
                  <a:pt x="5439119" y="711338"/>
                  <a:pt x="5450477" y="724995"/>
                </a:cubicBezTo>
                <a:cubicBezTo>
                  <a:pt x="5461835" y="738653"/>
                  <a:pt x="5458827" y="744698"/>
                  <a:pt x="5441453" y="743132"/>
                </a:cubicBezTo>
                <a:cubicBezTo>
                  <a:pt x="5424079" y="741565"/>
                  <a:pt x="5406084" y="741302"/>
                  <a:pt x="5387469" y="742344"/>
                </a:cubicBezTo>
                <a:cubicBezTo>
                  <a:pt x="5368853" y="743386"/>
                  <a:pt x="5343205" y="745356"/>
                  <a:pt x="5310524" y="748256"/>
                </a:cubicBezTo>
                <a:cubicBezTo>
                  <a:pt x="5309507" y="825035"/>
                  <a:pt x="5307911" y="879190"/>
                  <a:pt x="5305736" y="910721"/>
                </a:cubicBezTo>
                <a:cubicBezTo>
                  <a:pt x="5303561" y="942253"/>
                  <a:pt x="5298333" y="958677"/>
                  <a:pt x="5290050" y="959993"/>
                </a:cubicBezTo>
                <a:cubicBezTo>
                  <a:pt x="5281767" y="961310"/>
                  <a:pt x="5277346" y="948094"/>
                  <a:pt x="5276788" y="920346"/>
                </a:cubicBezTo>
                <a:cubicBezTo>
                  <a:pt x="5276229" y="892597"/>
                  <a:pt x="5275951" y="836401"/>
                  <a:pt x="5275951" y="751756"/>
                </a:cubicBezTo>
                <a:cubicBezTo>
                  <a:pt x="5262202" y="753806"/>
                  <a:pt x="5231245" y="759039"/>
                  <a:pt x="5183082" y="767455"/>
                </a:cubicBezTo>
                <a:cubicBezTo>
                  <a:pt x="5169099" y="770588"/>
                  <a:pt x="5158774" y="772155"/>
                  <a:pt x="5152108" y="772155"/>
                </a:cubicBezTo>
                <a:cubicBezTo>
                  <a:pt x="5144642" y="772155"/>
                  <a:pt x="5135963" y="767159"/>
                  <a:pt x="5126072" y="757168"/>
                </a:cubicBezTo>
                <a:cubicBezTo>
                  <a:pt x="5116181" y="747177"/>
                  <a:pt x="5117544" y="742182"/>
                  <a:pt x="5130160" y="742182"/>
                </a:cubicBezTo>
                <a:cubicBezTo>
                  <a:pt x="5140792" y="742182"/>
                  <a:pt x="5152671" y="741677"/>
                  <a:pt x="5165795" y="740669"/>
                </a:cubicBezTo>
                <a:cubicBezTo>
                  <a:pt x="5178919" y="739661"/>
                  <a:pt x="5195743" y="737840"/>
                  <a:pt x="5216267" y="735207"/>
                </a:cubicBezTo>
                <a:cubicBezTo>
                  <a:pt x="5236791" y="732574"/>
                  <a:pt x="5256685" y="729882"/>
                  <a:pt x="5275951" y="727133"/>
                </a:cubicBezTo>
                <a:lnTo>
                  <a:pt x="5275951" y="671661"/>
                </a:lnTo>
                <a:cubicBezTo>
                  <a:pt x="5275951" y="651645"/>
                  <a:pt x="5272813" y="635121"/>
                  <a:pt x="5266539" y="622089"/>
                </a:cubicBezTo>
                <a:cubicBezTo>
                  <a:pt x="5261833" y="612315"/>
                  <a:pt x="5262166" y="606822"/>
                  <a:pt x="5267537" y="605611"/>
                </a:cubicBezTo>
                <a:close/>
                <a:moveTo>
                  <a:pt x="4466401" y="604140"/>
                </a:moveTo>
                <a:cubicBezTo>
                  <a:pt x="4472367" y="604140"/>
                  <a:pt x="4480933" y="606577"/>
                  <a:pt x="4492099" y="611452"/>
                </a:cubicBezTo>
                <a:cubicBezTo>
                  <a:pt x="4503265" y="616327"/>
                  <a:pt x="4507256" y="622076"/>
                  <a:pt x="4504073" y="628701"/>
                </a:cubicBezTo>
                <a:cubicBezTo>
                  <a:pt x="4500890" y="635326"/>
                  <a:pt x="4498299" y="651187"/>
                  <a:pt x="4496299" y="676286"/>
                </a:cubicBezTo>
                <a:cubicBezTo>
                  <a:pt x="4507965" y="672486"/>
                  <a:pt x="4519422" y="668919"/>
                  <a:pt x="4530672" y="665586"/>
                </a:cubicBezTo>
                <a:cubicBezTo>
                  <a:pt x="4541921" y="662253"/>
                  <a:pt x="4551554" y="664070"/>
                  <a:pt x="4559570" y="671036"/>
                </a:cubicBezTo>
                <a:cubicBezTo>
                  <a:pt x="4567586" y="678002"/>
                  <a:pt x="4566353" y="683481"/>
                  <a:pt x="4555870" y="687472"/>
                </a:cubicBezTo>
                <a:cubicBezTo>
                  <a:pt x="4545388" y="691464"/>
                  <a:pt x="4525430" y="697376"/>
                  <a:pt x="4495999" y="705209"/>
                </a:cubicBezTo>
                <a:cubicBezTo>
                  <a:pt x="4495166" y="717891"/>
                  <a:pt x="4494749" y="728116"/>
                  <a:pt x="4494749" y="735882"/>
                </a:cubicBezTo>
                <a:cubicBezTo>
                  <a:pt x="4517931" y="731816"/>
                  <a:pt x="4537813" y="727399"/>
                  <a:pt x="4554395" y="722633"/>
                </a:cubicBezTo>
                <a:cubicBezTo>
                  <a:pt x="4570977" y="717866"/>
                  <a:pt x="4583435" y="716625"/>
                  <a:pt x="4591768" y="718908"/>
                </a:cubicBezTo>
                <a:cubicBezTo>
                  <a:pt x="4600101" y="721191"/>
                  <a:pt x="4606930" y="725828"/>
                  <a:pt x="4612254" y="732820"/>
                </a:cubicBezTo>
                <a:cubicBezTo>
                  <a:pt x="4617579" y="739811"/>
                  <a:pt x="4615417" y="743661"/>
                  <a:pt x="4605767" y="744369"/>
                </a:cubicBezTo>
                <a:cubicBezTo>
                  <a:pt x="4596118" y="745077"/>
                  <a:pt x="4579648" y="746985"/>
                  <a:pt x="4556358" y="750094"/>
                </a:cubicBezTo>
                <a:cubicBezTo>
                  <a:pt x="4533067" y="753202"/>
                  <a:pt x="4509390" y="756397"/>
                  <a:pt x="4485324" y="759681"/>
                </a:cubicBezTo>
                <a:cubicBezTo>
                  <a:pt x="4495791" y="765480"/>
                  <a:pt x="4500215" y="770734"/>
                  <a:pt x="4498599" y="775442"/>
                </a:cubicBezTo>
                <a:cubicBezTo>
                  <a:pt x="4496982" y="780150"/>
                  <a:pt x="4495699" y="788404"/>
                  <a:pt x="4494749" y="800203"/>
                </a:cubicBezTo>
                <a:cubicBezTo>
                  <a:pt x="4500999" y="799303"/>
                  <a:pt x="4511890" y="796203"/>
                  <a:pt x="4527422" y="790904"/>
                </a:cubicBezTo>
                <a:cubicBezTo>
                  <a:pt x="4542954" y="785604"/>
                  <a:pt x="4554987" y="787079"/>
                  <a:pt x="4563520" y="795328"/>
                </a:cubicBezTo>
                <a:cubicBezTo>
                  <a:pt x="4572052" y="803578"/>
                  <a:pt x="4568086" y="809877"/>
                  <a:pt x="4551620" y="814227"/>
                </a:cubicBezTo>
                <a:cubicBezTo>
                  <a:pt x="4535155" y="818577"/>
                  <a:pt x="4516089" y="821218"/>
                  <a:pt x="4494424" y="822152"/>
                </a:cubicBezTo>
                <a:cubicBezTo>
                  <a:pt x="4493591" y="837301"/>
                  <a:pt x="4493174" y="852575"/>
                  <a:pt x="4493174" y="867974"/>
                </a:cubicBezTo>
                <a:cubicBezTo>
                  <a:pt x="4504440" y="874540"/>
                  <a:pt x="4520130" y="882723"/>
                  <a:pt x="4540246" y="892522"/>
                </a:cubicBezTo>
                <a:cubicBezTo>
                  <a:pt x="4560362" y="902322"/>
                  <a:pt x="4582060" y="910067"/>
                  <a:pt x="4605342" y="915759"/>
                </a:cubicBezTo>
                <a:cubicBezTo>
                  <a:pt x="4628624" y="921450"/>
                  <a:pt x="4646598" y="925508"/>
                  <a:pt x="4659264" y="927933"/>
                </a:cubicBezTo>
                <a:cubicBezTo>
                  <a:pt x="4671930" y="930358"/>
                  <a:pt x="4671826" y="934020"/>
                  <a:pt x="4658951" y="938920"/>
                </a:cubicBezTo>
                <a:cubicBezTo>
                  <a:pt x="4646077" y="943819"/>
                  <a:pt x="4630582" y="947577"/>
                  <a:pt x="4612467" y="950194"/>
                </a:cubicBezTo>
                <a:cubicBezTo>
                  <a:pt x="4594351" y="952810"/>
                  <a:pt x="4579786" y="952765"/>
                  <a:pt x="4568769" y="950056"/>
                </a:cubicBezTo>
                <a:cubicBezTo>
                  <a:pt x="4557753" y="947348"/>
                  <a:pt x="4545991" y="941644"/>
                  <a:pt x="4533484" y="932945"/>
                </a:cubicBezTo>
                <a:cubicBezTo>
                  <a:pt x="4520977" y="924246"/>
                  <a:pt x="4503661" y="911663"/>
                  <a:pt x="4481537" y="895197"/>
                </a:cubicBezTo>
                <a:cubicBezTo>
                  <a:pt x="4459414" y="878732"/>
                  <a:pt x="4435478" y="859158"/>
                  <a:pt x="4409729" y="836476"/>
                </a:cubicBezTo>
                <a:cubicBezTo>
                  <a:pt x="4395630" y="863541"/>
                  <a:pt x="4380293" y="884560"/>
                  <a:pt x="4363719" y="899534"/>
                </a:cubicBezTo>
                <a:cubicBezTo>
                  <a:pt x="4347145" y="914509"/>
                  <a:pt x="4329251" y="926041"/>
                  <a:pt x="4310035" y="934132"/>
                </a:cubicBezTo>
                <a:cubicBezTo>
                  <a:pt x="4290819" y="942224"/>
                  <a:pt x="4291024" y="937599"/>
                  <a:pt x="4310648" y="920258"/>
                </a:cubicBezTo>
                <a:cubicBezTo>
                  <a:pt x="4330271" y="902918"/>
                  <a:pt x="4347287" y="884210"/>
                  <a:pt x="4361695" y="864137"/>
                </a:cubicBezTo>
                <a:cubicBezTo>
                  <a:pt x="4376102" y="844063"/>
                  <a:pt x="4385639" y="827572"/>
                  <a:pt x="4390305" y="814665"/>
                </a:cubicBezTo>
                <a:cubicBezTo>
                  <a:pt x="4394972" y="801757"/>
                  <a:pt x="4397042" y="791674"/>
                  <a:pt x="4396517" y="784417"/>
                </a:cubicBezTo>
                <a:cubicBezTo>
                  <a:pt x="4395992" y="777159"/>
                  <a:pt x="4402559" y="777409"/>
                  <a:pt x="4416216" y="785166"/>
                </a:cubicBezTo>
                <a:cubicBezTo>
                  <a:pt x="4429873" y="792924"/>
                  <a:pt x="4434715" y="799695"/>
                  <a:pt x="4430740" y="805478"/>
                </a:cubicBezTo>
                <a:cubicBezTo>
                  <a:pt x="4426766" y="811261"/>
                  <a:pt x="4422478" y="817102"/>
                  <a:pt x="4417879" y="823002"/>
                </a:cubicBezTo>
                <a:cubicBezTo>
                  <a:pt x="4423111" y="825168"/>
                  <a:pt x="4429415" y="828885"/>
                  <a:pt x="4436790" y="834151"/>
                </a:cubicBezTo>
                <a:cubicBezTo>
                  <a:pt x="4444164" y="839417"/>
                  <a:pt x="4454010" y="846400"/>
                  <a:pt x="4466326" y="855100"/>
                </a:cubicBezTo>
                <a:lnTo>
                  <a:pt x="4466326" y="794028"/>
                </a:lnTo>
                <a:cubicBezTo>
                  <a:pt x="4466326" y="776913"/>
                  <a:pt x="4464776" y="768055"/>
                  <a:pt x="4461676" y="767455"/>
                </a:cubicBezTo>
                <a:cubicBezTo>
                  <a:pt x="4436094" y="771638"/>
                  <a:pt x="4415749" y="775555"/>
                  <a:pt x="4400642" y="779204"/>
                </a:cubicBezTo>
                <a:cubicBezTo>
                  <a:pt x="4385535" y="782854"/>
                  <a:pt x="4374319" y="785729"/>
                  <a:pt x="4366994" y="787829"/>
                </a:cubicBezTo>
                <a:cubicBezTo>
                  <a:pt x="4359670" y="789929"/>
                  <a:pt x="4350078" y="786616"/>
                  <a:pt x="4338221" y="777892"/>
                </a:cubicBezTo>
                <a:cubicBezTo>
                  <a:pt x="4326364" y="769167"/>
                  <a:pt x="4326847" y="764447"/>
                  <a:pt x="4339671" y="763730"/>
                </a:cubicBezTo>
                <a:cubicBezTo>
                  <a:pt x="4352495" y="763014"/>
                  <a:pt x="4370377" y="760305"/>
                  <a:pt x="4393318" y="755606"/>
                </a:cubicBezTo>
                <a:cubicBezTo>
                  <a:pt x="4416258" y="750906"/>
                  <a:pt x="4441110" y="745690"/>
                  <a:pt x="4467876" y="739957"/>
                </a:cubicBezTo>
                <a:lnTo>
                  <a:pt x="4467876" y="710983"/>
                </a:lnTo>
                <a:cubicBezTo>
                  <a:pt x="4458726" y="712017"/>
                  <a:pt x="4449868" y="712533"/>
                  <a:pt x="4441302" y="712533"/>
                </a:cubicBezTo>
                <a:cubicBezTo>
                  <a:pt x="4433086" y="712533"/>
                  <a:pt x="4425528" y="710021"/>
                  <a:pt x="4418629" y="704996"/>
                </a:cubicBezTo>
                <a:cubicBezTo>
                  <a:pt x="4411729" y="699972"/>
                  <a:pt x="4415179" y="695780"/>
                  <a:pt x="4428978" y="692422"/>
                </a:cubicBezTo>
                <a:cubicBezTo>
                  <a:pt x="4442777" y="689064"/>
                  <a:pt x="4455743" y="686085"/>
                  <a:pt x="4467876" y="683485"/>
                </a:cubicBezTo>
                <a:cubicBezTo>
                  <a:pt x="4467876" y="665503"/>
                  <a:pt x="4467371" y="651487"/>
                  <a:pt x="4466363" y="641438"/>
                </a:cubicBezTo>
                <a:cubicBezTo>
                  <a:pt x="4465355" y="631388"/>
                  <a:pt x="4463005" y="622660"/>
                  <a:pt x="4459314" y="615252"/>
                </a:cubicBezTo>
                <a:cubicBezTo>
                  <a:pt x="4455622" y="607844"/>
                  <a:pt x="4457984" y="604140"/>
                  <a:pt x="4466401" y="604140"/>
                </a:cubicBezTo>
                <a:close/>
                <a:moveTo>
                  <a:pt x="170626" y="604140"/>
                </a:moveTo>
                <a:cubicBezTo>
                  <a:pt x="176592" y="604140"/>
                  <a:pt x="185158" y="606577"/>
                  <a:pt x="196324" y="611452"/>
                </a:cubicBezTo>
                <a:cubicBezTo>
                  <a:pt x="207490" y="616327"/>
                  <a:pt x="211481" y="622076"/>
                  <a:pt x="208298" y="628701"/>
                </a:cubicBezTo>
                <a:cubicBezTo>
                  <a:pt x="205115" y="635326"/>
                  <a:pt x="202524" y="651187"/>
                  <a:pt x="200524" y="676286"/>
                </a:cubicBezTo>
                <a:cubicBezTo>
                  <a:pt x="212190" y="672486"/>
                  <a:pt x="223647" y="668919"/>
                  <a:pt x="234897" y="665586"/>
                </a:cubicBezTo>
                <a:cubicBezTo>
                  <a:pt x="246146" y="662253"/>
                  <a:pt x="255779" y="664070"/>
                  <a:pt x="263795" y="671036"/>
                </a:cubicBezTo>
                <a:cubicBezTo>
                  <a:pt x="271811" y="678002"/>
                  <a:pt x="270578" y="683481"/>
                  <a:pt x="260095" y="687472"/>
                </a:cubicBezTo>
                <a:cubicBezTo>
                  <a:pt x="249613" y="691464"/>
                  <a:pt x="229656" y="697376"/>
                  <a:pt x="200224" y="705209"/>
                </a:cubicBezTo>
                <a:cubicBezTo>
                  <a:pt x="199390" y="717891"/>
                  <a:pt x="198974" y="728116"/>
                  <a:pt x="198974" y="735882"/>
                </a:cubicBezTo>
                <a:cubicBezTo>
                  <a:pt x="222156" y="731816"/>
                  <a:pt x="242038" y="727399"/>
                  <a:pt x="258621" y="722633"/>
                </a:cubicBezTo>
                <a:cubicBezTo>
                  <a:pt x="275203" y="717866"/>
                  <a:pt x="287661" y="716625"/>
                  <a:pt x="295993" y="718908"/>
                </a:cubicBezTo>
                <a:cubicBezTo>
                  <a:pt x="304326" y="721191"/>
                  <a:pt x="311154" y="725828"/>
                  <a:pt x="316480" y="732820"/>
                </a:cubicBezTo>
                <a:cubicBezTo>
                  <a:pt x="321804" y="739811"/>
                  <a:pt x="319642" y="743661"/>
                  <a:pt x="309992" y="744369"/>
                </a:cubicBezTo>
                <a:cubicBezTo>
                  <a:pt x="300343" y="745077"/>
                  <a:pt x="283873" y="746985"/>
                  <a:pt x="260583" y="750094"/>
                </a:cubicBezTo>
                <a:cubicBezTo>
                  <a:pt x="237292" y="753202"/>
                  <a:pt x="213614" y="756397"/>
                  <a:pt x="189550" y="759681"/>
                </a:cubicBezTo>
                <a:cubicBezTo>
                  <a:pt x="200016" y="765480"/>
                  <a:pt x="204441" y="770734"/>
                  <a:pt x="202824" y="775442"/>
                </a:cubicBezTo>
                <a:cubicBezTo>
                  <a:pt x="201207" y="780150"/>
                  <a:pt x="199924" y="788404"/>
                  <a:pt x="198974" y="800203"/>
                </a:cubicBezTo>
                <a:cubicBezTo>
                  <a:pt x="205224" y="799303"/>
                  <a:pt x="216115" y="796203"/>
                  <a:pt x="231647" y="790904"/>
                </a:cubicBezTo>
                <a:cubicBezTo>
                  <a:pt x="247179" y="785604"/>
                  <a:pt x="259212" y="787079"/>
                  <a:pt x="267745" y="795328"/>
                </a:cubicBezTo>
                <a:cubicBezTo>
                  <a:pt x="276278" y="803578"/>
                  <a:pt x="272311" y="809877"/>
                  <a:pt x="255845" y="814227"/>
                </a:cubicBezTo>
                <a:cubicBezTo>
                  <a:pt x="239380" y="818577"/>
                  <a:pt x="220315" y="821218"/>
                  <a:pt x="198649" y="822152"/>
                </a:cubicBezTo>
                <a:cubicBezTo>
                  <a:pt x="197815" y="837301"/>
                  <a:pt x="197399" y="852575"/>
                  <a:pt x="197399" y="867974"/>
                </a:cubicBezTo>
                <a:cubicBezTo>
                  <a:pt x="208665" y="874540"/>
                  <a:pt x="224356" y="882723"/>
                  <a:pt x="244471" y="892522"/>
                </a:cubicBezTo>
                <a:cubicBezTo>
                  <a:pt x="264587" y="902322"/>
                  <a:pt x="286286" y="910067"/>
                  <a:pt x="309567" y="915759"/>
                </a:cubicBezTo>
                <a:cubicBezTo>
                  <a:pt x="332849" y="921450"/>
                  <a:pt x="350823" y="925508"/>
                  <a:pt x="363489" y="927933"/>
                </a:cubicBezTo>
                <a:cubicBezTo>
                  <a:pt x="376155" y="930358"/>
                  <a:pt x="376051" y="934020"/>
                  <a:pt x="363176" y="938920"/>
                </a:cubicBezTo>
                <a:cubicBezTo>
                  <a:pt x="350302" y="943819"/>
                  <a:pt x="334807" y="947577"/>
                  <a:pt x="316692" y="950194"/>
                </a:cubicBezTo>
                <a:cubicBezTo>
                  <a:pt x="298576" y="952810"/>
                  <a:pt x="284010" y="952765"/>
                  <a:pt x="272994" y="950056"/>
                </a:cubicBezTo>
                <a:cubicBezTo>
                  <a:pt x="261979" y="947348"/>
                  <a:pt x="250217" y="941644"/>
                  <a:pt x="237709" y="932945"/>
                </a:cubicBezTo>
                <a:cubicBezTo>
                  <a:pt x="225201" y="924246"/>
                  <a:pt x="207886" y="911663"/>
                  <a:pt x="185763" y="895197"/>
                </a:cubicBezTo>
                <a:cubicBezTo>
                  <a:pt x="163639" y="878732"/>
                  <a:pt x="139703" y="859158"/>
                  <a:pt x="113954" y="836476"/>
                </a:cubicBezTo>
                <a:cubicBezTo>
                  <a:pt x="99855" y="863541"/>
                  <a:pt x="84518" y="884560"/>
                  <a:pt x="67944" y="899534"/>
                </a:cubicBezTo>
                <a:cubicBezTo>
                  <a:pt x="51371" y="914509"/>
                  <a:pt x="33476" y="926041"/>
                  <a:pt x="14260" y="934132"/>
                </a:cubicBezTo>
                <a:cubicBezTo>
                  <a:pt x="-4955" y="942224"/>
                  <a:pt x="-4751" y="937599"/>
                  <a:pt x="14873" y="920258"/>
                </a:cubicBezTo>
                <a:cubicBezTo>
                  <a:pt x="34496" y="902918"/>
                  <a:pt x="51512" y="884210"/>
                  <a:pt x="65920" y="864137"/>
                </a:cubicBezTo>
                <a:cubicBezTo>
                  <a:pt x="80327" y="844063"/>
                  <a:pt x="89864" y="827572"/>
                  <a:pt x="94531" y="814665"/>
                </a:cubicBezTo>
                <a:cubicBezTo>
                  <a:pt x="99197" y="801757"/>
                  <a:pt x="101267" y="791674"/>
                  <a:pt x="100742" y="784417"/>
                </a:cubicBezTo>
                <a:cubicBezTo>
                  <a:pt x="100217" y="777159"/>
                  <a:pt x="106784" y="777409"/>
                  <a:pt x="120441" y="785166"/>
                </a:cubicBezTo>
                <a:cubicBezTo>
                  <a:pt x="134099" y="792924"/>
                  <a:pt x="138940" y="799695"/>
                  <a:pt x="134966" y="805478"/>
                </a:cubicBezTo>
                <a:cubicBezTo>
                  <a:pt x="130991" y="811261"/>
                  <a:pt x="126704" y="817102"/>
                  <a:pt x="122104" y="823002"/>
                </a:cubicBezTo>
                <a:cubicBezTo>
                  <a:pt x="127337" y="825168"/>
                  <a:pt x="133640" y="828885"/>
                  <a:pt x="141015" y="834151"/>
                </a:cubicBezTo>
                <a:cubicBezTo>
                  <a:pt x="148390" y="839417"/>
                  <a:pt x="158235" y="846400"/>
                  <a:pt x="170551" y="855100"/>
                </a:cubicBezTo>
                <a:lnTo>
                  <a:pt x="170551" y="794028"/>
                </a:lnTo>
                <a:cubicBezTo>
                  <a:pt x="170551" y="776913"/>
                  <a:pt x="169001" y="768055"/>
                  <a:pt x="165901" y="767455"/>
                </a:cubicBezTo>
                <a:cubicBezTo>
                  <a:pt x="140319" y="771638"/>
                  <a:pt x="119975" y="775555"/>
                  <a:pt x="104867" y="779204"/>
                </a:cubicBezTo>
                <a:cubicBezTo>
                  <a:pt x="89760" y="782854"/>
                  <a:pt x="78544" y="785729"/>
                  <a:pt x="71219" y="787829"/>
                </a:cubicBezTo>
                <a:cubicBezTo>
                  <a:pt x="63895" y="789929"/>
                  <a:pt x="54303" y="786616"/>
                  <a:pt x="42446" y="777892"/>
                </a:cubicBezTo>
                <a:cubicBezTo>
                  <a:pt x="30589" y="769167"/>
                  <a:pt x="31072" y="764447"/>
                  <a:pt x="43896" y="763730"/>
                </a:cubicBezTo>
                <a:cubicBezTo>
                  <a:pt x="56720" y="763014"/>
                  <a:pt x="74603" y="760305"/>
                  <a:pt x="97543" y="755606"/>
                </a:cubicBezTo>
                <a:cubicBezTo>
                  <a:pt x="120483" y="750906"/>
                  <a:pt x="145336" y="745690"/>
                  <a:pt x="172101" y="739957"/>
                </a:cubicBezTo>
                <a:lnTo>
                  <a:pt x="172101" y="710983"/>
                </a:lnTo>
                <a:cubicBezTo>
                  <a:pt x="162951" y="712017"/>
                  <a:pt x="154093" y="712533"/>
                  <a:pt x="145528" y="712533"/>
                </a:cubicBezTo>
                <a:cubicBezTo>
                  <a:pt x="137311" y="712533"/>
                  <a:pt x="129753" y="710021"/>
                  <a:pt x="122854" y="704996"/>
                </a:cubicBezTo>
                <a:cubicBezTo>
                  <a:pt x="115955" y="699972"/>
                  <a:pt x="119404" y="695780"/>
                  <a:pt x="133203" y="692422"/>
                </a:cubicBezTo>
                <a:cubicBezTo>
                  <a:pt x="147002" y="689064"/>
                  <a:pt x="159968" y="686085"/>
                  <a:pt x="172101" y="683485"/>
                </a:cubicBezTo>
                <a:cubicBezTo>
                  <a:pt x="172101" y="665503"/>
                  <a:pt x="171596" y="651487"/>
                  <a:pt x="170588" y="641438"/>
                </a:cubicBezTo>
                <a:cubicBezTo>
                  <a:pt x="169580" y="631388"/>
                  <a:pt x="167230" y="622660"/>
                  <a:pt x="163538" y="615252"/>
                </a:cubicBezTo>
                <a:cubicBezTo>
                  <a:pt x="159847" y="607844"/>
                  <a:pt x="162210" y="604140"/>
                  <a:pt x="170626" y="604140"/>
                </a:cubicBezTo>
                <a:close/>
                <a:moveTo>
                  <a:pt x="2815551" y="602590"/>
                </a:moveTo>
                <a:cubicBezTo>
                  <a:pt x="2833317" y="602590"/>
                  <a:pt x="2846045" y="608902"/>
                  <a:pt x="2853736" y="621526"/>
                </a:cubicBezTo>
                <a:cubicBezTo>
                  <a:pt x="2861428" y="634151"/>
                  <a:pt x="2874648" y="650358"/>
                  <a:pt x="2893397" y="670148"/>
                </a:cubicBezTo>
                <a:cubicBezTo>
                  <a:pt x="2912145" y="689939"/>
                  <a:pt x="2930248" y="707280"/>
                  <a:pt x="2947706" y="722170"/>
                </a:cubicBezTo>
                <a:cubicBezTo>
                  <a:pt x="2965163" y="737061"/>
                  <a:pt x="2984903" y="749385"/>
                  <a:pt x="3006927" y="759143"/>
                </a:cubicBezTo>
                <a:cubicBezTo>
                  <a:pt x="3028951" y="768901"/>
                  <a:pt x="3034817" y="775338"/>
                  <a:pt x="3024526" y="778454"/>
                </a:cubicBezTo>
                <a:cubicBezTo>
                  <a:pt x="3014235" y="781571"/>
                  <a:pt x="2997044" y="782587"/>
                  <a:pt x="2972954" y="781504"/>
                </a:cubicBezTo>
                <a:cubicBezTo>
                  <a:pt x="2948864" y="780421"/>
                  <a:pt x="2934277" y="776238"/>
                  <a:pt x="2929194" y="768955"/>
                </a:cubicBezTo>
                <a:cubicBezTo>
                  <a:pt x="2924111" y="761672"/>
                  <a:pt x="2914824" y="748402"/>
                  <a:pt x="2901334" y="729145"/>
                </a:cubicBezTo>
                <a:cubicBezTo>
                  <a:pt x="2887843" y="709888"/>
                  <a:pt x="2876585" y="694147"/>
                  <a:pt x="2867561" y="681923"/>
                </a:cubicBezTo>
                <a:cubicBezTo>
                  <a:pt x="2858536" y="669699"/>
                  <a:pt x="2849953" y="657978"/>
                  <a:pt x="2841812" y="646762"/>
                </a:cubicBezTo>
                <a:cubicBezTo>
                  <a:pt x="2833671" y="635546"/>
                  <a:pt x="2826938" y="628489"/>
                  <a:pt x="2821613" y="625589"/>
                </a:cubicBezTo>
                <a:cubicBezTo>
                  <a:pt x="2816289" y="622689"/>
                  <a:pt x="2811514" y="620635"/>
                  <a:pt x="2807289" y="619427"/>
                </a:cubicBezTo>
                <a:cubicBezTo>
                  <a:pt x="2803065" y="618218"/>
                  <a:pt x="2800236" y="615110"/>
                  <a:pt x="2798802" y="610102"/>
                </a:cubicBezTo>
                <a:cubicBezTo>
                  <a:pt x="2797369" y="605094"/>
                  <a:pt x="2802952" y="602590"/>
                  <a:pt x="2815551" y="602590"/>
                </a:cubicBezTo>
                <a:close/>
                <a:moveTo>
                  <a:pt x="767676" y="602590"/>
                </a:moveTo>
                <a:cubicBezTo>
                  <a:pt x="785442" y="602590"/>
                  <a:pt x="798170" y="608902"/>
                  <a:pt x="805862" y="621526"/>
                </a:cubicBezTo>
                <a:cubicBezTo>
                  <a:pt x="813553" y="634151"/>
                  <a:pt x="826773" y="650358"/>
                  <a:pt x="845522" y="670148"/>
                </a:cubicBezTo>
                <a:cubicBezTo>
                  <a:pt x="864271" y="689939"/>
                  <a:pt x="882374" y="707280"/>
                  <a:pt x="899831" y="722170"/>
                </a:cubicBezTo>
                <a:cubicBezTo>
                  <a:pt x="917288" y="737061"/>
                  <a:pt x="937029" y="749385"/>
                  <a:pt x="959052" y="759143"/>
                </a:cubicBezTo>
                <a:cubicBezTo>
                  <a:pt x="981076" y="768901"/>
                  <a:pt x="986942" y="775338"/>
                  <a:pt x="976651" y="778454"/>
                </a:cubicBezTo>
                <a:cubicBezTo>
                  <a:pt x="966360" y="781571"/>
                  <a:pt x="949169" y="782587"/>
                  <a:pt x="925079" y="781504"/>
                </a:cubicBezTo>
                <a:cubicBezTo>
                  <a:pt x="900989" y="780421"/>
                  <a:pt x="886403" y="776238"/>
                  <a:pt x="881320" y="768955"/>
                </a:cubicBezTo>
                <a:cubicBezTo>
                  <a:pt x="876237" y="761672"/>
                  <a:pt x="866949" y="748402"/>
                  <a:pt x="853459" y="729145"/>
                </a:cubicBezTo>
                <a:cubicBezTo>
                  <a:pt x="839968" y="709888"/>
                  <a:pt x="828711" y="694147"/>
                  <a:pt x="819686" y="681923"/>
                </a:cubicBezTo>
                <a:cubicBezTo>
                  <a:pt x="810661" y="669699"/>
                  <a:pt x="802078" y="657978"/>
                  <a:pt x="793937" y="646762"/>
                </a:cubicBezTo>
                <a:cubicBezTo>
                  <a:pt x="785796" y="635546"/>
                  <a:pt x="779064" y="628489"/>
                  <a:pt x="773738" y="625589"/>
                </a:cubicBezTo>
                <a:cubicBezTo>
                  <a:pt x="768414" y="622689"/>
                  <a:pt x="763639" y="620635"/>
                  <a:pt x="759414" y="619427"/>
                </a:cubicBezTo>
                <a:cubicBezTo>
                  <a:pt x="755190" y="618218"/>
                  <a:pt x="752361" y="615110"/>
                  <a:pt x="750927" y="610102"/>
                </a:cubicBezTo>
                <a:cubicBezTo>
                  <a:pt x="749494" y="605094"/>
                  <a:pt x="755077" y="602590"/>
                  <a:pt x="767676" y="602590"/>
                </a:cubicBezTo>
                <a:close/>
                <a:moveTo>
                  <a:pt x="5664528" y="601285"/>
                </a:moveTo>
                <a:cubicBezTo>
                  <a:pt x="5666529" y="601038"/>
                  <a:pt x="5669191" y="601257"/>
                  <a:pt x="5672514" y="601940"/>
                </a:cubicBezTo>
                <a:cubicBezTo>
                  <a:pt x="5685804" y="604673"/>
                  <a:pt x="5697600" y="609073"/>
                  <a:pt x="5707899" y="615139"/>
                </a:cubicBezTo>
                <a:cubicBezTo>
                  <a:pt x="5718198" y="621206"/>
                  <a:pt x="5720211" y="628251"/>
                  <a:pt x="5713936" y="636276"/>
                </a:cubicBezTo>
                <a:cubicBezTo>
                  <a:pt x="5707662" y="644300"/>
                  <a:pt x="5704524" y="676461"/>
                  <a:pt x="5704524" y="732757"/>
                </a:cubicBezTo>
                <a:cubicBezTo>
                  <a:pt x="5725406" y="730791"/>
                  <a:pt x="5743047" y="726899"/>
                  <a:pt x="5757445" y="721083"/>
                </a:cubicBezTo>
                <a:cubicBezTo>
                  <a:pt x="5771845" y="715267"/>
                  <a:pt x="5784665" y="717200"/>
                  <a:pt x="5795906" y="726883"/>
                </a:cubicBezTo>
                <a:cubicBezTo>
                  <a:pt x="5807147" y="736565"/>
                  <a:pt x="5807701" y="743119"/>
                  <a:pt x="5797568" y="746544"/>
                </a:cubicBezTo>
                <a:cubicBezTo>
                  <a:pt x="5787435" y="749969"/>
                  <a:pt x="5756421" y="754681"/>
                  <a:pt x="5704524" y="760680"/>
                </a:cubicBezTo>
                <a:lnTo>
                  <a:pt x="5704524" y="766605"/>
                </a:lnTo>
                <a:cubicBezTo>
                  <a:pt x="5715407" y="778488"/>
                  <a:pt x="5727852" y="789874"/>
                  <a:pt x="5741859" y="800766"/>
                </a:cubicBezTo>
                <a:cubicBezTo>
                  <a:pt x="5755867" y="811656"/>
                  <a:pt x="5769203" y="820902"/>
                  <a:pt x="5781869" y="828501"/>
                </a:cubicBezTo>
                <a:cubicBezTo>
                  <a:pt x="5794535" y="836101"/>
                  <a:pt x="5807859" y="842750"/>
                  <a:pt x="5821842" y="848450"/>
                </a:cubicBezTo>
                <a:cubicBezTo>
                  <a:pt x="5835824" y="854150"/>
                  <a:pt x="5852969" y="859720"/>
                  <a:pt x="5873277" y="865162"/>
                </a:cubicBezTo>
                <a:cubicBezTo>
                  <a:pt x="5893583" y="870603"/>
                  <a:pt x="5893105" y="876069"/>
                  <a:pt x="5871839" y="881561"/>
                </a:cubicBezTo>
                <a:cubicBezTo>
                  <a:pt x="5850573" y="887052"/>
                  <a:pt x="5831899" y="889798"/>
                  <a:pt x="5815817" y="889798"/>
                </a:cubicBezTo>
                <a:cubicBezTo>
                  <a:pt x="5799718" y="889798"/>
                  <a:pt x="5781499" y="879090"/>
                  <a:pt x="5761159" y="857675"/>
                </a:cubicBezTo>
                <a:cubicBezTo>
                  <a:pt x="5740817" y="836259"/>
                  <a:pt x="5721940" y="813502"/>
                  <a:pt x="5704524" y="789404"/>
                </a:cubicBezTo>
                <a:cubicBezTo>
                  <a:pt x="5704524" y="811119"/>
                  <a:pt x="5704778" y="837063"/>
                  <a:pt x="5705287" y="867236"/>
                </a:cubicBezTo>
                <a:cubicBezTo>
                  <a:pt x="5705795" y="897410"/>
                  <a:pt x="5703324" y="921525"/>
                  <a:pt x="5697875" y="939582"/>
                </a:cubicBezTo>
                <a:cubicBezTo>
                  <a:pt x="5692425" y="957639"/>
                  <a:pt x="5685342" y="957044"/>
                  <a:pt x="5676626" y="937795"/>
                </a:cubicBezTo>
                <a:cubicBezTo>
                  <a:pt x="5667910" y="918546"/>
                  <a:pt x="5665906" y="901497"/>
                  <a:pt x="5670614" y="886648"/>
                </a:cubicBezTo>
                <a:cubicBezTo>
                  <a:pt x="5675322" y="871799"/>
                  <a:pt x="5677676" y="834159"/>
                  <a:pt x="5677676" y="773730"/>
                </a:cubicBezTo>
                <a:cubicBezTo>
                  <a:pt x="5658277" y="810194"/>
                  <a:pt x="5636599" y="839605"/>
                  <a:pt x="5612643" y="861962"/>
                </a:cubicBezTo>
                <a:cubicBezTo>
                  <a:pt x="5588685" y="884319"/>
                  <a:pt x="5565300" y="899776"/>
                  <a:pt x="5542484" y="908334"/>
                </a:cubicBezTo>
                <a:cubicBezTo>
                  <a:pt x="5519669" y="916892"/>
                  <a:pt x="5520406" y="910950"/>
                  <a:pt x="5544697" y="890510"/>
                </a:cubicBezTo>
                <a:cubicBezTo>
                  <a:pt x="5568987" y="870070"/>
                  <a:pt x="5592039" y="846088"/>
                  <a:pt x="5613855" y="818564"/>
                </a:cubicBezTo>
                <a:cubicBezTo>
                  <a:pt x="5635670" y="791041"/>
                  <a:pt x="5649103" y="774005"/>
                  <a:pt x="5654152" y="767455"/>
                </a:cubicBezTo>
                <a:cubicBezTo>
                  <a:pt x="5637786" y="770588"/>
                  <a:pt x="5623092" y="773463"/>
                  <a:pt x="5610068" y="776080"/>
                </a:cubicBezTo>
                <a:cubicBezTo>
                  <a:pt x="5597044" y="778696"/>
                  <a:pt x="5584402" y="775355"/>
                  <a:pt x="5572145" y="766055"/>
                </a:cubicBezTo>
                <a:cubicBezTo>
                  <a:pt x="5559887" y="756756"/>
                  <a:pt x="5562229" y="751773"/>
                  <a:pt x="5579170" y="751106"/>
                </a:cubicBezTo>
                <a:cubicBezTo>
                  <a:pt x="5596110" y="750439"/>
                  <a:pt x="5611151" y="749056"/>
                  <a:pt x="5624292" y="746956"/>
                </a:cubicBezTo>
                <a:cubicBezTo>
                  <a:pt x="5637432" y="744856"/>
                  <a:pt x="5655227" y="741932"/>
                  <a:pt x="5677676" y="738182"/>
                </a:cubicBezTo>
                <a:cubicBezTo>
                  <a:pt x="5677676" y="703351"/>
                  <a:pt x="5677422" y="677323"/>
                  <a:pt x="5676914" y="660099"/>
                </a:cubicBezTo>
                <a:cubicBezTo>
                  <a:pt x="5676405" y="642875"/>
                  <a:pt x="5672222" y="628193"/>
                  <a:pt x="5664364" y="616052"/>
                </a:cubicBezTo>
                <a:cubicBezTo>
                  <a:pt x="5658471" y="606946"/>
                  <a:pt x="5658525" y="602024"/>
                  <a:pt x="5664528" y="601285"/>
                </a:cubicBezTo>
                <a:close/>
                <a:moveTo>
                  <a:pt x="2405413" y="595809"/>
                </a:moveTo>
                <a:cubicBezTo>
                  <a:pt x="2407311" y="595936"/>
                  <a:pt x="2409570" y="596492"/>
                  <a:pt x="2412188" y="597478"/>
                </a:cubicBezTo>
                <a:cubicBezTo>
                  <a:pt x="2422663" y="601419"/>
                  <a:pt x="2430537" y="606065"/>
                  <a:pt x="2435812" y="611415"/>
                </a:cubicBezTo>
                <a:cubicBezTo>
                  <a:pt x="2441087" y="616764"/>
                  <a:pt x="2441141" y="621410"/>
                  <a:pt x="2435974" y="625351"/>
                </a:cubicBezTo>
                <a:cubicBezTo>
                  <a:pt x="2430808" y="629293"/>
                  <a:pt x="2423459" y="635813"/>
                  <a:pt x="2413926" y="644913"/>
                </a:cubicBezTo>
                <a:cubicBezTo>
                  <a:pt x="2446390" y="643946"/>
                  <a:pt x="2472351" y="639779"/>
                  <a:pt x="2491809" y="632413"/>
                </a:cubicBezTo>
                <a:cubicBezTo>
                  <a:pt x="2511266" y="625047"/>
                  <a:pt x="2526419" y="625001"/>
                  <a:pt x="2537268" y="632276"/>
                </a:cubicBezTo>
                <a:cubicBezTo>
                  <a:pt x="2548118" y="639550"/>
                  <a:pt x="2547709" y="645846"/>
                  <a:pt x="2536043" y="651162"/>
                </a:cubicBezTo>
                <a:cubicBezTo>
                  <a:pt x="2524377" y="656478"/>
                  <a:pt x="2508287" y="660712"/>
                  <a:pt x="2487771" y="663861"/>
                </a:cubicBezTo>
                <a:cubicBezTo>
                  <a:pt x="2467256" y="667011"/>
                  <a:pt x="2450653" y="668853"/>
                  <a:pt x="2437962" y="669386"/>
                </a:cubicBezTo>
                <a:cubicBezTo>
                  <a:pt x="2425271" y="669919"/>
                  <a:pt x="2414401" y="667569"/>
                  <a:pt x="2405351" y="662336"/>
                </a:cubicBezTo>
                <a:cubicBezTo>
                  <a:pt x="2377270" y="691151"/>
                  <a:pt x="2354654" y="708554"/>
                  <a:pt x="2337505" y="714546"/>
                </a:cubicBezTo>
                <a:cubicBezTo>
                  <a:pt x="2320357" y="720537"/>
                  <a:pt x="2318190" y="716954"/>
                  <a:pt x="2331006" y="703796"/>
                </a:cubicBezTo>
                <a:cubicBezTo>
                  <a:pt x="2343822" y="690639"/>
                  <a:pt x="2358463" y="673540"/>
                  <a:pt x="2374928" y="652500"/>
                </a:cubicBezTo>
                <a:cubicBezTo>
                  <a:pt x="2391394" y="631459"/>
                  <a:pt x="2399102" y="616043"/>
                  <a:pt x="2398052" y="606252"/>
                </a:cubicBezTo>
                <a:cubicBezTo>
                  <a:pt x="2397264" y="598909"/>
                  <a:pt x="2399718" y="595428"/>
                  <a:pt x="2405413" y="595809"/>
                </a:cubicBezTo>
                <a:close/>
                <a:moveTo>
                  <a:pt x="4347070" y="278808"/>
                </a:moveTo>
                <a:cubicBezTo>
                  <a:pt x="4351699" y="278060"/>
                  <a:pt x="4356815" y="278407"/>
                  <a:pt x="4362419" y="279849"/>
                </a:cubicBezTo>
                <a:cubicBezTo>
                  <a:pt x="4373627" y="282732"/>
                  <a:pt x="4380947" y="288794"/>
                  <a:pt x="4384380" y="298035"/>
                </a:cubicBezTo>
                <a:cubicBezTo>
                  <a:pt x="4387813" y="307276"/>
                  <a:pt x="4387330" y="318838"/>
                  <a:pt x="4382930" y="332720"/>
                </a:cubicBezTo>
                <a:cubicBezTo>
                  <a:pt x="4378530" y="346603"/>
                  <a:pt x="4370539" y="359881"/>
                  <a:pt x="4358957" y="372555"/>
                </a:cubicBezTo>
                <a:cubicBezTo>
                  <a:pt x="4347374" y="385230"/>
                  <a:pt x="4336208" y="392129"/>
                  <a:pt x="4325459" y="393254"/>
                </a:cubicBezTo>
                <a:cubicBezTo>
                  <a:pt x="4314709" y="394379"/>
                  <a:pt x="4312609" y="391492"/>
                  <a:pt x="4319159" y="384592"/>
                </a:cubicBezTo>
                <a:cubicBezTo>
                  <a:pt x="4325709" y="377693"/>
                  <a:pt x="4331746" y="370731"/>
                  <a:pt x="4337270" y="363706"/>
                </a:cubicBezTo>
                <a:cubicBezTo>
                  <a:pt x="4342795" y="356681"/>
                  <a:pt x="4347599" y="348269"/>
                  <a:pt x="4351682" y="338470"/>
                </a:cubicBezTo>
                <a:cubicBezTo>
                  <a:pt x="4344332" y="338470"/>
                  <a:pt x="4338154" y="336591"/>
                  <a:pt x="4333146" y="332833"/>
                </a:cubicBezTo>
                <a:cubicBezTo>
                  <a:pt x="4328138" y="329075"/>
                  <a:pt x="4324746" y="324158"/>
                  <a:pt x="4322971" y="318084"/>
                </a:cubicBezTo>
                <a:cubicBezTo>
                  <a:pt x="4321196" y="312009"/>
                  <a:pt x="4320871" y="306335"/>
                  <a:pt x="4321996" y="301060"/>
                </a:cubicBezTo>
                <a:cubicBezTo>
                  <a:pt x="4323121" y="295785"/>
                  <a:pt x="4327338" y="290211"/>
                  <a:pt x="4334646" y="284336"/>
                </a:cubicBezTo>
                <a:cubicBezTo>
                  <a:pt x="4338299" y="281399"/>
                  <a:pt x="4342441" y="279556"/>
                  <a:pt x="4347070" y="278808"/>
                </a:cubicBezTo>
                <a:close/>
                <a:moveTo>
                  <a:pt x="7327337" y="238489"/>
                </a:moveTo>
                <a:cubicBezTo>
                  <a:pt x="7335579" y="239930"/>
                  <a:pt x="7320830" y="251575"/>
                  <a:pt x="7283091" y="273424"/>
                </a:cubicBezTo>
                <a:cubicBezTo>
                  <a:pt x="7245351" y="295273"/>
                  <a:pt x="7223131" y="309484"/>
                  <a:pt x="7216431" y="316059"/>
                </a:cubicBezTo>
                <a:cubicBezTo>
                  <a:pt x="7209732" y="322634"/>
                  <a:pt x="7200333" y="319525"/>
                  <a:pt x="7188233" y="306735"/>
                </a:cubicBezTo>
                <a:cubicBezTo>
                  <a:pt x="7176134" y="293944"/>
                  <a:pt x="7175351" y="286882"/>
                  <a:pt x="7185883" y="285548"/>
                </a:cubicBezTo>
                <a:cubicBezTo>
                  <a:pt x="7196416" y="284215"/>
                  <a:pt x="7213203" y="279199"/>
                  <a:pt x="7236243" y="270499"/>
                </a:cubicBezTo>
                <a:cubicBezTo>
                  <a:pt x="7259283" y="261800"/>
                  <a:pt x="7277678" y="254284"/>
                  <a:pt x="7291427" y="247951"/>
                </a:cubicBezTo>
                <a:cubicBezTo>
                  <a:pt x="7307126" y="240201"/>
                  <a:pt x="7319097" y="237047"/>
                  <a:pt x="7327337" y="238489"/>
                </a:cubicBezTo>
                <a:close/>
                <a:moveTo>
                  <a:pt x="5335547" y="208278"/>
                </a:moveTo>
                <a:lnTo>
                  <a:pt x="5276953" y="212873"/>
                </a:lnTo>
                <a:lnTo>
                  <a:pt x="5282163" y="214253"/>
                </a:lnTo>
                <a:cubicBezTo>
                  <a:pt x="5295720" y="219419"/>
                  <a:pt x="5303070" y="225606"/>
                  <a:pt x="5304211" y="232814"/>
                </a:cubicBezTo>
                <a:cubicBezTo>
                  <a:pt x="5305353" y="240022"/>
                  <a:pt x="5303528" y="246884"/>
                  <a:pt x="5298737" y="253400"/>
                </a:cubicBezTo>
                <a:cubicBezTo>
                  <a:pt x="5293945" y="259917"/>
                  <a:pt x="5288525" y="258592"/>
                  <a:pt x="5282475" y="249426"/>
                </a:cubicBezTo>
                <a:cubicBezTo>
                  <a:pt x="5276425" y="240259"/>
                  <a:pt x="5271259" y="231927"/>
                  <a:pt x="5266976" y="224427"/>
                </a:cubicBezTo>
                <a:cubicBezTo>
                  <a:pt x="5266118" y="221440"/>
                  <a:pt x="5265790" y="218987"/>
                  <a:pt x="5265994" y="217070"/>
                </a:cubicBezTo>
                <a:lnTo>
                  <a:pt x="5267844" y="213588"/>
                </a:lnTo>
                <a:lnTo>
                  <a:pt x="5238328" y="215903"/>
                </a:lnTo>
                <a:cubicBezTo>
                  <a:pt x="5224345" y="243818"/>
                  <a:pt x="5215504" y="258467"/>
                  <a:pt x="5211804" y="259850"/>
                </a:cubicBezTo>
                <a:cubicBezTo>
                  <a:pt x="5254668" y="259900"/>
                  <a:pt x="5293983" y="259900"/>
                  <a:pt x="5329748" y="259850"/>
                </a:cubicBezTo>
                <a:cubicBezTo>
                  <a:pt x="5331564" y="250017"/>
                  <a:pt x="5333497" y="232827"/>
                  <a:pt x="5335547" y="208278"/>
                </a:cubicBezTo>
                <a:close/>
                <a:moveTo>
                  <a:pt x="7354186" y="184917"/>
                </a:moveTo>
                <a:cubicBezTo>
                  <a:pt x="7361877" y="183625"/>
                  <a:pt x="7372889" y="186400"/>
                  <a:pt x="7387221" y="193241"/>
                </a:cubicBezTo>
                <a:cubicBezTo>
                  <a:pt x="7401553" y="200083"/>
                  <a:pt x="7407453" y="212140"/>
                  <a:pt x="7404920" y="229414"/>
                </a:cubicBezTo>
                <a:cubicBezTo>
                  <a:pt x="7402387" y="246688"/>
                  <a:pt x="7394621" y="251217"/>
                  <a:pt x="7381621" y="243001"/>
                </a:cubicBezTo>
                <a:cubicBezTo>
                  <a:pt x="7374239" y="234585"/>
                  <a:pt x="7365897" y="223123"/>
                  <a:pt x="7356598" y="208615"/>
                </a:cubicBezTo>
                <a:cubicBezTo>
                  <a:pt x="7347299" y="194108"/>
                  <a:pt x="7346495" y="186209"/>
                  <a:pt x="7354186" y="184917"/>
                </a:cubicBezTo>
                <a:close/>
                <a:moveTo>
                  <a:pt x="2697545" y="176633"/>
                </a:moveTo>
                <a:cubicBezTo>
                  <a:pt x="2699231" y="176679"/>
                  <a:pt x="2701286" y="177049"/>
                  <a:pt x="2703708" y="177742"/>
                </a:cubicBezTo>
                <a:cubicBezTo>
                  <a:pt x="2713399" y="180517"/>
                  <a:pt x="2721274" y="183863"/>
                  <a:pt x="2727332" y="187779"/>
                </a:cubicBezTo>
                <a:cubicBezTo>
                  <a:pt x="2733390" y="191696"/>
                  <a:pt x="2735019" y="195941"/>
                  <a:pt x="2732219" y="200516"/>
                </a:cubicBezTo>
                <a:cubicBezTo>
                  <a:pt x="2729419" y="205091"/>
                  <a:pt x="2726478" y="212007"/>
                  <a:pt x="2723395" y="221265"/>
                </a:cubicBezTo>
                <a:cubicBezTo>
                  <a:pt x="2720311" y="230523"/>
                  <a:pt x="2714195" y="243301"/>
                  <a:pt x="2705046" y="259600"/>
                </a:cubicBezTo>
                <a:cubicBezTo>
                  <a:pt x="2736327" y="285398"/>
                  <a:pt x="2759842" y="301352"/>
                  <a:pt x="2775591" y="307459"/>
                </a:cubicBezTo>
                <a:cubicBezTo>
                  <a:pt x="2791341" y="313567"/>
                  <a:pt x="2806265" y="319063"/>
                  <a:pt x="2820364" y="323946"/>
                </a:cubicBezTo>
                <a:cubicBezTo>
                  <a:pt x="2834463" y="328829"/>
                  <a:pt x="2828642" y="332991"/>
                  <a:pt x="2802902" y="336433"/>
                </a:cubicBezTo>
                <a:cubicBezTo>
                  <a:pt x="2777162" y="339874"/>
                  <a:pt x="2760784" y="341028"/>
                  <a:pt x="2753768" y="339895"/>
                </a:cubicBezTo>
                <a:cubicBezTo>
                  <a:pt x="2746752" y="338762"/>
                  <a:pt x="2740015" y="334424"/>
                  <a:pt x="2733557" y="326883"/>
                </a:cubicBezTo>
                <a:cubicBezTo>
                  <a:pt x="2727099" y="319342"/>
                  <a:pt x="2712995" y="303331"/>
                  <a:pt x="2691247" y="278849"/>
                </a:cubicBezTo>
                <a:cubicBezTo>
                  <a:pt x="2678364" y="298148"/>
                  <a:pt x="2663732" y="311338"/>
                  <a:pt x="2647349" y="318421"/>
                </a:cubicBezTo>
                <a:cubicBezTo>
                  <a:pt x="2630967" y="325504"/>
                  <a:pt x="2614610" y="329046"/>
                  <a:pt x="2598277" y="329046"/>
                </a:cubicBezTo>
                <a:cubicBezTo>
                  <a:pt x="2580445" y="329046"/>
                  <a:pt x="2579224" y="325704"/>
                  <a:pt x="2594615" y="319021"/>
                </a:cubicBezTo>
                <a:cubicBezTo>
                  <a:pt x="2610006" y="312338"/>
                  <a:pt x="2623726" y="305230"/>
                  <a:pt x="2635775" y="297698"/>
                </a:cubicBezTo>
                <a:cubicBezTo>
                  <a:pt x="2647824" y="290165"/>
                  <a:pt x="2659349" y="277890"/>
                  <a:pt x="2670348" y="260875"/>
                </a:cubicBezTo>
                <a:cubicBezTo>
                  <a:pt x="2649499" y="237743"/>
                  <a:pt x="2633829" y="223115"/>
                  <a:pt x="2623338" y="216990"/>
                </a:cubicBezTo>
                <a:cubicBezTo>
                  <a:pt x="2612847" y="210865"/>
                  <a:pt x="2611772" y="206282"/>
                  <a:pt x="2620113" y="203241"/>
                </a:cubicBezTo>
                <a:cubicBezTo>
                  <a:pt x="2628455" y="200199"/>
                  <a:pt x="2637375" y="202766"/>
                  <a:pt x="2646874" y="210940"/>
                </a:cubicBezTo>
                <a:cubicBezTo>
                  <a:pt x="2656374" y="219115"/>
                  <a:pt x="2668331" y="229668"/>
                  <a:pt x="2682747" y="242601"/>
                </a:cubicBezTo>
                <a:cubicBezTo>
                  <a:pt x="2689130" y="228702"/>
                  <a:pt x="2692842" y="217519"/>
                  <a:pt x="2693884" y="209053"/>
                </a:cubicBezTo>
                <a:cubicBezTo>
                  <a:pt x="2694925" y="200587"/>
                  <a:pt x="2694401" y="192558"/>
                  <a:pt x="2692309" y="184967"/>
                </a:cubicBezTo>
                <a:cubicBezTo>
                  <a:pt x="2690741" y="179274"/>
                  <a:pt x="2692486" y="176496"/>
                  <a:pt x="2697545" y="176633"/>
                </a:cubicBezTo>
                <a:close/>
                <a:moveTo>
                  <a:pt x="491504" y="150593"/>
                </a:moveTo>
                <a:cubicBezTo>
                  <a:pt x="495737" y="147717"/>
                  <a:pt x="498650" y="155075"/>
                  <a:pt x="500244" y="172668"/>
                </a:cubicBezTo>
                <a:cubicBezTo>
                  <a:pt x="502368" y="196125"/>
                  <a:pt x="496028" y="219686"/>
                  <a:pt x="481220" y="243351"/>
                </a:cubicBezTo>
                <a:cubicBezTo>
                  <a:pt x="466412" y="267016"/>
                  <a:pt x="455400" y="272049"/>
                  <a:pt x="448184" y="258450"/>
                </a:cubicBezTo>
                <a:cubicBezTo>
                  <a:pt x="440968" y="244851"/>
                  <a:pt x="441051" y="232927"/>
                  <a:pt x="448434" y="222677"/>
                </a:cubicBezTo>
                <a:cubicBezTo>
                  <a:pt x="455817" y="212428"/>
                  <a:pt x="462067" y="202253"/>
                  <a:pt x="467183" y="192154"/>
                </a:cubicBezTo>
                <a:cubicBezTo>
                  <a:pt x="473466" y="181571"/>
                  <a:pt x="480015" y="169814"/>
                  <a:pt x="486832" y="156881"/>
                </a:cubicBezTo>
                <a:cubicBezTo>
                  <a:pt x="488535" y="153648"/>
                  <a:pt x="490093" y="151552"/>
                  <a:pt x="491504" y="150593"/>
                </a:cubicBezTo>
                <a:close/>
                <a:moveTo>
                  <a:pt x="2645624" y="142557"/>
                </a:moveTo>
                <a:cubicBezTo>
                  <a:pt x="2650958" y="141274"/>
                  <a:pt x="2657307" y="144707"/>
                  <a:pt x="2664673" y="152856"/>
                </a:cubicBezTo>
                <a:cubicBezTo>
                  <a:pt x="2672756" y="159523"/>
                  <a:pt x="2675206" y="164760"/>
                  <a:pt x="2672023" y="168568"/>
                </a:cubicBezTo>
                <a:cubicBezTo>
                  <a:pt x="2668840" y="172376"/>
                  <a:pt x="2659515" y="179076"/>
                  <a:pt x="2644050" y="188667"/>
                </a:cubicBezTo>
                <a:cubicBezTo>
                  <a:pt x="2628584" y="198258"/>
                  <a:pt x="2617597" y="203924"/>
                  <a:pt x="2611089" y="205666"/>
                </a:cubicBezTo>
                <a:cubicBezTo>
                  <a:pt x="2604581" y="207407"/>
                  <a:pt x="2604439" y="203941"/>
                  <a:pt x="2610664" y="195266"/>
                </a:cubicBezTo>
                <a:cubicBezTo>
                  <a:pt x="2616889" y="186592"/>
                  <a:pt x="2622647" y="179126"/>
                  <a:pt x="2627938" y="172868"/>
                </a:cubicBezTo>
                <a:cubicBezTo>
                  <a:pt x="2633229" y="166610"/>
                  <a:pt x="2636167" y="160314"/>
                  <a:pt x="2636750" y="153981"/>
                </a:cubicBezTo>
                <a:cubicBezTo>
                  <a:pt x="2637333" y="147648"/>
                  <a:pt x="2640291" y="143840"/>
                  <a:pt x="2645624" y="142557"/>
                </a:cubicBezTo>
                <a:close/>
                <a:moveTo>
                  <a:pt x="672870" y="141545"/>
                </a:moveTo>
                <a:cubicBezTo>
                  <a:pt x="681370" y="143203"/>
                  <a:pt x="693161" y="147815"/>
                  <a:pt x="708243" y="155381"/>
                </a:cubicBezTo>
                <a:cubicBezTo>
                  <a:pt x="723708" y="161981"/>
                  <a:pt x="736058" y="172968"/>
                  <a:pt x="745291" y="188342"/>
                </a:cubicBezTo>
                <a:cubicBezTo>
                  <a:pt x="754524" y="203716"/>
                  <a:pt x="755886" y="219248"/>
                  <a:pt x="749378" y="234939"/>
                </a:cubicBezTo>
                <a:cubicBezTo>
                  <a:pt x="742870" y="250630"/>
                  <a:pt x="732750" y="247909"/>
                  <a:pt x="719018" y="226777"/>
                </a:cubicBezTo>
                <a:cubicBezTo>
                  <a:pt x="705285" y="205645"/>
                  <a:pt x="692036" y="185742"/>
                  <a:pt x="679270" y="167068"/>
                </a:cubicBezTo>
                <a:cubicBezTo>
                  <a:pt x="666504" y="148394"/>
                  <a:pt x="664371" y="139886"/>
                  <a:pt x="672870" y="141545"/>
                </a:cubicBezTo>
                <a:close/>
                <a:moveTo>
                  <a:pt x="5276218" y="139944"/>
                </a:moveTo>
                <a:cubicBezTo>
                  <a:pt x="5278075" y="139813"/>
                  <a:pt x="5280390" y="140172"/>
                  <a:pt x="5283163" y="141020"/>
                </a:cubicBezTo>
                <a:cubicBezTo>
                  <a:pt x="5294254" y="144411"/>
                  <a:pt x="5301866" y="148844"/>
                  <a:pt x="5305999" y="154319"/>
                </a:cubicBezTo>
                <a:cubicBezTo>
                  <a:pt x="5310132" y="159793"/>
                  <a:pt x="5310365" y="167018"/>
                  <a:pt x="5306698" y="175992"/>
                </a:cubicBezTo>
                <a:cubicBezTo>
                  <a:pt x="5303032" y="184967"/>
                  <a:pt x="5297079" y="185121"/>
                  <a:pt x="5288837" y="176455"/>
                </a:cubicBezTo>
                <a:cubicBezTo>
                  <a:pt x="5280596" y="167789"/>
                  <a:pt x="5274942" y="160414"/>
                  <a:pt x="5271876" y="154331"/>
                </a:cubicBezTo>
                <a:cubicBezTo>
                  <a:pt x="5269201" y="145132"/>
                  <a:pt x="5270648" y="140336"/>
                  <a:pt x="5276218" y="139944"/>
                </a:cubicBezTo>
                <a:close/>
                <a:moveTo>
                  <a:pt x="6538505" y="139470"/>
                </a:moveTo>
                <a:cubicBezTo>
                  <a:pt x="6542641" y="139945"/>
                  <a:pt x="6546956" y="141599"/>
                  <a:pt x="6551447" y="144432"/>
                </a:cubicBezTo>
                <a:cubicBezTo>
                  <a:pt x="6560431" y="150098"/>
                  <a:pt x="6567984" y="156273"/>
                  <a:pt x="6574109" y="162956"/>
                </a:cubicBezTo>
                <a:cubicBezTo>
                  <a:pt x="6580233" y="169639"/>
                  <a:pt x="6578641" y="174626"/>
                  <a:pt x="6569334" y="177917"/>
                </a:cubicBezTo>
                <a:cubicBezTo>
                  <a:pt x="6560026" y="181209"/>
                  <a:pt x="6551331" y="185634"/>
                  <a:pt x="6543247" y="191192"/>
                </a:cubicBezTo>
                <a:cubicBezTo>
                  <a:pt x="6535165" y="196750"/>
                  <a:pt x="6528641" y="201128"/>
                  <a:pt x="6523674" y="204328"/>
                </a:cubicBezTo>
                <a:cubicBezTo>
                  <a:pt x="6527541" y="207078"/>
                  <a:pt x="6530649" y="210420"/>
                  <a:pt x="6532999" y="214353"/>
                </a:cubicBezTo>
                <a:cubicBezTo>
                  <a:pt x="6577479" y="209203"/>
                  <a:pt x="6608403" y="206087"/>
                  <a:pt x="6625767" y="205003"/>
                </a:cubicBezTo>
                <a:cubicBezTo>
                  <a:pt x="6643133" y="203920"/>
                  <a:pt x="6655820" y="209682"/>
                  <a:pt x="6663828" y="222290"/>
                </a:cubicBezTo>
                <a:cubicBezTo>
                  <a:pt x="6671836" y="234897"/>
                  <a:pt x="6667590" y="240414"/>
                  <a:pt x="6651091" y="238839"/>
                </a:cubicBezTo>
                <a:cubicBezTo>
                  <a:pt x="6634592" y="237264"/>
                  <a:pt x="6616623" y="236218"/>
                  <a:pt x="6597182" y="235701"/>
                </a:cubicBezTo>
                <a:cubicBezTo>
                  <a:pt x="6577741" y="235185"/>
                  <a:pt x="6558472" y="236218"/>
                  <a:pt x="6539373" y="238801"/>
                </a:cubicBezTo>
                <a:cubicBezTo>
                  <a:pt x="6543507" y="245267"/>
                  <a:pt x="6545835" y="263833"/>
                  <a:pt x="6546361" y="294498"/>
                </a:cubicBezTo>
                <a:cubicBezTo>
                  <a:pt x="6546885" y="325163"/>
                  <a:pt x="6538698" y="347999"/>
                  <a:pt x="6521799" y="363006"/>
                </a:cubicBezTo>
                <a:cubicBezTo>
                  <a:pt x="6504900" y="378014"/>
                  <a:pt x="6494285" y="380276"/>
                  <a:pt x="6489951" y="369793"/>
                </a:cubicBezTo>
                <a:cubicBezTo>
                  <a:pt x="6485618" y="359310"/>
                  <a:pt x="6477835" y="349086"/>
                  <a:pt x="6466603" y="339120"/>
                </a:cubicBezTo>
                <a:cubicBezTo>
                  <a:pt x="6455370" y="329154"/>
                  <a:pt x="6453257" y="324704"/>
                  <a:pt x="6460265" y="325771"/>
                </a:cubicBezTo>
                <a:cubicBezTo>
                  <a:pt x="6467273" y="326837"/>
                  <a:pt x="6476335" y="327883"/>
                  <a:pt x="6487451" y="328908"/>
                </a:cubicBezTo>
                <a:cubicBezTo>
                  <a:pt x="6498567" y="329933"/>
                  <a:pt x="6505521" y="326196"/>
                  <a:pt x="6508313" y="317696"/>
                </a:cubicBezTo>
                <a:cubicBezTo>
                  <a:pt x="6511104" y="309197"/>
                  <a:pt x="6512499" y="296223"/>
                  <a:pt x="6512499" y="278774"/>
                </a:cubicBezTo>
                <a:cubicBezTo>
                  <a:pt x="6512499" y="261591"/>
                  <a:pt x="6511433" y="249592"/>
                  <a:pt x="6509300" y="242776"/>
                </a:cubicBezTo>
                <a:cubicBezTo>
                  <a:pt x="6455070" y="251142"/>
                  <a:pt x="6420209" y="256896"/>
                  <a:pt x="6404719" y="260037"/>
                </a:cubicBezTo>
                <a:cubicBezTo>
                  <a:pt x="6389228" y="263179"/>
                  <a:pt x="6376391" y="261679"/>
                  <a:pt x="6366209" y="255538"/>
                </a:cubicBezTo>
                <a:cubicBezTo>
                  <a:pt x="6356026" y="249396"/>
                  <a:pt x="6351685" y="244401"/>
                  <a:pt x="6353185" y="240551"/>
                </a:cubicBezTo>
                <a:cubicBezTo>
                  <a:pt x="6354684" y="236701"/>
                  <a:pt x="6362334" y="234776"/>
                  <a:pt x="6376133" y="234776"/>
                </a:cubicBezTo>
                <a:cubicBezTo>
                  <a:pt x="6387516" y="234776"/>
                  <a:pt x="6404119" y="233476"/>
                  <a:pt x="6425943" y="230877"/>
                </a:cubicBezTo>
                <a:cubicBezTo>
                  <a:pt x="6447767" y="228277"/>
                  <a:pt x="6474011" y="225127"/>
                  <a:pt x="6504675" y="221427"/>
                </a:cubicBezTo>
                <a:cubicBezTo>
                  <a:pt x="6501009" y="215611"/>
                  <a:pt x="6496167" y="208795"/>
                  <a:pt x="6490151" y="200978"/>
                </a:cubicBezTo>
                <a:cubicBezTo>
                  <a:pt x="6484135" y="193162"/>
                  <a:pt x="6490985" y="191346"/>
                  <a:pt x="6510699" y="195529"/>
                </a:cubicBezTo>
                <a:cubicBezTo>
                  <a:pt x="6511149" y="195762"/>
                  <a:pt x="6512903" y="193062"/>
                  <a:pt x="6515962" y="187429"/>
                </a:cubicBezTo>
                <a:cubicBezTo>
                  <a:pt x="6519020" y="181796"/>
                  <a:pt x="6522087" y="177001"/>
                  <a:pt x="6525161" y="173043"/>
                </a:cubicBezTo>
                <a:cubicBezTo>
                  <a:pt x="6528237" y="169085"/>
                  <a:pt x="6528819" y="166385"/>
                  <a:pt x="6526911" y="164943"/>
                </a:cubicBezTo>
                <a:cubicBezTo>
                  <a:pt x="6525003" y="163502"/>
                  <a:pt x="6514691" y="165656"/>
                  <a:pt x="6495975" y="171405"/>
                </a:cubicBezTo>
                <a:cubicBezTo>
                  <a:pt x="6477261" y="177155"/>
                  <a:pt x="6464481" y="181076"/>
                  <a:pt x="6457641" y="183167"/>
                </a:cubicBezTo>
                <a:cubicBezTo>
                  <a:pt x="6450799" y="185259"/>
                  <a:pt x="6442287" y="181571"/>
                  <a:pt x="6432105" y="172105"/>
                </a:cubicBezTo>
                <a:cubicBezTo>
                  <a:pt x="6421922" y="162639"/>
                  <a:pt x="6424180" y="157906"/>
                  <a:pt x="6438879" y="157906"/>
                </a:cubicBezTo>
                <a:cubicBezTo>
                  <a:pt x="6451195" y="157906"/>
                  <a:pt x="6467007" y="156127"/>
                  <a:pt x="6486314" y="152569"/>
                </a:cubicBezTo>
                <a:cubicBezTo>
                  <a:pt x="6505621" y="149011"/>
                  <a:pt x="6519058" y="145349"/>
                  <a:pt x="6526623" y="141582"/>
                </a:cubicBezTo>
                <a:cubicBezTo>
                  <a:pt x="6530407" y="139699"/>
                  <a:pt x="6534367" y="138995"/>
                  <a:pt x="6538505" y="139470"/>
                </a:cubicBezTo>
                <a:close/>
                <a:moveTo>
                  <a:pt x="2252255" y="139470"/>
                </a:moveTo>
                <a:cubicBezTo>
                  <a:pt x="2256392" y="139945"/>
                  <a:pt x="2260706" y="141599"/>
                  <a:pt x="2265198" y="144432"/>
                </a:cubicBezTo>
                <a:cubicBezTo>
                  <a:pt x="2274181" y="150098"/>
                  <a:pt x="2281734" y="156273"/>
                  <a:pt x="2287859" y="162956"/>
                </a:cubicBezTo>
                <a:cubicBezTo>
                  <a:pt x="2293983" y="169639"/>
                  <a:pt x="2292392" y="174626"/>
                  <a:pt x="2283084" y="177917"/>
                </a:cubicBezTo>
                <a:cubicBezTo>
                  <a:pt x="2273776" y="181209"/>
                  <a:pt x="2265081" y="185634"/>
                  <a:pt x="2256998" y="191192"/>
                </a:cubicBezTo>
                <a:cubicBezTo>
                  <a:pt x="2248915" y="196750"/>
                  <a:pt x="2242391" y="201128"/>
                  <a:pt x="2237424" y="204328"/>
                </a:cubicBezTo>
                <a:cubicBezTo>
                  <a:pt x="2241291" y="207078"/>
                  <a:pt x="2244399" y="210420"/>
                  <a:pt x="2246749" y="214353"/>
                </a:cubicBezTo>
                <a:cubicBezTo>
                  <a:pt x="2291229" y="209203"/>
                  <a:pt x="2322153" y="206087"/>
                  <a:pt x="2339518" y="205003"/>
                </a:cubicBezTo>
                <a:cubicBezTo>
                  <a:pt x="2356884" y="203920"/>
                  <a:pt x="2369570" y="209682"/>
                  <a:pt x="2377578" y="222290"/>
                </a:cubicBezTo>
                <a:cubicBezTo>
                  <a:pt x="2385586" y="234897"/>
                  <a:pt x="2381341" y="240414"/>
                  <a:pt x="2364842" y="238839"/>
                </a:cubicBezTo>
                <a:cubicBezTo>
                  <a:pt x="2348343" y="237264"/>
                  <a:pt x="2330373" y="236218"/>
                  <a:pt x="2310932" y="235701"/>
                </a:cubicBezTo>
                <a:cubicBezTo>
                  <a:pt x="2291492" y="235185"/>
                  <a:pt x="2272222" y="236218"/>
                  <a:pt x="2253123" y="238801"/>
                </a:cubicBezTo>
                <a:cubicBezTo>
                  <a:pt x="2257257" y="245267"/>
                  <a:pt x="2259585" y="263833"/>
                  <a:pt x="2260110" y="294498"/>
                </a:cubicBezTo>
                <a:cubicBezTo>
                  <a:pt x="2260635" y="325163"/>
                  <a:pt x="2252448" y="347999"/>
                  <a:pt x="2235549" y="363006"/>
                </a:cubicBezTo>
                <a:cubicBezTo>
                  <a:pt x="2218650" y="378014"/>
                  <a:pt x="2208035" y="380276"/>
                  <a:pt x="2203701" y="369793"/>
                </a:cubicBezTo>
                <a:cubicBezTo>
                  <a:pt x="2199368" y="359310"/>
                  <a:pt x="2191586" y="349086"/>
                  <a:pt x="2180353" y="339120"/>
                </a:cubicBezTo>
                <a:cubicBezTo>
                  <a:pt x="2169120" y="329154"/>
                  <a:pt x="2167008" y="324704"/>
                  <a:pt x="2174016" y="325771"/>
                </a:cubicBezTo>
                <a:cubicBezTo>
                  <a:pt x="2181024" y="326837"/>
                  <a:pt x="2190086" y="327883"/>
                  <a:pt x="2201202" y="328908"/>
                </a:cubicBezTo>
                <a:cubicBezTo>
                  <a:pt x="2212317" y="329933"/>
                  <a:pt x="2219271" y="326196"/>
                  <a:pt x="2222063" y="317696"/>
                </a:cubicBezTo>
                <a:cubicBezTo>
                  <a:pt x="2224854" y="309197"/>
                  <a:pt x="2226250" y="296223"/>
                  <a:pt x="2226250" y="278774"/>
                </a:cubicBezTo>
                <a:cubicBezTo>
                  <a:pt x="2226250" y="261591"/>
                  <a:pt x="2225184" y="249592"/>
                  <a:pt x="2223050" y="242776"/>
                </a:cubicBezTo>
                <a:cubicBezTo>
                  <a:pt x="2168820" y="251142"/>
                  <a:pt x="2133960" y="256896"/>
                  <a:pt x="2118469" y="260037"/>
                </a:cubicBezTo>
                <a:cubicBezTo>
                  <a:pt x="2102978" y="263179"/>
                  <a:pt x="2090142" y="261679"/>
                  <a:pt x="2079959" y="255538"/>
                </a:cubicBezTo>
                <a:cubicBezTo>
                  <a:pt x="2069776" y="249396"/>
                  <a:pt x="2065435" y="244401"/>
                  <a:pt x="2066935" y="240551"/>
                </a:cubicBezTo>
                <a:cubicBezTo>
                  <a:pt x="2068435" y="236701"/>
                  <a:pt x="2076084" y="234776"/>
                  <a:pt x="2089883" y="234776"/>
                </a:cubicBezTo>
                <a:cubicBezTo>
                  <a:pt x="2101266" y="234776"/>
                  <a:pt x="2117869" y="233476"/>
                  <a:pt x="2139693" y="230877"/>
                </a:cubicBezTo>
                <a:cubicBezTo>
                  <a:pt x="2161516" y="228277"/>
                  <a:pt x="2187761" y="225127"/>
                  <a:pt x="2218426" y="221427"/>
                </a:cubicBezTo>
                <a:cubicBezTo>
                  <a:pt x="2214759" y="215611"/>
                  <a:pt x="2209918" y="208795"/>
                  <a:pt x="2203901" y="200978"/>
                </a:cubicBezTo>
                <a:cubicBezTo>
                  <a:pt x="2197885" y="193162"/>
                  <a:pt x="2204735" y="191346"/>
                  <a:pt x="2224450" y="195529"/>
                </a:cubicBezTo>
                <a:cubicBezTo>
                  <a:pt x="2224900" y="195762"/>
                  <a:pt x="2226654" y="193062"/>
                  <a:pt x="2229712" y="187429"/>
                </a:cubicBezTo>
                <a:cubicBezTo>
                  <a:pt x="2232771" y="181796"/>
                  <a:pt x="2235837" y="177001"/>
                  <a:pt x="2238912" y="173043"/>
                </a:cubicBezTo>
                <a:cubicBezTo>
                  <a:pt x="2241987" y="169085"/>
                  <a:pt x="2242570" y="166385"/>
                  <a:pt x="2240662" y="164943"/>
                </a:cubicBezTo>
                <a:cubicBezTo>
                  <a:pt x="2238753" y="163502"/>
                  <a:pt x="2228441" y="165656"/>
                  <a:pt x="2209726" y="171405"/>
                </a:cubicBezTo>
                <a:cubicBezTo>
                  <a:pt x="2191011" y="177155"/>
                  <a:pt x="2178232" y="181076"/>
                  <a:pt x="2171391" y="183167"/>
                </a:cubicBezTo>
                <a:cubicBezTo>
                  <a:pt x="2164550" y="185259"/>
                  <a:pt x="2156038" y="181571"/>
                  <a:pt x="2145855" y="172105"/>
                </a:cubicBezTo>
                <a:cubicBezTo>
                  <a:pt x="2135672" y="162639"/>
                  <a:pt x="2137930" y="157906"/>
                  <a:pt x="2152630" y="157906"/>
                </a:cubicBezTo>
                <a:cubicBezTo>
                  <a:pt x="2164945" y="157906"/>
                  <a:pt x="2180757" y="156127"/>
                  <a:pt x="2200064" y="152569"/>
                </a:cubicBezTo>
                <a:cubicBezTo>
                  <a:pt x="2219371" y="149011"/>
                  <a:pt x="2232808" y="145349"/>
                  <a:pt x="2240374" y="141582"/>
                </a:cubicBezTo>
                <a:cubicBezTo>
                  <a:pt x="2244157" y="139699"/>
                  <a:pt x="2248117" y="138995"/>
                  <a:pt x="2252255" y="139470"/>
                </a:cubicBezTo>
                <a:close/>
                <a:moveTo>
                  <a:pt x="2715181" y="134340"/>
                </a:moveTo>
                <a:cubicBezTo>
                  <a:pt x="2718286" y="134393"/>
                  <a:pt x="2722374" y="134949"/>
                  <a:pt x="2727444" y="136007"/>
                </a:cubicBezTo>
                <a:cubicBezTo>
                  <a:pt x="2745360" y="138241"/>
                  <a:pt x="2758393" y="142286"/>
                  <a:pt x="2766542" y="148144"/>
                </a:cubicBezTo>
                <a:cubicBezTo>
                  <a:pt x="2774692" y="154002"/>
                  <a:pt x="2778083" y="162089"/>
                  <a:pt x="2776716" y="172405"/>
                </a:cubicBezTo>
                <a:cubicBezTo>
                  <a:pt x="2775350" y="182721"/>
                  <a:pt x="2767309" y="184096"/>
                  <a:pt x="2752593" y="176530"/>
                </a:cubicBezTo>
                <a:cubicBezTo>
                  <a:pt x="2737877" y="168964"/>
                  <a:pt x="2724936" y="159260"/>
                  <a:pt x="2713770" y="147419"/>
                </a:cubicBezTo>
                <a:cubicBezTo>
                  <a:pt x="2705396" y="138539"/>
                  <a:pt x="2705866" y="134179"/>
                  <a:pt x="2715181" y="134340"/>
                </a:cubicBezTo>
                <a:close/>
                <a:moveTo>
                  <a:pt x="4968807" y="130295"/>
                </a:moveTo>
                <a:cubicBezTo>
                  <a:pt x="4967032" y="129987"/>
                  <a:pt x="4962240" y="132070"/>
                  <a:pt x="4954433" y="136545"/>
                </a:cubicBezTo>
                <a:cubicBezTo>
                  <a:pt x="4946625" y="141020"/>
                  <a:pt x="4938247" y="146382"/>
                  <a:pt x="4929297" y="152631"/>
                </a:cubicBezTo>
                <a:cubicBezTo>
                  <a:pt x="4929547" y="161960"/>
                  <a:pt x="4929639" y="170707"/>
                  <a:pt x="4929573" y="178874"/>
                </a:cubicBezTo>
                <a:lnTo>
                  <a:pt x="4929290" y="188503"/>
                </a:lnTo>
                <a:lnTo>
                  <a:pt x="4930767" y="187686"/>
                </a:lnTo>
                <a:cubicBezTo>
                  <a:pt x="4932387" y="187561"/>
                  <a:pt x="4934697" y="187825"/>
                  <a:pt x="4937697" y="188479"/>
                </a:cubicBezTo>
                <a:cubicBezTo>
                  <a:pt x="4949696" y="191096"/>
                  <a:pt x="4957541" y="187900"/>
                  <a:pt x="4961232" y="178892"/>
                </a:cubicBezTo>
                <a:cubicBezTo>
                  <a:pt x="4964924" y="169885"/>
                  <a:pt x="4967553" y="159610"/>
                  <a:pt x="4969120" y="148069"/>
                </a:cubicBezTo>
                <a:cubicBezTo>
                  <a:pt x="4970686" y="136528"/>
                  <a:pt x="4970582" y="130604"/>
                  <a:pt x="4968807" y="130295"/>
                </a:cubicBezTo>
                <a:close/>
                <a:moveTo>
                  <a:pt x="5326447" y="129730"/>
                </a:moveTo>
                <a:cubicBezTo>
                  <a:pt x="5323031" y="129782"/>
                  <a:pt x="5318523" y="130324"/>
                  <a:pt x="5312923" y="131358"/>
                </a:cubicBezTo>
                <a:cubicBezTo>
                  <a:pt x="5301724" y="133424"/>
                  <a:pt x="5285425" y="135432"/>
                  <a:pt x="5264026" y="137382"/>
                </a:cubicBezTo>
                <a:cubicBezTo>
                  <a:pt x="5259543" y="151765"/>
                  <a:pt x="5253644" y="169055"/>
                  <a:pt x="5246328" y="189254"/>
                </a:cubicBezTo>
                <a:cubicBezTo>
                  <a:pt x="5275242" y="188271"/>
                  <a:pt x="5305007" y="186338"/>
                  <a:pt x="5335622" y="183455"/>
                </a:cubicBezTo>
                <a:cubicBezTo>
                  <a:pt x="5336622" y="150373"/>
                  <a:pt x="5335889" y="132903"/>
                  <a:pt x="5333422" y="131045"/>
                </a:cubicBezTo>
                <a:cubicBezTo>
                  <a:pt x="5332189" y="130116"/>
                  <a:pt x="5329864" y="129678"/>
                  <a:pt x="5326447" y="129730"/>
                </a:cubicBezTo>
                <a:close/>
                <a:moveTo>
                  <a:pt x="1445384" y="99956"/>
                </a:moveTo>
                <a:cubicBezTo>
                  <a:pt x="1456455" y="98929"/>
                  <a:pt x="1464935" y="101697"/>
                  <a:pt x="1470821" y="108259"/>
                </a:cubicBezTo>
                <a:cubicBezTo>
                  <a:pt x="1478671" y="117009"/>
                  <a:pt x="1473284" y="124096"/>
                  <a:pt x="1454660" y="129520"/>
                </a:cubicBezTo>
                <a:cubicBezTo>
                  <a:pt x="1436036" y="134945"/>
                  <a:pt x="1419725" y="138382"/>
                  <a:pt x="1405726" y="139832"/>
                </a:cubicBezTo>
                <a:cubicBezTo>
                  <a:pt x="1414091" y="149498"/>
                  <a:pt x="1414667" y="155677"/>
                  <a:pt x="1407451" y="158369"/>
                </a:cubicBezTo>
                <a:cubicBezTo>
                  <a:pt x="1400235" y="161060"/>
                  <a:pt x="1390252" y="165739"/>
                  <a:pt x="1377503" y="172405"/>
                </a:cubicBezTo>
                <a:cubicBezTo>
                  <a:pt x="1389235" y="177055"/>
                  <a:pt x="1400317" y="185646"/>
                  <a:pt x="1410750" y="198179"/>
                </a:cubicBezTo>
                <a:lnTo>
                  <a:pt x="1419800" y="201803"/>
                </a:lnTo>
                <a:cubicBezTo>
                  <a:pt x="1446898" y="172205"/>
                  <a:pt x="1459922" y="152781"/>
                  <a:pt x="1458873" y="143532"/>
                </a:cubicBezTo>
                <a:cubicBezTo>
                  <a:pt x="1457822" y="134283"/>
                  <a:pt x="1462314" y="131366"/>
                  <a:pt x="1472346" y="134783"/>
                </a:cubicBezTo>
                <a:cubicBezTo>
                  <a:pt x="1482379" y="138199"/>
                  <a:pt x="1490779" y="144099"/>
                  <a:pt x="1497545" y="152481"/>
                </a:cubicBezTo>
                <a:cubicBezTo>
                  <a:pt x="1504311" y="160864"/>
                  <a:pt x="1503612" y="166689"/>
                  <a:pt x="1495445" y="169955"/>
                </a:cubicBezTo>
                <a:cubicBezTo>
                  <a:pt x="1487278" y="173222"/>
                  <a:pt x="1467305" y="187088"/>
                  <a:pt x="1435524" y="211553"/>
                </a:cubicBezTo>
                <a:cubicBezTo>
                  <a:pt x="1471721" y="232668"/>
                  <a:pt x="1497790" y="246309"/>
                  <a:pt x="1513732" y="252475"/>
                </a:cubicBezTo>
                <a:cubicBezTo>
                  <a:pt x="1529672" y="258642"/>
                  <a:pt x="1548337" y="264108"/>
                  <a:pt x="1569728" y="268874"/>
                </a:cubicBezTo>
                <a:cubicBezTo>
                  <a:pt x="1591118" y="273641"/>
                  <a:pt x="1594055" y="278328"/>
                  <a:pt x="1578540" y="282936"/>
                </a:cubicBezTo>
                <a:cubicBezTo>
                  <a:pt x="1563024" y="287544"/>
                  <a:pt x="1545454" y="291152"/>
                  <a:pt x="1525831" y="293760"/>
                </a:cubicBezTo>
                <a:cubicBezTo>
                  <a:pt x="1506207" y="296368"/>
                  <a:pt x="1487541" y="288344"/>
                  <a:pt x="1469834" y="269687"/>
                </a:cubicBezTo>
                <a:cubicBezTo>
                  <a:pt x="1452127" y="251030"/>
                  <a:pt x="1433899" y="233693"/>
                  <a:pt x="1415150" y="217677"/>
                </a:cubicBezTo>
                <a:cubicBezTo>
                  <a:pt x="1426649" y="242509"/>
                  <a:pt x="1432399" y="265483"/>
                  <a:pt x="1432399" y="286598"/>
                </a:cubicBezTo>
                <a:cubicBezTo>
                  <a:pt x="1432399" y="306930"/>
                  <a:pt x="1430470" y="323433"/>
                  <a:pt x="1426612" y="336108"/>
                </a:cubicBezTo>
                <a:cubicBezTo>
                  <a:pt x="1422753" y="348782"/>
                  <a:pt x="1415996" y="359402"/>
                  <a:pt x="1406338" y="367968"/>
                </a:cubicBezTo>
                <a:cubicBezTo>
                  <a:pt x="1396680" y="376534"/>
                  <a:pt x="1389101" y="376147"/>
                  <a:pt x="1383602" y="366806"/>
                </a:cubicBezTo>
                <a:cubicBezTo>
                  <a:pt x="1378102" y="357465"/>
                  <a:pt x="1368883" y="347499"/>
                  <a:pt x="1355941" y="336908"/>
                </a:cubicBezTo>
                <a:cubicBezTo>
                  <a:pt x="1343000" y="326317"/>
                  <a:pt x="1344633" y="322592"/>
                  <a:pt x="1360841" y="325733"/>
                </a:cubicBezTo>
                <a:cubicBezTo>
                  <a:pt x="1377048" y="328875"/>
                  <a:pt x="1387768" y="328458"/>
                  <a:pt x="1393001" y="324483"/>
                </a:cubicBezTo>
                <a:cubicBezTo>
                  <a:pt x="1398234" y="320509"/>
                  <a:pt x="1401109" y="309384"/>
                  <a:pt x="1401626" y="291110"/>
                </a:cubicBezTo>
                <a:cubicBezTo>
                  <a:pt x="1402143" y="272837"/>
                  <a:pt x="1401492" y="257775"/>
                  <a:pt x="1399676" y="245926"/>
                </a:cubicBezTo>
                <a:cubicBezTo>
                  <a:pt x="1385777" y="264058"/>
                  <a:pt x="1370807" y="278740"/>
                  <a:pt x="1354767" y="289973"/>
                </a:cubicBezTo>
                <a:cubicBezTo>
                  <a:pt x="1338725" y="301206"/>
                  <a:pt x="1320172" y="308959"/>
                  <a:pt x="1299107" y="313234"/>
                </a:cubicBezTo>
                <a:cubicBezTo>
                  <a:pt x="1278042" y="317509"/>
                  <a:pt x="1274334" y="315309"/>
                  <a:pt x="1287982" y="306635"/>
                </a:cubicBezTo>
                <a:cubicBezTo>
                  <a:pt x="1301632" y="297960"/>
                  <a:pt x="1317989" y="286665"/>
                  <a:pt x="1337055" y="272749"/>
                </a:cubicBezTo>
                <a:cubicBezTo>
                  <a:pt x="1356120" y="258833"/>
                  <a:pt x="1373719" y="241434"/>
                  <a:pt x="1389851" y="220552"/>
                </a:cubicBezTo>
                <a:cubicBezTo>
                  <a:pt x="1388035" y="215786"/>
                  <a:pt x="1386702" y="211694"/>
                  <a:pt x="1385852" y="208278"/>
                </a:cubicBezTo>
                <a:cubicBezTo>
                  <a:pt x="1380302" y="215811"/>
                  <a:pt x="1371332" y="224423"/>
                  <a:pt x="1358941" y="234114"/>
                </a:cubicBezTo>
                <a:cubicBezTo>
                  <a:pt x="1346550" y="243805"/>
                  <a:pt x="1330306" y="251334"/>
                  <a:pt x="1310207" y="256700"/>
                </a:cubicBezTo>
                <a:cubicBezTo>
                  <a:pt x="1290107" y="262066"/>
                  <a:pt x="1290170" y="257858"/>
                  <a:pt x="1310394" y="244076"/>
                </a:cubicBezTo>
                <a:cubicBezTo>
                  <a:pt x="1330617" y="230293"/>
                  <a:pt x="1350304" y="211045"/>
                  <a:pt x="1369453" y="186329"/>
                </a:cubicBezTo>
                <a:cubicBezTo>
                  <a:pt x="1367903" y="183996"/>
                  <a:pt x="1366594" y="181896"/>
                  <a:pt x="1365528" y="180030"/>
                </a:cubicBezTo>
                <a:cubicBezTo>
                  <a:pt x="1342013" y="193562"/>
                  <a:pt x="1321889" y="201128"/>
                  <a:pt x="1305156" y="202728"/>
                </a:cubicBezTo>
                <a:cubicBezTo>
                  <a:pt x="1288424" y="204328"/>
                  <a:pt x="1286878" y="201053"/>
                  <a:pt x="1300520" y="192904"/>
                </a:cubicBezTo>
                <a:cubicBezTo>
                  <a:pt x="1314161" y="184754"/>
                  <a:pt x="1328397" y="175568"/>
                  <a:pt x="1343229" y="165343"/>
                </a:cubicBezTo>
                <a:cubicBezTo>
                  <a:pt x="1358062" y="155119"/>
                  <a:pt x="1368378" y="147465"/>
                  <a:pt x="1374177" y="142382"/>
                </a:cubicBezTo>
                <a:cubicBezTo>
                  <a:pt x="1360712" y="142382"/>
                  <a:pt x="1349763" y="138911"/>
                  <a:pt x="1341330" y="131970"/>
                </a:cubicBezTo>
                <a:cubicBezTo>
                  <a:pt x="1332897" y="125029"/>
                  <a:pt x="1333972" y="120842"/>
                  <a:pt x="1344555" y="119408"/>
                </a:cubicBezTo>
                <a:cubicBezTo>
                  <a:pt x="1355137" y="117975"/>
                  <a:pt x="1368332" y="115942"/>
                  <a:pt x="1384140" y="113309"/>
                </a:cubicBezTo>
                <a:cubicBezTo>
                  <a:pt x="1399946" y="110676"/>
                  <a:pt x="1416383" y="106988"/>
                  <a:pt x="1433449" y="102247"/>
                </a:cubicBezTo>
                <a:cubicBezTo>
                  <a:pt x="1437715" y="101062"/>
                  <a:pt x="1441694" y="100298"/>
                  <a:pt x="1445384" y="99956"/>
                </a:cubicBezTo>
                <a:close/>
                <a:moveTo>
                  <a:pt x="5336816" y="97435"/>
                </a:moveTo>
                <a:cubicBezTo>
                  <a:pt x="5341303" y="97097"/>
                  <a:pt x="5345805" y="98051"/>
                  <a:pt x="5350321" y="100297"/>
                </a:cubicBezTo>
                <a:cubicBezTo>
                  <a:pt x="5359354" y="104789"/>
                  <a:pt x="5367287" y="110038"/>
                  <a:pt x="5374119" y="116046"/>
                </a:cubicBezTo>
                <a:cubicBezTo>
                  <a:pt x="5380953" y="122054"/>
                  <a:pt x="5382015" y="128462"/>
                  <a:pt x="5377307" y="135270"/>
                </a:cubicBezTo>
                <a:cubicBezTo>
                  <a:pt x="5372599" y="142078"/>
                  <a:pt x="5370245" y="156939"/>
                  <a:pt x="5370245" y="179855"/>
                </a:cubicBezTo>
                <a:cubicBezTo>
                  <a:pt x="5392793" y="178855"/>
                  <a:pt x="5413192" y="177034"/>
                  <a:pt x="5431441" y="174393"/>
                </a:cubicBezTo>
                <a:cubicBezTo>
                  <a:pt x="5449690" y="171751"/>
                  <a:pt x="5463402" y="176997"/>
                  <a:pt x="5472576" y="190129"/>
                </a:cubicBezTo>
                <a:cubicBezTo>
                  <a:pt x="5481751" y="203262"/>
                  <a:pt x="5480272" y="209570"/>
                  <a:pt x="5468139" y="209053"/>
                </a:cubicBezTo>
                <a:cubicBezTo>
                  <a:pt x="5456006" y="208536"/>
                  <a:pt x="5442395" y="208016"/>
                  <a:pt x="5427304" y="207491"/>
                </a:cubicBezTo>
                <a:cubicBezTo>
                  <a:pt x="5412213" y="206966"/>
                  <a:pt x="5392585" y="206703"/>
                  <a:pt x="5368420" y="206703"/>
                </a:cubicBezTo>
                <a:cubicBezTo>
                  <a:pt x="5367487" y="231302"/>
                  <a:pt x="5366004" y="250075"/>
                  <a:pt x="5363970" y="263025"/>
                </a:cubicBezTo>
                <a:cubicBezTo>
                  <a:pt x="5370486" y="263025"/>
                  <a:pt x="5381936" y="264433"/>
                  <a:pt x="5398318" y="267249"/>
                </a:cubicBezTo>
                <a:cubicBezTo>
                  <a:pt x="5414701" y="270066"/>
                  <a:pt x="5424312" y="277674"/>
                  <a:pt x="5427154" y="290073"/>
                </a:cubicBezTo>
                <a:cubicBezTo>
                  <a:pt x="5429996" y="302472"/>
                  <a:pt x="5424116" y="306555"/>
                  <a:pt x="5409518" y="302322"/>
                </a:cubicBezTo>
                <a:cubicBezTo>
                  <a:pt x="5394918" y="298089"/>
                  <a:pt x="5378869" y="293931"/>
                  <a:pt x="5361370" y="289848"/>
                </a:cubicBezTo>
                <a:cubicBezTo>
                  <a:pt x="5355520" y="322646"/>
                  <a:pt x="5345130" y="346790"/>
                  <a:pt x="5330197" y="362281"/>
                </a:cubicBezTo>
                <a:cubicBezTo>
                  <a:pt x="5315265" y="377772"/>
                  <a:pt x="5304749" y="380034"/>
                  <a:pt x="5298649" y="369068"/>
                </a:cubicBezTo>
                <a:cubicBezTo>
                  <a:pt x="5292550" y="358102"/>
                  <a:pt x="5283317" y="347353"/>
                  <a:pt x="5270951" y="336820"/>
                </a:cubicBezTo>
                <a:cubicBezTo>
                  <a:pt x="5258585" y="326287"/>
                  <a:pt x="5261051" y="322592"/>
                  <a:pt x="5278350" y="325733"/>
                </a:cubicBezTo>
                <a:cubicBezTo>
                  <a:pt x="5295650" y="328875"/>
                  <a:pt x="5306915" y="328683"/>
                  <a:pt x="5312148" y="325158"/>
                </a:cubicBezTo>
                <a:cubicBezTo>
                  <a:pt x="5317382" y="321634"/>
                  <a:pt x="5322048" y="308722"/>
                  <a:pt x="5326147" y="286423"/>
                </a:cubicBezTo>
                <a:cubicBezTo>
                  <a:pt x="5270984" y="283473"/>
                  <a:pt x="5234995" y="283532"/>
                  <a:pt x="5218179" y="286598"/>
                </a:cubicBezTo>
                <a:cubicBezTo>
                  <a:pt x="5201364" y="289665"/>
                  <a:pt x="5188293" y="293585"/>
                  <a:pt x="5178969" y="298360"/>
                </a:cubicBezTo>
                <a:cubicBezTo>
                  <a:pt x="5169645" y="303135"/>
                  <a:pt x="5163082" y="299514"/>
                  <a:pt x="5159282" y="287498"/>
                </a:cubicBezTo>
                <a:cubicBezTo>
                  <a:pt x="5155483" y="275482"/>
                  <a:pt x="5158953" y="267279"/>
                  <a:pt x="5169695" y="262887"/>
                </a:cubicBezTo>
                <a:cubicBezTo>
                  <a:pt x="5180436" y="258496"/>
                  <a:pt x="5193364" y="243426"/>
                  <a:pt x="5208479" y="217677"/>
                </a:cubicBezTo>
                <a:cubicBezTo>
                  <a:pt x="5174548" y="220794"/>
                  <a:pt x="5152267" y="223402"/>
                  <a:pt x="5141634" y="225502"/>
                </a:cubicBezTo>
                <a:cubicBezTo>
                  <a:pt x="5131001" y="227602"/>
                  <a:pt x="5120402" y="223131"/>
                  <a:pt x="5109835" y="212090"/>
                </a:cubicBezTo>
                <a:cubicBezTo>
                  <a:pt x="5099270" y="201049"/>
                  <a:pt x="5102070" y="196062"/>
                  <a:pt x="5118235" y="197129"/>
                </a:cubicBezTo>
                <a:cubicBezTo>
                  <a:pt x="5134401" y="198195"/>
                  <a:pt x="5167424" y="196737"/>
                  <a:pt x="5217304" y="192754"/>
                </a:cubicBezTo>
                <a:cubicBezTo>
                  <a:pt x="5230254" y="159373"/>
                  <a:pt x="5234637" y="136587"/>
                  <a:pt x="5230453" y="124396"/>
                </a:cubicBezTo>
                <a:cubicBezTo>
                  <a:pt x="5226270" y="112205"/>
                  <a:pt x="5227628" y="106672"/>
                  <a:pt x="5234528" y="107797"/>
                </a:cubicBezTo>
                <a:cubicBezTo>
                  <a:pt x="5241427" y="108922"/>
                  <a:pt x="5247377" y="110492"/>
                  <a:pt x="5252377" y="112509"/>
                </a:cubicBezTo>
                <a:cubicBezTo>
                  <a:pt x="5257376" y="114525"/>
                  <a:pt x="5268235" y="114792"/>
                  <a:pt x="5284950" y="113309"/>
                </a:cubicBezTo>
                <a:cubicBezTo>
                  <a:pt x="5301666" y="111826"/>
                  <a:pt x="5314482" y="108163"/>
                  <a:pt x="5323397" y="102322"/>
                </a:cubicBezTo>
                <a:cubicBezTo>
                  <a:pt x="5327856" y="99401"/>
                  <a:pt x="5332328" y="97772"/>
                  <a:pt x="5336816" y="97435"/>
                </a:cubicBezTo>
                <a:close/>
                <a:moveTo>
                  <a:pt x="1859985" y="91079"/>
                </a:moveTo>
                <a:cubicBezTo>
                  <a:pt x="1864276" y="90258"/>
                  <a:pt x="1872022" y="92268"/>
                  <a:pt x="1883221" y="97110"/>
                </a:cubicBezTo>
                <a:cubicBezTo>
                  <a:pt x="1898604" y="102143"/>
                  <a:pt x="1904203" y="109042"/>
                  <a:pt x="1900020" y="117809"/>
                </a:cubicBezTo>
                <a:cubicBezTo>
                  <a:pt x="1895837" y="126575"/>
                  <a:pt x="1894529" y="146382"/>
                  <a:pt x="1896095" y="177230"/>
                </a:cubicBezTo>
                <a:cubicBezTo>
                  <a:pt x="1897662" y="208078"/>
                  <a:pt x="1894849" y="228806"/>
                  <a:pt x="1887658" y="239414"/>
                </a:cubicBezTo>
                <a:cubicBezTo>
                  <a:pt x="1880467" y="250021"/>
                  <a:pt x="1874159" y="248592"/>
                  <a:pt x="1868734" y="235126"/>
                </a:cubicBezTo>
                <a:cubicBezTo>
                  <a:pt x="1863310" y="221661"/>
                  <a:pt x="1861385" y="211395"/>
                  <a:pt x="1862960" y="204328"/>
                </a:cubicBezTo>
                <a:cubicBezTo>
                  <a:pt x="1864535" y="197262"/>
                  <a:pt x="1865322" y="181813"/>
                  <a:pt x="1865322" y="157981"/>
                </a:cubicBezTo>
                <a:cubicBezTo>
                  <a:pt x="1865322" y="133649"/>
                  <a:pt x="1862706" y="115000"/>
                  <a:pt x="1857473" y="102034"/>
                </a:cubicBezTo>
                <a:cubicBezTo>
                  <a:pt x="1854856" y="95552"/>
                  <a:pt x="1855693" y="91900"/>
                  <a:pt x="1859985" y="91079"/>
                </a:cubicBezTo>
                <a:close/>
                <a:moveTo>
                  <a:pt x="3975381" y="89004"/>
                </a:moveTo>
                <a:cubicBezTo>
                  <a:pt x="3977466" y="88894"/>
                  <a:pt x="3980111" y="89183"/>
                  <a:pt x="3983317" y="89873"/>
                </a:cubicBezTo>
                <a:cubicBezTo>
                  <a:pt x="3996141" y="92631"/>
                  <a:pt x="4006370" y="96418"/>
                  <a:pt x="4014003" y="101235"/>
                </a:cubicBezTo>
                <a:cubicBezTo>
                  <a:pt x="4021635" y="106051"/>
                  <a:pt x="4023435" y="113592"/>
                  <a:pt x="4019402" y="123858"/>
                </a:cubicBezTo>
                <a:cubicBezTo>
                  <a:pt x="4015369" y="134124"/>
                  <a:pt x="4006936" y="135266"/>
                  <a:pt x="3994104" y="127283"/>
                </a:cubicBezTo>
                <a:cubicBezTo>
                  <a:pt x="3984321" y="119667"/>
                  <a:pt x="3976871" y="110838"/>
                  <a:pt x="3971755" y="100797"/>
                </a:cubicBezTo>
                <a:cubicBezTo>
                  <a:pt x="3967918" y="93266"/>
                  <a:pt x="3969126" y="89335"/>
                  <a:pt x="3975381" y="89004"/>
                </a:cubicBezTo>
                <a:close/>
                <a:moveTo>
                  <a:pt x="3761518" y="86648"/>
                </a:moveTo>
                <a:cubicBezTo>
                  <a:pt x="3750177" y="86156"/>
                  <a:pt x="3739915" y="92214"/>
                  <a:pt x="3730733" y="104822"/>
                </a:cubicBezTo>
                <a:cubicBezTo>
                  <a:pt x="3721550" y="117429"/>
                  <a:pt x="3715417" y="137791"/>
                  <a:pt x="3712334" y="165906"/>
                </a:cubicBezTo>
                <a:cubicBezTo>
                  <a:pt x="3709267" y="194004"/>
                  <a:pt x="3710309" y="219107"/>
                  <a:pt x="3715459" y="241214"/>
                </a:cubicBezTo>
                <a:cubicBezTo>
                  <a:pt x="3720608" y="263320"/>
                  <a:pt x="3728570" y="278490"/>
                  <a:pt x="3739345" y="286723"/>
                </a:cubicBezTo>
                <a:cubicBezTo>
                  <a:pt x="3750119" y="294956"/>
                  <a:pt x="3760935" y="296685"/>
                  <a:pt x="3771793" y="291910"/>
                </a:cubicBezTo>
                <a:cubicBezTo>
                  <a:pt x="3782650" y="287136"/>
                  <a:pt x="3790871" y="276382"/>
                  <a:pt x="3796454" y="259650"/>
                </a:cubicBezTo>
                <a:cubicBezTo>
                  <a:pt x="3802037" y="242918"/>
                  <a:pt x="3804828" y="224477"/>
                  <a:pt x="3804828" y="204328"/>
                </a:cubicBezTo>
                <a:cubicBezTo>
                  <a:pt x="3804828" y="184179"/>
                  <a:pt x="3804062" y="165918"/>
                  <a:pt x="3802528" y="149544"/>
                </a:cubicBezTo>
                <a:cubicBezTo>
                  <a:pt x="3800995" y="133170"/>
                  <a:pt x="3796612" y="118717"/>
                  <a:pt x="3789379" y="106184"/>
                </a:cubicBezTo>
                <a:cubicBezTo>
                  <a:pt x="3782146" y="93652"/>
                  <a:pt x="3772859" y="87140"/>
                  <a:pt x="3761518" y="86648"/>
                </a:cubicBezTo>
                <a:close/>
                <a:moveTo>
                  <a:pt x="3561493" y="86648"/>
                </a:moveTo>
                <a:cubicBezTo>
                  <a:pt x="3550152" y="86156"/>
                  <a:pt x="3539890" y="92214"/>
                  <a:pt x="3530708" y="104822"/>
                </a:cubicBezTo>
                <a:cubicBezTo>
                  <a:pt x="3521525" y="117429"/>
                  <a:pt x="3515392" y="137791"/>
                  <a:pt x="3512309" y="165906"/>
                </a:cubicBezTo>
                <a:cubicBezTo>
                  <a:pt x="3509242" y="194004"/>
                  <a:pt x="3510284" y="219107"/>
                  <a:pt x="3515434" y="241214"/>
                </a:cubicBezTo>
                <a:cubicBezTo>
                  <a:pt x="3520583" y="263320"/>
                  <a:pt x="3528545" y="278490"/>
                  <a:pt x="3539320" y="286723"/>
                </a:cubicBezTo>
                <a:cubicBezTo>
                  <a:pt x="3550094" y="294956"/>
                  <a:pt x="3560910" y="296685"/>
                  <a:pt x="3571768" y="291910"/>
                </a:cubicBezTo>
                <a:cubicBezTo>
                  <a:pt x="3582625" y="287136"/>
                  <a:pt x="3590846" y="276382"/>
                  <a:pt x="3596429" y="259650"/>
                </a:cubicBezTo>
                <a:cubicBezTo>
                  <a:pt x="3602012" y="242918"/>
                  <a:pt x="3604803" y="224477"/>
                  <a:pt x="3604803" y="204328"/>
                </a:cubicBezTo>
                <a:cubicBezTo>
                  <a:pt x="3604803" y="184179"/>
                  <a:pt x="3604037" y="165918"/>
                  <a:pt x="3602503" y="149544"/>
                </a:cubicBezTo>
                <a:cubicBezTo>
                  <a:pt x="3600970" y="133170"/>
                  <a:pt x="3596587" y="118717"/>
                  <a:pt x="3589354" y="106184"/>
                </a:cubicBezTo>
                <a:cubicBezTo>
                  <a:pt x="3582121" y="93652"/>
                  <a:pt x="3572834" y="87140"/>
                  <a:pt x="3561493" y="86648"/>
                </a:cubicBezTo>
                <a:close/>
                <a:moveTo>
                  <a:pt x="2753190" y="83454"/>
                </a:moveTo>
                <a:cubicBezTo>
                  <a:pt x="2761752" y="83079"/>
                  <a:pt x="2769198" y="86323"/>
                  <a:pt x="2775529" y="93185"/>
                </a:cubicBezTo>
                <a:cubicBezTo>
                  <a:pt x="2783970" y="102334"/>
                  <a:pt x="2782304" y="107588"/>
                  <a:pt x="2770529" y="108947"/>
                </a:cubicBezTo>
                <a:cubicBezTo>
                  <a:pt x="2758755" y="110305"/>
                  <a:pt x="2740490" y="113817"/>
                  <a:pt x="2715733" y="119483"/>
                </a:cubicBezTo>
                <a:cubicBezTo>
                  <a:pt x="2690976" y="125150"/>
                  <a:pt x="2672331" y="129075"/>
                  <a:pt x="2659799" y="131258"/>
                </a:cubicBezTo>
                <a:cubicBezTo>
                  <a:pt x="2647266" y="133441"/>
                  <a:pt x="2635954" y="130162"/>
                  <a:pt x="2625863" y="121421"/>
                </a:cubicBezTo>
                <a:cubicBezTo>
                  <a:pt x="2615772" y="112680"/>
                  <a:pt x="2616885" y="107963"/>
                  <a:pt x="2629200" y="107272"/>
                </a:cubicBezTo>
                <a:cubicBezTo>
                  <a:pt x="2641516" y="106580"/>
                  <a:pt x="2660690" y="103626"/>
                  <a:pt x="2686722" y="98410"/>
                </a:cubicBezTo>
                <a:cubicBezTo>
                  <a:pt x="2712670" y="93210"/>
                  <a:pt x="2731848" y="88752"/>
                  <a:pt x="2744256" y="85036"/>
                </a:cubicBezTo>
                <a:cubicBezTo>
                  <a:pt x="2747358" y="84106"/>
                  <a:pt x="2750336" y="83579"/>
                  <a:pt x="2753190" y="83454"/>
                </a:cubicBezTo>
                <a:close/>
                <a:moveTo>
                  <a:pt x="3300309" y="55962"/>
                </a:moveTo>
                <a:lnTo>
                  <a:pt x="3433201" y="55962"/>
                </a:lnTo>
                <a:lnTo>
                  <a:pt x="3433201" y="92185"/>
                </a:lnTo>
                <a:lnTo>
                  <a:pt x="3331933" y="92185"/>
                </a:lnTo>
                <a:cubicBezTo>
                  <a:pt x="3327116" y="118350"/>
                  <a:pt x="3322183" y="137632"/>
                  <a:pt x="3317133" y="150032"/>
                </a:cubicBezTo>
                <a:cubicBezTo>
                  <a:pt x="3328666" y="143782"/>
                  <a:pt x="3341724" y="140936"/>
                  <a:pt x="3356306" y="141495"/>
                </a:cubicBezTo>
                <a:cubicBezTo>
                  <a:pt x="3370889" y="142053"/>
                  <a:pt x="3384850" y="145390"/>
                  <a:pt x="3398191" y="151506"/>
                </a:cubicBezTo>
                <a:cubicBezTo>
                  <a:pt x="3411532" y="157623"/>
                  <a:pt x="3421186" y="165835"/>
                  <a:pt x="3427152" y="176142"/>
                </a:cubicBezTo>
                <a:cubicBezTo>
                  <a:pt x="3433118" y="186450"/>
                  <a:pt x="3437443" y="196691"/>
                  <a:pt x="3440126" y="206866"/>
                </a:cubicBezTo>
                <a:cubicBezTo>
                  <a:pt x="3442809" y="217040"/>
                  <a:pt x="3443876" y="228098"/>
                  <a:pt x="3443326" y="240039"/>
                </a:cubicBezTo>
                <a:cubicBezTo>
                  <a:pt x="3442776" y="251980"/>
                  <a:pt x="3440322" y="264212"/>
                  <a:pt x="3435964" y="276736"/>
                </a:cubicBezTo>
                <a:cubicBezTo>
                  <a:pt x="3431606" y="289261"/>
                  <a:pt x="3424968" y="299706"/>
                  <a:pt x="3416052" y="308072"/>
                </a:cubicBezTo>
                <a:cubicBezTo>
                  <a:pt x="3407136" y="316438"/>
                  <a:pt x="3396379" y="323071"/>
                  <a:pt x="3383779" y="327971"/>
                </a:cubicBezTo>
                <a:cubicBezTo>
                  <a:pt x="3371180" y="332870"/>
                  <a:pt x="3356598" y="334783"/>
                  <a:pt x="3340032" y="333708"/>
                </a:cubicBezTo>
                <a:cubicBezTo>
                  <a:pt x="3323466" y="332633"/>
                  <a:pt x="3307709" y="326558"/>
                  <a:pt x="3292760" y="315484"/>
                </a:cubicBezTo>
                <a:cubicBezTo>
                  <a:pt x="3277811" y="304410"/>
                  <a:pt x="3267570" y="284723"/>
                  <a:pt x="3262037" y="256425"/>
                </a:cubicBezTo>
                <a:lnTo>
                  <a:pt x="3298710" y="245726"/>
                </a:lnTo>
                <a:cubicBezTo>
                  <a:pt x="3306359" y="275441"/>
                  <a:pt x="3318179" y="291498"/>
                  <a:pt x="3334170" y="293898"/>
                </a:cubicBezTo>
                <a:cubicBezTo>
                  <a:pt x="3350160" y="296298"/>
                  <a:pt x="3363143" y="294623"/>
                  <a:pt x="3373118" y="288873"/>
                </a:cubicBezTo>
                <a:cubicBezTo>
                  <a:pt x="3383092" y="283123"/>
                  <a:pt x="3390341" y="274982"/>
                  <a:pt x="3394866" y="264450"/>
                </a:cubicBezTo>
                <a:cubicBezTo>
                  <a:pt x="3399391" y="253917"/>
                  <a:pt x="3401399" y="242184"/>
                  <a:pt x="3400891" y="229252"/>
                </a:cubicBezTo>
                <a:cubicBezTo>
                  <a:pt x="3400382" y="216319"/>
                  <a:pt x="3397033" y="205566"/>
                  <a:pt x="3390841" y="196991"/>
                </a:cubicBezTo>
                <a:cubicBezTo>
                  <a:pt x="3384650" y="188417"/>
                  <a:pt x="3376780" y="182663"/>
                  <a:pt x="3367230" y="179730"/>
                </a:cubicBezTo>
                <a:cubicBezTo>
                  <a:pt x="3357681" y="176797"/>
                  <a:pt x="3346869" y="176813"/>
                  <a:pt x="3334795" y="179780"/>
                </a:cubicBezTo>
                <a:cubicBezTo>
                  <a:pt x="3322721" y="182746"/>
                  <a:pt x="3312292" y="190154"/>
                  <a:pt x="3303509" y="202003"/>
                </a:cubicBezTo>
                <a:lnTo>
                  <a:pt x="3269886" y="198179"/>
                </a:lnTo>
                <a:cubicBezTo>
                  <a:pt x="3271986" y="188863"/>
                  <a:pt x="3282127" y="141457"/>
                  <a:pt x="3300309" y="55962"/>
                </a:cubicBezTo>
                <a:close/>
                <a:moveTo>
                  <a:pt x="3761968" y="49688"/>
                </a:moveTo>
                <a:cubicBezTo>
                  <a:pt x="3781859" y="49688"/>
                  <a:pt x="3798937" y="57646"/>
                  <a:pt x="3813203" y="73561"/>
                </a:cubicBezTo>
                <a:cubicBezTo>
                  <a:pt x="3827468" y="89477"/>
                  <a:pt x="3836722" y="109088"/>
                  <a:pt x="3840963" y="132395"/>
                </a:cubicBezTo>
                <a:cubicBezTo>
                  <a:pt x="3845205" y="155702"/>
                  <a:pt x="3846530" y="182475"/>
                  <a:pt x="3844938" y="212715"/>
                </a:cubicBezTo>
                <a:cubicBezTo>
                  <a:pt x="3843347" y="242955"/>
                  <a:pt x="3837905" y="267908"/>
                  <a:pt x="3828614" y="287573"/>
                </a:cubicBezTo>
                <a:cubicBezTo>
                  <a:pt x="3819323" y="307239"/>
                  <a:pt x="3805178" y="320900"/>
                  <a:pt x="3786179" y="328558"/>
                </a:cubicBezTo>
                <a:cubicBezTo>
                  <a:pt x="3767180" y="336216"/>
                  <a:pt x="3748219" y="335399"/>
                  <a:pt x="3729295" y="326108"/>
                </a:cubicBezTo>
                <a:cubicBezTo>
                  <a:pt x="3710371" y="316817"/>
                  <a:pt x="3697093" y="304535"/>
                  <a:pt x="3689460" y="289261"/>
                </a:cubicBezTo>
                <a:cubicBezTo>
                  <a:pt x="3681827" y="273987"/>
                  <a:pt x="3676402" y="258037"/>
                  <a:pt x="3673186" y="241413"/>
                </a:cubicBezTo>
                <a:cubicBezTo>
                  <a:pt x="3669970" y="224790"/>
                  <a:pt x="3668886" y="202453"/>
                  <a:pt x="3669936" y="174405"/>
                </a:cubicBezTo>
                <a:cubicBezTo>
                  <a:pt x="3671003" y="146357"/>
                  <a:pt x="3674986" y="124104"/>
                  <a:pt x="3681886" y="107647"/>
                </a:cubicBezTo>
                <a:cubicBezTo>
                  <a:pt x="3688785" y="91189"/>
                  <a:pt x="3698885" y="77415"/>
                  <a:pt x="3712184" y="66324"/>
                </a:cubicBezTo>
                <a:cubicBezTo>
                  <a:pt x="3725483" y="55233"/>
                  <a:pt x="3742078" y="49688"/>
                  <a:pt x="3761968" y="49688"/>
                </a:cubicBezTo>
                <a:close/>
                <a:moveTo>
                  <a:pt x="3561943" y="49688"/>
                </a:moveTo>
                <a:cubicBezTo>
                  <a:pt x="3581834" y="49688"/>
                  <a:pt x="3598912" y="57646"/>
                  <a:pt x="3613178" y="73561"/>
                </a:cubicBezTo>
                <a:cubicBezTo>
                  <a:pt x="3627443" y="89477"/>
                  <a:pt x="3636697" y="109088"/>
                  <a:pt x="3640938" y="132395"/>
                </a:cubicBezTo>
                <a:cubicBezTo>
                  <a:pt x="3645180" y="155702"/>
                  <a:pt x="3646505" y="182475"/>
                  <a:pt x="3644913" y="212715"/>
                </a:cubicBezTo>
                <a:cubicBezTo>
                  <a:pt x="3643322" y="242955"/>
                  <a:pt x="3637880" y="267908"/>
                  <a:pt x="3628589" y="287573"/>
                </a:cubicBezTo>
                <a:cubicBezTo>
                  <a:pt x="3619298" y="307239"/>
                  <a:pt x="3605153" y="320900"/>
                  <a:pt x="3586154" y="328558"/>
                </a:cubicBezTo>
                <a:cubicBezTo>
                  <a:pt x="3567155" y="336216"/>
                  <a:pt x="3548194" y="335399"/>
                  <a:pt x="3529270" y="326108"/>
                </a:cubicBezTo>
                <a:cubicBezTo>
                  <a:pt x="3510346" y="316817"/>
                  <a:pt x="3497068" y="304535"/>
                  <a:pt x="3489435" y="289261"/>
                </a:cubicBezTo>
                <a:cubicBezTo>
                  <a:pt x="3481802" y="273987"/>
                  <a:pt x="3476377" y="258037"/>
                  <a:pt x="3473161" y="241413"/>
                </a:cubicBezTo>
                <a:cubicBezTo>
                  <a:pt x="3469944" y="224790"/>
                  <a:pt x="3468861" y="202453"/>
                  <a:pt x="3469911" y="174405"/>
                </a:cubicBezTo>
                <a:cubicBezTo>
                  <a:pt x="3470978" y="146357"/>
                  <a:pt x="3474961" y="124104"/>
                  <a:pt x="3481861" y="107647"/>
                </a:cubicBezTo>
                <a:cubicBezTo>
                  <a:pt x="3488760" y="91189"/>
                  <a:pt x="3498860" y="77415"/>
                  <a:pt x="3512159" y="66324"/>
                </a:cubicBezTo>
                <a:cubicBezTo>
                  <a:pt x="3525458" y="55233"/>
                  <a:pt x="3542053" y="49688"/>
                  <a:pt x="3561943" y="49688"/>
                </a:cubicBezTo>
                <a:close/>
                <a:moveTo>
                  <a:pt x="316914" y="48522"/>
                </a:moveTo>
                <a:cubicBezTo>
                  <a:pt x="325774" y="49062"/>
                  <a:pt x="333400" y="51321"/>
                  <a:pt x="339791" y="55300"/>
                </a:cubicBezTo>
                <a:cubicBezTo>
                  <a:pt x="352573" y="63258"/>
                  <a:pt x="358964" y="69770"/>
                  <a:pt x="358964" y="74836"/>
                </a:cubicBezTo>
                <a:cubicBezTo>
                  <a:pt x="358964" y="82219"/>
                  <a:pt x="351382" y="85648"/>
                  <a:pt x="336216" y="85123"/>
                </a:cubicBezTo>
                <a:cubicBezTo>
                  <a:pt x="321050" y="84598"/>
                  <a:pt x="296510" y="85644"/>
                  <a:pt x="262596" y="88260"/>
                </a:cubicBezTo>
                <a:cubicBezTo>
                  <a:pt x="228681" y="90877"/>
                  <a:pt x="205382" y="92452"/>
                  <a:pt x="192699" y="92985"/>
                </a:cubicBezTo>
                <a:cubicBezTo>
                  <a:pt x="200432" y="95368"/>
                  <a:pt x="205761" y="98331"/>
                  <a:pt x="208686" y="101872"/>
                </a:cubicBezTo>
                <a:cubicBezTo>
                  <a:pt x="211611" y="105413"/>
                  <a:pt x="212282" y="115429"/>
                  <a:pt x="210699" y="131920"/>
                </a:cubicBezTo>
                <a:cubicBezTo>
                  <a:pt x="209115" y="148411"/>
                  <a:pt x="208845" y="168101"/>
                  <a:pt x="209886" y="190992"/>
                </a:cubicBezTo>
                <a:cubicBezTo>
                  <a:pt x="210928" y="213882"/>
                  <a:pt x="211977" y="238022"/>
                  <a:pt x="213036" y="263412"/>
                </a:cubicBezTo>
                <a:cubicBezTo>
                  <a:pt x="214094" y="288802"/>
                  <a:pt x="212711" y="307230"/>
                  <a:pt x="208886" y="318696"/>
                </a:cubicBezTo>
                <a:cubicBezTo>
                  <a:pt x="205061" y="330162"/>
                  <a:pt x="198624" y="341291"/>
                  <a:pt x="189575" y="352082"/>
                </a:cubicBezTo>
                <a:cubicBezTo>
                  <a:pt x="180525" y="362873"/>
                  <a:pt x="172380" y="361465"/>
                  <a:pt x="165139" y="347857"/>
                </a:cubicBezTo>
                <a:cubicBezTo>
                  <a:pt x="157898" y="334250"/>
                  <a:pt x="146532" y="320625"/>
                  <a:pt x="131041" y="306984"/>
                </a:cubicBezTo>
                <a:cubicBezTo>
                  <a:pt x="115550" y="293344"/>
                  <a:pt x="114517" y="288373"/>
                  <a:pt x="127941" y="292073"/>
                </a:cubicBezTo>
                <a:cubicBezTo>
                  <a:pt x="141365" y="295773"/>
                  <a:pt x="151152" y="298123"/>
                  <a:pt x="157302" y="299122"/>
                </a:cubicBezTo>
                <a:cubicBezTo>
                  <a:pt x="163451" y="300122"/>
                  <a:pt x="168501" y="297927"/>
                  <a:pt x="172451" y="292535"/>
                </a:cubicBezTo>
                <a:cubicBezTo>
                  <a:pt x="176401" y="287144"/>
                  <a:pt x="178117" y="260854"/>
                  <a:pt x="177600" y="213665"/>
                </a:cubicBezTo>
                <a:cubicBezTo>
                  <a:pt x="177084" y="166476"/>
                  <a:pt x="176076" y="136666"/>
                  <a:pt x="174576" y="124233"/>
                </a:cubicBezTo>
                <a:cubicBezTo>
                  <a:pt x="173076" y="111801"/>
                  <a:pt x="169126" y="102684"/>
                  <a:pt x="162726" y="96885"/>
                </a:cubicBezTo>
                <a:cubicBezTo>
                  <a:pt x="120646" y="102068"/>
                  <a:pt x="91685" y="106501"/>
                  <a:pt x="75844" y="110184"/>
                </a:cubicBezTo>
                <a:cubicBezTo>
                  <a:pt x="60003" y="113867"/>
                  <a:pt x="44638" y="109667"/>
                  <a:pt x="29747" y="97585"/>
                </a:cubicBezTo>
                <a:cubicBezTo>
                  <a:pt x="14856" y="85502"/>
                  <a:pt x="16506" y="79990"/>
                  <a:pt x="34697" y="81048"/>
                </a:cubicBezTo>
                <a:cubicBezTo>
                  <a:pt x="52887" y="82107"/>
                  <a:pt x="93760" y="78990"/>
                  <a:pt x="157314" y="71699"/>
                </a:cubicBezTo>
                <a:cubicBezTo>
                  <a:pt x="220868" y="64408"/>
                  <a:pt x="263974" y="57862"/>
                  <a:pt x="286632" y="52063"/>
                </a:cubicBezTo>
                <a:cubicBezTo>
                  <a:pt x="297960" y="49163"/>
                  <a:pt x="308054" y="47983"/>
                  <a:pt x="316914" y="48522"/>
                </a:cubicBezTo>
                <a:close/>
                <a:moveTo>
                  <a:pt x="1813789" y="48303"/>
                </a:moveTo>
                <a:cubicBezTo>
                  <a:pt x="1820517" y="47760"/>
                  <a:pt x="1826912" y="50038"/>
                  <a:pt x="1832974" y="55137"/>
                </a:cubicBezTo>
                <a:cubicBezTo>
                  <a:pt x="1841057" y="61937"/>
                  <a:pt x="1839820" y="67966"/>
                  <a:pt x="1829262" y="73224"/>
                </a:cubicBezTo>
                <a:cubicBezTo>
                  <a:pt x="1818704" y="78482"/>
                  <a:pt x="1800460" y="82761"/>
                  <a:pt x="1774528" y="86060"/>
                </a:cubicBezTo>
                <a:cubicBezTo>
                  <a:pt x="1784977" y="92760"/>
                  <a:pt x="1786535" y="98922"/>
                  <a:pt x="1779202" y="104547"/>
                </a:cubicBezTo>
                <a:cubicBezTo>
                  <a:pt x="1771869" y="110171"/>
                  <a:pt x="1764099" y="117859"/>
                  <a:pt x="1755891" y="127608"/>
                </a:cubicBezTo>
                <a:cubicBezTo>
                  <a:pt x="1747683" y="137357"/>
                  <a:pt x="1741417" y="143794"/>
                  <a:pt x="1737092" y="146919"/>
                </a:cubicBezTo>
                <a:cubicBezTo>
                  <a:pt x="1732768" y="150044"/>
                  <a:pt x="1733943" y="151123"/>
                  <a:pt x="1740617" y="150157"/>
                </a:cubicBezTo>
                <a:cubicBezTo>
                  <a:pt x="1747292" y="149190"/>
                  <a:pt x="1765328" y="146790"/>
                  <a:pt x="1794726" y="142957"/>
                </a:cubicBezTo>
                <a:cubicBezTo>
                  <a:pt x="1792727" y="137174"/>
                  <a:pt x="1790135" y="128804"/>
                  <a:pt x="1786952" y="117846"/>
                </a:cubicBezTo>
                <a:cubicBezTo>
                  <a:pt x="1783769" y="106888"/>
                  <a:pt x="1787748" y="103943"/>
                  <a:pt x="1798889" y="109009"/>
                </a:cubicBezTo>
                <a:cubicBezTo>
                  <a:pt x="1810030" y="114075"/>
                  <a:pt x="1818929" y="120500"/>
                  <a:pt x="1825587" y="128283"/>
                </a:cubicBezTo>
                <a:cubicBezTo>
                  <a:pt x="1832245" y="136066"/>
                  <a:pt x="1835857" y="144299"/>
                  <a:pt x="1836424" y="152981"/>
                </a:cubicBezTo>
                <a:cubicBezTo>
                  <a:pt x="1836990" y="161664"/>
                  <a:pt x="1833920" y="169126"/>
                  <a:pt x="1827212" y="175368"/>
                </a:cubicBezTo>
                <a:cubicBezTo>
                  <a:pt x="1820504" y="181609"/>
                  <a:pt x="1812467" y="176363"/>
                  <a:pt x="1803101" y="159631"/>
                </a:cubicBezTo>
                <a:cubicBezTo>
                  <a:pt x="1785385" y="163597"/>
                  <a:pt x="1773244" y="165939"/>
                  <a:pt x="1766678" y="166656"/>
                </a:cubicBezTo>
                <a:cubicBezTo>
                  <a:pt x="1778177" y="171839"/>
                  <a:pt x="1782881" y="177326"/>
                  <a:pt x="1780790" y="183117"/>
                </a:cubicBezTo>
                <a:cubicBezTo>
                  <a:pt x="1778698" y="188908"/>
                  <a:pt x="1777652" y="197754"/>
                  <a:pt x="1777652" y="209653"/>
                </a:cubicBezTo>
                <a:cubicBezTo>
                  <a:pt x="1778836" y="209770"/>
                  <a:pt x="1784844" y="208228"/>
                  <a:pt x="1795676" y="205028"/>
                </a:cubicBezTo>
                <a:cubicBezTo>
                  <a:pt x="1806509" y="201828"/>
                  <a:pt x="1815625" y="204095"/>
                  <a:pt x="1823025" y="211828"/>
                </a:cubicBezTo>
                <a:cubicBezTo>
                  <a:pt x="1830424" y="219561"/>
                  <a:pt x="1827229" y="225331"/>
                  <a:pt x="1813438" y="229139"/>
                </a:cubicBezTo>
                <a:cubicBezTo>
                  <a:pt x="1799647" y="232947"/>
                  <a:pt x="1787093" y="236160"/>
                  <a:pt x="1775778" y="238776"/>
                </a:cubicBezTo>
                <a:cubicBezTo>
                  <a:pt x="1774944" y="252359"/>
                  <a:pt x="1774528" y="262000"/>
                  <a:pt x="1774528" y="267699"/>
                </a:cubicBezTo>
                <a:cubicBezTo>
                  <a:pt x="1779177" y="266916"/>
                  <a:pt x="1792364" y="264104"/>
                  <a:pt x="1814088" y="259262"/>
                </a:cubicBezTo>
                <a:cubicBezTo>
                  <a:pt x="1835811" y="254421"/>
                  <a:pt x="1849027" y="254808"/>
                  <a:pt x="1853735" y="260425"/>
                </a:cubicBezTo>
                <a:cubicBezTo>
                  <a:pt x="1858443" y="266041"/>
                  <a:pt x="1844336" y="273345"/>
                  <a:pt x="1811413" y="282336"/>
                </a:cubicBezTo>
                <a:cubicBezTo>
                  <a:pt x="1778490" y="291327"/>
                  <a:pt x="1752679" y="299456"/>
                  <a:pt x="1733980" y="306722"/>
                </a:cubicBezTo>
                <a:cubicBezTo>
                  <a:pt x="1715281" y="313988"/>
                  <a:pt x="1702628" y="319267"/>
                  <a:pt x="1696020" y="322559"/>
                </a:cubicBezTo>
                <a:cubicBezTo>
                  <a:pt x="1689412" y="325850"/>
                  <a:pt x="1682942" y="325125"/>
                  <a:pt x="1676609" y="320384"/>
                </a:cubicBezTo>
                <a:cubicBezTo>
                  <a:pt x="1670276" y="315642"/>
                  <a:pt x="1664847" y="308289"/>
                  <a:pt x="1660322" y="298323"/>
                </a:cubicBezTo>
                <a:cubicBezTo>
                  <a:pt x="1655797" y="288356"/>
                  <a:pt x="1660493" y="283907"/>
                  <a:pt x="1674409" y="284973"/>
                </a:cubicBezTo>
                <a:cubicBezTo>
                  <a:pt x="1688324" y="286040"/>
                  <a:pt x="1712223" y="282215"/>
                  <a:pt x="1746104" y="273499"/>
                </a:cubicBezTo>
                <a:lnTo>
                  <a:pt x="1746104" y="244351"/>
                </a:lnTo>
                <a:cubicBezTo>
                  <a:pt x="1737272" y="246417"/>
                  <a:pt x="1729626" y="247980"/>
                  <a:pt x="1723168" y="249038"/>
                </a:cubicBezTo>
                <a:cubicBezTo>
                  <a:pt x="1716710" y="250096"/>
                  <a:pt x="1709507" y="246796"/>
                  <a:pt x="1701557" y="239139"/>
                </a:cubicBezTo>
                <a:cubicBezTo>
                  <a:pt x="1693608" y="231481"/>
                  <a:pt x="1694416" y="227289"/>
                  <a:pt x="1703982" y="226564"/>
                </a:cubicBezTo>
                <a:cubicBezTo>
                  <a:pt x="1713548" y="225839"/>
                  <a:pt x="1727589" y="223160"/>
                  <a:pt x="1746104" y="218527"/>
                </a:cubicBezTo>
                <a:cubicBezTo>
                  <a:pt x="1746104" y="198795"/>
                  <a:pt x="1744171" y="183871"/>
                  <a:pt x="1740305" y="173755"/>
                </a:cubicBezTo>
                <a:cubicBezTo>
                  <a:pt x="1725606" y="179805"/>
                  <a:pt x="1714190" y="184979"/>
                  <a:pt x="1706057" y="189279"/>
                </a:cubicBezTo>
                <a:cubicBezTo>
                  <a:pt x="1697924" y="193579"/>
                  <a:pt x="1691629" y="194046"/>
                  <a:pt x="1687170" y="190679"/>
                </a:cubicBezTo>
                <a:cubicBezTo>
                  <a:pt x="1682712" y="187313"/>
                  <a:pt x="1679917" y="181534"/>
                  <a:pt x="1678784" y="173343"/>
                </a:cubicBezTo>
                <a:cubicBezTo>
                  <a:pt x="1677650" y="165152"/>
                  <a:pt x="1682758" y="158864"/>
                  <a:pt x="1694108" y="154481"/>
                </a:cubicBezTo>
                <a:cubicBezTo>
                  <a:pt x="1705457" y="150098"/>
                  <a:pt x="1716444" y="140828"/>
                  <a:pt x="1727068" y="126670"/>
                </a:cubicBezTo>
                <a:cubicBezTo>
                  <a:pt x="1737692" y="112513"/>
                  <a:pt x="1743513" y="101018"/>
                  <a:pt x="1744529" y="92185"/>
                </a:cubicBezTo>
                <a:cubicBezTo>
                  <a:pt x="1736380" y="94285"/>
                  <a:pt x="1728080" y="95060"/>
                  <a:pt x="1719631" y="94510"/>
                </a:cubicBezTo>
                <a:cubicBezTo>
                  <a:pt x="1711182" y="93960"/>
                  <a:pt x="1703544" y="90764"/>
                  <a:pt x="1696720" y="84923"/>
                </a:cubicBezTo>
                <a:cubicBezTo>
                  <a:pt x="1689895" y="79082"/>
                  <a:pt x="1691541" y="75424"/>
                  <a:pt x="1701657" y="73949"/>
                </a:cubicBezTo>
                <a:cubicBezTo>
                  <a:pt x="1711773" y="72474"/>
                  <a:pt x="1729534" y="68887"/>
                  <a:pt x="1754941" y="63187"/>
                </a:cubicBezTo>
                <a:cubicBezTo>
                  <a:pt x="1780348" y="57487"/>
                  <a:pt x="1797685" y="53021"/>
                  <a:pt x="1806951" y="49788"/>
                </a:cubicBezTo>
                <a:cubicBezTo>
                  <a:pt x="1809267" y="48979"/>
                  <a:pt x="1811547" y="48485"/>
                  <a:pt x="1813789" y="48303"/>
                </a:cubicBezTo>
                <a:close/>
                <a:moveTo>
                  <a:pt x="4112211" y="44240"/>
                </a:moveTo>
                <a:cubicBezTo>
                  <a:pt x="4114628" y="44647"/>
                  <a:pt x="4117536" y="45538"/>
                  <a:pt x="4120934" y="46913"/>
                </a:cubicBezTo>
                <a:cubicBezTo>
                  <a:pt x="4134524" y="52413"/>
                  <a:pt x="4144895" y="57721"/>
                  <a:pt x="4152044" y="62837"/>
                </a:cubicBezTo>
                <a:cubicBezTo>
                  <a:pt x="4160710" y="70886"/>
                  <a:pt x="4160198" y="77178"/>
                  <a:pt x="4150507" y="81711"/>
                </a:cubicBezTo>
                <a:cubicBezTo>
                  <a:pt x="4140816" y="86244"/>
                  <a:pt x="4124575" y="96968"/>
                  <a:pt x="4101785" y="113884"/>
                </a:cubicBezTo>
                <a:cubicBezTo>
                  <a:pt x="4078994" y="130799"/>
                  <a:pt x="4072328" y="131787"/>
                  <a:pt x="4081786" y="116846"/>
                </a:cubicBezTo>
                <a:cubicBezTo>
                  <a:pt x="4091244" y="101905"/>
                  <a:pt x="4097781" y="90135"/>
                  <a:pt x="4101397" y="81536"/>
                </a:cubicBezTo>
                <a:cubicBezTo>
                  <a:pt x="4105014" y="72936"/>
                  <a:pt x="4105776" y="63641"/>
                  <a:pt x="4103685" y="53650"/>
                </a:cubicBezTo>
                <a:cubicBezTo>
                  <a:pt x="4102116" y="46157"/>
                  <a:pt x="4104958" y="43020"/>
                  <a:pt x="4112211" y="44240"/>
                </a:cubicBezTo>
                <a:close/>
                <a:moveTo>
                  <a:pt x="5754923" y="41468"/>
                </a:moveTo>
                <a:cubicBezTo>
                  <a:pt x="5764209" y="40552"/>
                  <a:pt x="5772883" y="43101"/>
                  <a:pt x="5780945" y="49113"/>
                </a:cubicBezTo>
                <a:cubicBezTo>
                  <a:pt x="5791693" y="57129"/>
                  <a:pt x="5790411" y="63433"/>
                  <a:pt x="5777095" y="68024"/>
                </a:cubicBezTo>
                <a:cubicBezTo>
                  <a:pt x="5763779" y="72615"/>
                  <a:pt x="5735931" y="78153"/>
                  <a:pt x="5693550" y="84636"/>
                </a:cubicBezTo>
                <a:cubicBezTo>
                  <a:pt x="5702966" y="92668"/>
                  <a:pt x="5706603" y="99272"/>
                  <a:pt x="5704462" y="104447"/>
                </a:cubicBezTo>
                <a:cubicBezTo>
                  <a:pt x="5702320" y="109622"/>
                  <a:pt x="5700249" y="124816"/>
                  <a:pt x="5698250" y="150032"/>
                </a:cubicBezTo>
                <a:cubicBezTo>
                  <a:pt x="5728331" y="143965"/>
                  <a:pt x="5751221" y="138791"/>
                  <a:pt x="5766920" y="134508"/>
                </a:cubicBezTo>
                <a:cubicBezTo>
                  <a:pt x="5782619" y="130224"/>
                  <a:pt x="5796277" y="133728"/>
                  <a:pt x="5807893" y="145019"/>
                </a:cubicBezTo>
                <a:cubicBezTo>
                  <a:pt x="5819509" y="156310"/>
                  <a:pt x="5814759" y="162868"/>
                  <a:pt x="5793643" y="164693"/>
                </a:cubicBezTo>
                <a:cubicBezTo>
                  <a:pt x="5772529" y="166518"/>
                  <a:pt x="5754421" y="168485"/>
                  <a:pt x="5739322" y="170593"/>
                </a:cubicBezTo>
                <a:cubicBezTo>
                  <a:pt x="5724223" y="172701"/>
                  <a:pt x="5709849" y="175080"/>
                  <a:pt x="5696200" y="177730"/>
                </a:cubicBezTo>
                <a:cubicBezTo>
                  <a:pt x="5695433" y="184863"/>
                  <a:pt x="5694550" y="191696"/>
                  <a:pt x="5693550" y="198229"/>
                </a:cubicBezTo>
                <a:cubicBezTo>
                  <a:pt x="5716932" y="225627"/>
                  <a:pt x="5738255" y="247134"/>
                  <a:pt x="5757521" y="262750"/>
                </a:cubicBezTo>
                <a:cubicBezTo>
                  <a:pt x="5776787" y="278365"/>
                  <a:pt x="5792011" y="289731"/>
                  <a:pt x="5803193" y="296848"/>
                </a:cubicBezTo>
                <a:cubicBezTo>
                  <a:pt x="5814376" y="303964"/>
                  <a:pt x="5825333" y="308989"/>
                  <a:pt x="5836066" y="311922"/>
                </a:cubicBezTo>
                <a:cubicBezTo>
                  <a:pt x="5846799" y="314855"/>
                  <a:pt x="5857365" y="318092"/>
                  <a:pt x="5867764" y="321634"/>
                </a:cubicBezTo>
                <a:cubicBezTo>
                  <a:pt x="5878163" y="325175"/>
                  <a:pt x="5883363" y="329187"/>
                  <a:pt x="5883363" y="333670"/>
                </a:cubicBezTo>
                <a:cubicBezTo>
                  <a:pt x="5883363" y="338653"/>
                  <a:pt x="5872343" y="342266"/>
                  <a:pt x="5850303" y="344507"/>
                </a:cubicBezTo>
                <a:cubicBezTo>
                  <a:pt x="5828263" y="346749"/>
                  <a:pt x="5812667" y="347024"/>
                  <a:pt x="5803518" y="345332"/>
                </a:cubicBezTo>
                <a:cubicBezTo>
                  <a:pt x="5794369" y="343641"/>
                  <a:pt x="5785986" y="338987"/>
                  <a:pt x="5778369" y="331371"/>
                </a:cubicBezTo>
                <a:cubicBezTo>
                  <a:pt x="5770753" y="323754"/>
                  <a:pt x="5758979" y="310388"/>
                  <a:pt x="5743047" y="291273"/>
                </a:cubicBezTo>
                <a:cubicBezTo>
                  <a:pt x="5727115" y="272157"/>
                  <a:pt x="5709016" y="247101"/>
                  <a:pt x="5688750" y="216103"/>
                </a:cubicBezTo>
                <a:cubicBezTo>
                  <a:pt x="5677851" y="252517"/>
                  <a:pt x="5660011" y="280424"/>
                  <a:pt x="5635228" y="299822"/>
                </a:cubicBezTo>
                <a:cubicBezTo>
                  <a:pt x="5610447" y="319221"/>
                  <a:pt x="5585181" y="329987"/>
                  <a:pt x="5559434" y="332120"/>
                </a:cubicBezTo>
                <a:cubicBezTo>
                  <a:pt x="5533685" y="334254"/>
                  <a:pt x="5528752" y="331212"/>
                  <a:pt x="5544634" y="322996"/>
                </a:cubicBezTo>
                <a:cubicBezTo>
                  <a:pt x="5560517" y="314780"/>
                  <a:pt x="5575074" y="306855"/>
                  <a:pt x="5588306" y="299222"/>
                </a:cubicBezTo>
                <a:cubicBezTo>
                  <a:pt x="5601539" y="291590"/>
                  <a:pt x="5613530" y="282140"/>
                  <a:pt x="5624280" y="270874"/>
                </a:cubicBezTo>
                <a:cubicBezTo>
                  <a:pt x="5635028" y="259608"/>
                  <a:pt x="5643741" y="246280"/>
                  <a:pt x="5650415" y="230889"/>
                </a:cubicBezTo>
                <a:cubicBezTo>
                  <a:pt x="5657090" y="215498"/>
                  <a:pt x="5661469" y="199595"/>
                  <a:pt x="5663552" y="183180"/>
                </a:cubicBezTo>
                <a:cubicBezTo>
                  <a:pt x="5637987" y="188396"/>
                  <a:pt x="5621809" y="191792"/>
                  <a:pt x="5615017" y="193366"/>
                </a:cubicBezTo>
                <a:cubicBezTo>
                  <a:pt x="5608226" y="194941"/>
                  <a:pt x="5598410" y="191083"/>
                  <a:pt x="5585569" y="181792"/>
                </a:cubicBezTo>
                <a:cubicBezTo>
                  <a:pt x="5572728" y="172501"/>
                  <a:pt x="5574549" y="167518"/>
                  <a:pt x="5591031" y="166843"/>
                </a:cubicBezTo>
                <a:cubicBezTo>
                  <a:pt x="5607514" y="166168"/>
                  <a:pt x="5632287" y="162422"/>
                  <a:pt x="5665352" y="155606"/>
                </a:cubicBezTo>
                <a:cubicBezTo>
                  <a:pt x="5666252" y="147473"/>
                  <a:pt x="5666701" y="136757"/>
                  <a:pt x="5666701" y="123458"/>
                </a:cubicBezTo>
                <a:cubicBezTo>
                  <a:pt x="5666701" y="109126"/>
                  <a:pt x="5666310" y="97660"/>
                  <a:pt x="5665527" y="89060"/>
                </a:cubicBezTo>
                <a:cubicBezTo>
                  <a:pt x="5666810" y="89060"/>
                  <a:pt x="5662202" y="89844"/>
                  <a:pt x="5651702" y="91410"/>
                </a:cubicBezTo>
                <a:cubicBezTo>
                  <a:pt x="5641203" y="92977"/>
                  <a:pt x="5630621" y="89714"/>
                  <a:pt x="5619954" y="81623"/>
                </a:cubicBezTo>
                <a:cubicBezTo>
                  <a:pt x="5609289" y="73532"/>
                  <a:pt x="5611651" y="68816"/>
                  <a:pt x="5627042" y="67474"/>
                </a:cubicBezTo>
                <a:cubicBezTo>
                  <a:pt x="5642432" y="66133"/>
                  <a:pt x="5662781" y="62883"/>
                  <a:pt x="5688088" y="57725"/>
                </a:cubicBezTo>
                <a:cubicBezTo>
                  <a:pt x="5713395" y="52567"/>
                  <a:pt x="5732510" y="47838"/>
                  <a:pt x="5745434" y="43538"/>
                </a:cubicBezTo>
                <a:cubicBezTo>
                  <a:pt x="5748665" y="42463"/>
                  <a:pt x="5751828" y="41773"/>
                  <a:pt x="5754923" y="41468"/>
                </a:cubicBezTo>
                <a:close/>
                <a:moveTo>
                  <a:pt x="7265264" y="37230"/>
                </a:moveTo>
                <a:cubicBezTo>
                  <a:pt x="7270028" y="37463"/>
                  <a:pt x="7277091" y="41194"/>
                  <a:pt x="7286453" y="48425"/>
                </a:cubicBezTo>
                <a:cubicBezTo>
                  <a:pt x="7298935" y="58066"/>
                  <a:pt x="7300743" y="66516"/>
                  <a:pt x="7291877" y="73774"/>
                </a:cubicBezTo>
                <a:cubicBezTo>
                  <a:pt x="7283011" y="81032"/>
                  <a:pt x="7273620" y="90927"/>
                  <a:pt x="7263704" y="103459"/>
                </a:cubicBezTo>
                <a:cubicBezTo>
                  <a:pt x="7253787" y="115992"/>
                  <a:pt x="7245151" y="125587"/>
                  <a:pt x="7237793" y="132245"/>
                </a:cubicBezTo>
                <a:cubicBezTo>
                  <a:pt x="7230435" y="138903"/>
                  <a:pt x="7227248" y="142232"/>
                  <a:pt x="7228231" y="142232"/>
                </a:cubicBezTo>
                <a:cubicBezTo>
                  <a:pt x="7232164" y="142232"/>
                  <a:pt x="7247438" y="142740"/>
                  <a:pt x="7274053" y="143757"/>
                </a:cubicBezTo>
                <a:cubicBezTo>
                  <a:pt x="7291535" y="121558"/>
                  <a:pt x="7299493" y="105551"/>
                  <a:pt x="7297927" y="95735"/>
                </a:cubicBezTo>
                <a:cubicBezTo>
                  <a:pt x="7296360" y="85919"/>
                  <a:pt x="7303714" y="86060"/>
                  <a:pt x="7319988" y="96160"/>
                </a:cubicBezTo>
                <a:cubicBezTo>
                  <a:pt x="7336262" y="106259"/>
                  <a:pt x="7340499" y="114700"/>
                  <a:pt x="7332699" y="121483"/>
                </a:cubicBezTo>
                <a:cubicBezTo>
                  <a:pt x="7324900" y="128266"/>
                  <a:pt x="7311351" y="142615"/>
                  <a:pt x="7292052" y="164531"/>
                </a:cubicBezTo>
                <a:cubicBezTo>
                  <a:pt x="7272753" y="186446"/>
                  <a:pt x="7259921" y="199183"/>
                  <a:pt x="7253555" y="202741"/>
                </a:cubicBezTo>
                <a:cubicBezTo>
                  <a:pt x="7247188" y="206299"/>
                  <a:pt x="7246909" y="207382"/>
                  <a:pt x="7252717" y="205991"/>
                </a:cubicBezTo>
                <a:cubicBezTo>
                  <a:pt x="7258525" y="204599"/>
                  <a:pt x="7266441" y="202787"/>
                  <a:pt x="7276466" y="200553"/>
                </a:cubicBezTo>
                <a:cubicBezTo>
                  <a:pt x="7286490" y="198320"/>
                  <a:pt x="7297965" y="196662"/>
                  <a:pt x="7310889" y="195579"/>
                </a:cubicBezTo>
                <a:cubicBezTo>
                  <a:pt x="7323813" y="194496"/>
                  <a:pt x="7314675" y="201224"/>
                  <a:pt x="7283477" y="215765"/>
                </a:cubicBezTo>
                <a:cubicBezTo>
                  <a:pt x="7252279" y="230306"/>
                  <a:pt x="7232097" y="240014"/>
                  <a:pt x="7222931" y="244888"/>
                </a:cubicBezTo>
                <a:cubicBezTo>
                  <a:pt x="7213765" y="249763"/>
                  <a:pt x="7207895" y="245942"/>
                  <a:pt x="7205320" y="233426"/>
                </a:cubicBezTo>
                <a:cubicBezTo>
                  <a:pt x="7202745" y="220911"/>
                  <a:pt x="7207103" y="211932"/>
                  <a:pt x="7218395" y="206491"/>
                </a:cubicBezTo>
                <a:cubicBezTo>
                  <a:pt x="7229685" y="201049"/>
                  <a:pt x="7245480" y="185954"/>
                  <a:pt x="7265779" y="161206"/>
                </a:cubicBezTo>
                <a:cubicBezTo>
                  <a:pt x="7238563" y="164272"/>
                  <a:pt x="7220286" y="168176"/>
                  <a:pt x="7210945" y="172918"/>
                </a:cubicBezTo>
                <a:cubicBezTo>
                  <a:pt x="7201603" y="177659"/>
                  <a:pt x="7195333" y="174026"/>
                  <a:pt x="7192133" y="162018"/>
                </a:cubicBezTo>
                <a:cubicBezTo>
                  <a:pt x="7188933" y="150011"/>
                  <a:pt x="7191196" y="142307"/>
                  <a:pt x="7198921" y="138907"/>
                </a:cubicBezTo>
                <a:cubicBezTo>
                  <a:pt x="7206645" y="135507"/>
                  <a:pt x="7214519" y="128545"/>
                  <a:pt x="7222544" y="118021"/>
                </a:cubicBezTo>
                <a:cubicBezTo>
                  <a:pt x="7230569" y="107497"/>
                  <a:pt x="7238472" y="95018"/>
                  <a:pt x="7246255" y="80586"/>
                </a:cubicBezTo>
                <a:cubicBezTo>
                  <a:pt x="7254037" y="66153"/>
                  <a:pt x="7257409" y="56175"/>
                  <a:pt x="7256367" y="50650"/>
                </a:cubicBezTo>
                <a:cubicBezTo>
                  <a:pt x="7255325" y="45125"/>
                  <a:pt x="7256959" y="40963"/>
                  <a:pt x="7261267" y="38163"/>
                </a:cubicBezTo>
                <a:cubicBezTo>
                  <a:pt x="7262343" y="37463"/>
                  <a:pt x="7263676" y="37152"/>
                  <a:pt x="7265264" y="37230"/>
                </a:cubicBezTo>
                <a:close/>
                <a:moveTo>
                  <a:pt x="2686459" y="31939"/>
                </a:moveTo>
                <a:cubicBezTo>
                  <a:pt x="2691918" y="32305"/>
                  <a:pt x="2698005" y="33564"/>
                  <a:pt x="2704721" y="35714"/>
                </a:cubicBezTo>
                <a:cubicBezTo>
                  <a:pt x="2719570" y="38180"/>
                  <a:pt x="2726661" y="46380"/>
                  <a:pt x="2725995" y="60312"/>
                </a:cubicBezTo>
                <a:cubicBezTo>
                  <a:pt x="2725328" y="74245"/>
                  <a:pt x="2714058" y="73970"/>
                  <a:pt x="2692184" y="59487"/>
                </a:cubicBezTo>
                <a:cubicBezTo>
                  <a:pt x="2670310" y="45005"/>
                  <a:pt x="2663573" y="36347"/>
                  <a:pt x="2671973" y="33514"/>
                </a:cubicBezTo>
                <a:cubicBezTo>
                  <a:pt x="2676173" y="32097"/>
                  <a:pt x="2681001" y="31572"/>
                  <a:pt x="2686459" y="31939"/>
                </a:cubicBezTo>
                <a:close/>
                <a:moveTo>
                  <a:pt x="6431127" y="31829"/>
                </a:moveTo>
                <a:cubicBezTo>
                  <a:pt x="6434608" y="31669"/>
                  <a:pt x="6440246" y="33414"/>
                  <a:pt x="6448041" y="37063"/>
                </a:cubicBezTo>
                <a:cubicBezTo>
                  <a:pt x="6463631" y="44363"/>
                  <a:pt x="6472815" y="52858"/>
                  <a:pt x="6475589" y="62549"/>
                </a:cubicBezTo>
                <a:cubicBezTo>
                  <a:pt x="6478365" y="72240"/>
                  <a:pt x="6477243" y="81432"/>
                  <a:pt x="6472227" y="90123"/>
                </a:cubicBezTo>
                <a:cubicBezTo>
                  <a:pt x="6467211" y="98814"/>
                  <a:pt x="6460473" y="98051"/>
                  <a:pt x="6452016" y="87835"/>
                </a:cubicBezTo>
                <a:cubicBezTo>
                  <a:pt x="6443558" y="77619"/>
                  <a:pt x="6437704" y="68712"/>
                  <a:pt x="6434455" y="61112"/>
                </a:cubicBezTo>
                <a:cubicBezTo>
                  <a:pt x="6431255" y="53662"/>
                  <a:pt x="6428821" y="45967"/>
                  <a:pt x="6427155" y="38026"/>
                </a:cubicBezTo>
                <a:cubicBezTo>
                  <a:pt x="6426321" y="34055"/>
                  <a:pt x="6427645" y="31990"/>
                  <a:pt x="6431127" y="31829"/>
                </a:cubicBezTo>
                <a:close/>
                <a:moveTo>
                  <a:pt x="2144877" y="31829"/>
                </a:moveTo>
                <a:cubicBezTo>
                  <a:pt x="2148358" y="31669"/>
                  <a:pt x="2153996" y="33414"/>
                  <a:pt x="2161791" y="37063"/>
                </a:cubicBezTo>
                <a:cubicBezTo>
                  <a:pt x="2177382" y="44363"/>
                  <a:pt x="2186565" y="52858"/>
                  <a:pt x="2189340" y="62549"/>
                </a:cubicBezTo>
                <a:cubicBezTo>
                  <a:pt x="2192115" y="72240"/>
                  <a:pt x="2190994" y="81432"/>
                  <a:pt x="2185977" y="90123"/>
                </a:cubicBezTo>
                <a:cubicBezTo>
                  <a:pt x="2180961" y="98814"/>
                  <a:pt x="2174224" y="98051"/>
                  <a:pt x="2165766" y="87835"/>
                </a:cubicBezTo>
                <a:cubicBezTo>
                  <a:pt x="2157308" y="77619"/>
                  <a:pt x="2151455" y="68712"/>
                  <a:pt x="2148205" y="61112"/>
                </a:cubicBezTo>
                <a:cubicBezTo>
                  <a:pt x="2145005" y="53662"/>
                  <a:pt x="2142572" y="45967"/>
                  <a:pt x="2140905" y="38026"/>
                </a:cubicBezTo>
                <a:cubicBezTo>
                  <a:pt x="2140072" y="34055"/>
                  <a:pt x="2141396" y="31990"/>
                  <a:pt x="2144877" y="31829"/>
                </a:cubicBezTo>
                <a:close/>
                <a:moveTo>
                  <a:pt x="570814" y="31726"/>
                </a:moveTo>
                <a:cubicBezTo>
                  <a:pt x="580306" y="33368"/>
                  <a:pt x="590884" y="36838"/>
                  <a:pt x="602549" y="42138"/>
                </a:cubicBezTo>
                <a:cubicBezTo>
                  <a:pt x="615949" y="48488"/>
                  <a:pt x="621057" y="55991"/>
                  <a:pt x="617874" y="64649"/>
                </a:cubicBezTo>
                <a:cubicBezTo>
                  <a:pt x="614690" y="73307"/>
                  <a:pt x="612599" y="84377"/>
                  <a:pt x="611599" y="97860"/>
                </a:cubicBezTo>
                <a:cubicBezTo>
                  <a:pt x="610599" y="111342"/>
                  <a:pt x="610099" y="131383"/>
                  <a:pt x="610099" y="157981"/>
                </a:cubicBezTo>
                <a:cubicBezTo>
                  <a:pt x="610099" y="183396"/>
                  <a:pt x="611137" y="207011"/>
                  <a:pt x="613211" y="228827"/>
                </a:cubicBezTo>
                <a:cubicBezTo>
                  <a:pt x="615286" y="250642"/>
                  <a:pt x="615519" y="270703"/>
                  <a:pt x="613911" y="289011"/>
                </a:cubicBezTo>
                <a:cubicBezTo>
                  <a:pt x="612303" y="307318"/>
                  <a:pt x="606520" y="323538"/>
                  <a:pt x="596563" y="337670"/>
                </a:cubicBezTo>
                <a:cubicBezTo>
                  <a:pt x="586604" y="351803"/>
                  <a:pt x="578118" y="353832"/>
                  <a:pt x="571102" y="343757"/>
                </a:cubicBezTo>
                <a:cubicBezTo>
                  <a:pt x="564086" y="333683"/>
                  <a:pt x="557790" y="325350"/>
                  <a:pt x="552216" y="318759"/>
                </a:cubicBezTo>
                <a:cubicBezTo>
                  <a:pt x="546641" y="312168"/>
                  <a:pt x="540224" y="304885"/>
                  <a:pt x="532966" y="296910"/>
                </a:cubicBezTo>
                <a:cubicBezTo>
                  <a:pt x="525709" y="288936"/>
                  <a:pt x="527412" y="286057"/>
                  <a:pt x="538078" y="288273"/>
                </a:cubicBezTo>
                <a:cubicBezTo>
                  <a:pt x="548744" y="290490"/>
                  <a:pt x="557552" y="292319"/>
                  <a:pt x="564502" y="293760"/>
                </a:cubicBezTo>
                <a:cubicBezTo>
                  <a:pt x="571452" y="295202"/>
                  <a:pt x="575530" y="293806"/>
                  <a:pt x="576738" y="289573"/>
                </a:cubicBezTo>
                <a:cubicBezTo>
                  <a:pt x="577947" y="285340"/>
                  <a:pt x="579072" y="276695"/>
                  <a:pt x="580114" y="263637"/>
                </a:cubicBezTo>
                <a:cubicBezTo>
                  <a:pt x="581156" y="250580"/>
                  <a:pt x="581421" y="214828"/>
                  <a:pt x="580913" y="156381"/>
                </a:cubicBezTo>
                <a:cubicBezTo>
                  <a:pt x="580405" y="97935"/>
                  <a:pt x="576222" y="62137"/>
                  <a:pt x="568364" y="48988"/>
                </a:cubicBezTo>
                <a:cubicBezTo>
                  <a:pt x="560507" y="35839"/>
                  <a:pt x="561323" y="30085"/>
                  <a:pt x="570814" y="31726"/>
                </a:cubicBezTo>
                <a:close/>
                <a:moveTo>
                  <a:pt x="902955" y="29604"/>
                </a:moveTo>
                <a:cubicBezTo>
                  <a:pt x="904726" y="29333"/>
                  <a:pt x="907077" y="29541"/>
                  <a:pt x="910006" y="30226"/>
                </a:cubicBezTo>
                <a:cubicBezTo>
                  <a:pt x="921722" y="32968"/>
                  <a:pt x="931688" y="36488"/>
                  <a:pt x="939905" y="40788"/>
                </a:cubicBezTo>
                <a:cubicBezTo>
                  <a:pt x="948120" y="45088"/>
                  <a:pt x="950120" y="51546"/>
                  <a:pt x="945904" y="60162"/>
                </a:cubicBezTo>
                <a:cubicBezTo>
                  <a:pt x="941687" y="68778"/>
                  <a:pt x="939087" y="92985"/>
                  <a:pt x="938104" y="132783"/>
                </a:cubicBezTo>
                <a:cubicBezTo>
                  <a:pt x="938988" y="132966"/>
                  <a:pt x="943333" y="131445"/>
                  <a:pt x="951140" y="128220"/>
                </a:cubicBezTo>
                <a:cubicBezTo>
                  <a:pt x="958949" y="124996"/>
                  <a:pt x="966311" y="127179"/>
                  <a:pt x="973227" y="134770"/>
                </a:cubicBezTo>
                <a:cubicBezTo>
                  <a:pt x="980143" y="142361"/>
                  <a:pt x="979035" y="147878"/>
                  <a:pt x="969902" y="151319"/>
                </a:cubicBezTo>
                <a:cubicBezTo>
                  <a:pt x="960770" y="154760"/>
                  <a:pt x="950170" y="157339"/>
                  <a:pt x="938104" y="159056"/>
                </a:cubicBezTo>
                <a:lnTo>
                  <a:pt x="938104" y="188704"/>
                </a:lnTo>
                <a:cubicBezTo>
                  <a:pt x="950271" y="191504"/>
                  <a:pt x="959586" y="195587"/>
                  <a:pt x="966053" y="200953"/>
                </a:cubicBezTo>
                <a:cubicBezTo>
                  <a:pt x="972519" y="206320"/>
                  <a:pt x="974706" y="213324"/>
                  <a:pt x="972614" y="221965"/>
                </a:cubicBezTo>
                <a:cubicBezTo>
                  <a:pt x="970524" y="230606"/>
                  <a:pt x="965032" y="232943"/>
                  <a:pt x="956140" y="228977"/>
                </a:cubicBezTo>
                <a:cubicBezTo>
                  <a:pt x="947249" y="225010"/>
                  <a:pt x="941237" y="218111"/>
                  <a:pt x="938104" y="208278"/>
                </a:cubicBezTo>
                <a:cubicBezTo>
                  <a:pt x="939120" y="271374"/>
                  <a:pt x="937325" y="311984"/>
                  <a:pt x="932717" y="330108"/>
                </a:cubicBezTo>
                <a:cubicBezTo>
                  <a:pt x="928109" y="348232"/>
                  <a:pt x="921288" y="350357"/>
                  <a:pt x="912255" y="336483"/>
                </a:cubicBezTo>
                <a:cubicBezTo>
                  <a:pt x="903223" y="322609"/>
                  <a:pt x="900277" y="309755"/>
                  <a:pt x="903418" y="297923"/>
                </a:cubicBezTo>
                <a:cubicBezTo>
                  <a:pt x="906560" y="286090"/>
                  <a:pt x="908914" y="272053"/>
                  <a:pt x="910481" y="255813"/>
                </a:cubicBezTo>
                <a:cubicBezTo>
                  <a:pt x="912047" y="239572"/>
                  <a:pt x="912831" y="219019"/>
                  <a:pt x="912831" y="194154"/>
                </a:cubicBezTo>
                <a:cubicBezTo>
                  <a:pt x="895515" y="235951"/>
                  <a:pt x="874454" y="265745"/>
                  <a:pt x="849647" y="283536"/>
                </a:cubicBezTo>
                <a:cubicBezTo>
                  <a:pt x="824840" y="301327"/>
                  <a:pt x="819024" y="301402"/>
                  <a:pt x="832198" y="283761"/>
                </a:cubicBezTo>
                <a:cubicBezTo>
                  <a:pt x="845372" y="266120"/>
                  <a:pt x="858455" y="246384"/>
                  <a:pt x="871445" y="224552"/>
                </a:cubicBezTo>
                <a:cubicBezTo>
                  <a:pt x="884437" y="202720"/>
                  <a:pt x="894049" y="183696"/>
                  <a:pt x="900281" y="167481"/>
                </a:cubicBezTo>
                <a:cubicBezTo>
                  <a:pt x="885399" y="172647"/>
                  <a:pt x="873479" y="176813"/>
                  <a:pt x="864521" y="179980"/>
                </a:cubicBezTo>
                <a:cubicBezTo>
                  <a:pt x="855563" y="183146"/>
                  <a:pt x="845427" y="180434"/>
                  <a:pt x="834110" y="171843"/>
                </a:cubicBezTo>
                <a:cubicBezTo>
                  <a:pt x="822794" y="163252"/>
                  <a:pt x="824020" y="158281"/>
                  <a:pt x="837785" y="156931"/>
                </a:cubicBezTo>
                <a:cubicBezTo>
                  <a:pt x="851551" y="155581"/>
                  <a:pt x="876566" y="149998"/>
                  <a:pt x="912831" y="140182"/>
                </a:cubicBezTo>
                <a:cubicBezTo>
                  <a:pt x="912831" y="89235"/>
                  <a:pt x="909431" y="57487"/>
                  <a:pt x="902631" y="44938"/>
                </a:cubicBezTo>
                <a:cubicBezTo>
                  <a:pt x="897531" y="35526"/>
                  <a:pt x="897640" y="30415"/>
                  <a:pt x="902955" y="29604"/>
                </a:cubicBezTo>
                <a:close/>
                <a:moveTo>
                  <a:pt x="4785652" y="28787"/>
                </a:moveTo>
                <a:cubicBezTo>
                  <a:pt x="4787061" y="28711"/>
                  <a:pt x="4788791" y="28958"/>
                  <a:pt x="4790843" y="29526"/>
                </a:cubicBezTo>
                <a:cubicBezTo>
                  <a:pt x="4799050" y="31801"/>
                  <a:pt x="4807971" y="36513"/>
                  <a:pt x="4817603" y="43663"/>
                </a:cubicBezTo>
                <a:cubicBezTo>
                  <a:pt x="4827236" y="50813"/>
                  <a:pt x="4830565" y="56471"/>
                  <a:pt x="4827590" y="60637"/>
                </a:cubicBezTo>
                <a:cubicBezTo>
                  <a:pt x="4824616" y="64803"/>
                  <a:pt x="4821666" y="69316"/>
                  <a:pt x="4818741" y="74174"/>
                </a:cubicBezTo>
                <a:cubicBezTo>
                  <a:pt x="4815816" y="79032"/>
                  <a:pt x="4804038" y="100426"/>
                  <a:pt x="4783406" y="138357"/>
                </a:cubicBezTo>
                <a:cubicBezTo>
                  <a:pt x="4800138" y="147540"/>
                  <a:pt x="4807442" y="156910"/>
                  <a:pt x="4805317" y="166468"/>
                </a:cubicBezTo>
                <a:cubicBezTo>
                  <a:pt x="4803192" y="176026"/>
                  <a:pt x="4801875" y="190883"/>
                  <a:pt x="4801367" y="211040"/>
                </a:cubicBezTo>
                <a:cubicBezTo>
                  <a:pt x="4800859" y="231197"/>
                  <a:pt x="4800338" y="256963"/>
                  <a:pt x="4799805" y="288336"/>
                </a:cubicBezTo>
                <a:cubicBezTo>
                  <a:pt x="4799271" y="319709"/>
                  <a:pt x="4795896" y="338520"/>
                  <a:pt x="4789680" y="344770"/>
                </a:cubicBezTo>
                <a:cubicBezTo>
                  <a:pt x="4783464" y="351019"/>
                  <a:pt x="4777173" y="347153"/>
                  <a:pt x="4770806" y="333170"/>
                </a:cubicBezTo>
                <a:cubicBezTo>
                  <a:pt x="4764440" y="319188"/>
                  <a:pt x="4762828" y="306814"/>
                  <a:pt x="4765969" y="296048"/>
                </a:cubicBezTo>
                <a:cubicBezTo>
                  <a:pt x="4769111" y="285282"/>
                  <a:pt x="4771727" y="269249"/>
                  <a:pt x="4773819" y="247951"/>
                </a:cubicBezTo>
                <a:cubicBezTo>
                  <a:pt x="4775911" y="226652"/>
                  <a:pt x="4776444" y="206349"/>
                  <a:pt x="4775419" y="187042"/>
                </a:cubicBezTo>
                <a:cubicBezTo>
                  <a:pt x="4774394" y="167735"/>
                  <a:pt x="4773465" y="155990"/>
                  <a:pt x="4772632" y="151806"/>
                </a:cubicBezTo>
                <a:cubicBezTo>
                  <a:pt x="4765532" y="167372"/>
                  <a:pt x="4756382" y="181017"/>
                  <a:pt x="4745183" y="192741"/>
                </a:cubicBezTo>
                <a:cubicBezTo>
                  <a:pt x="4733984" y="204466"/>
                  <a:pt x="4722359" y="213644"/>
                  <a:pt x="4710310" y="220277"/>
                </a:cubicBezTo>
                <a:cubicBezTo>
                  <a:pt x="4698261" y="226910"/>
                  <a:pt x="4695690" y="225056"/>
                  <a:pt x="4702598" y="214715"/>
                </a:cubicBezTo>
                <a:cubicBezTo>
                  <a:pt x="4709506" y="204374"/>
                  <a:pt x="4717943" y="191596"/>
                  <a:pt x="4727909" y="176380"/>
                </a:cubicBezTo>
                <a:cubicBezTo>
                  <a:pt x="4737875" y="161164"/>
                  <a:pt x="4749062" y="141420"/>
                  <a:pt x="4761470" y="117146"/>
                </a:cubicBezTo>
                <a:cubicBezTo>
                  <a:pt x="4773877" y="92873"/>
                  <a:pt x="4780868" y="75653"/>
                  <a:pt x="4782443" y="65487"/>
                </a:cubicBezTo>
                <a:cubicBezTo>
                  <a:pt x="4784018" y="55321"/>
                  <a:pt x="4783760" y="46217"/>
                  <a:pt x="4781668" y="38176"/>
                </a:cubicBezTo>
                <a:cubicBezTo>
                  <a:pt x="4780100" y="32145"/>
                  <a:pt x="4781428" y="29016"/>
                  <a:pt x="4785652" y="28787"/>
                </a:cubicBezTo>
                <a:close/>
                <a:moveTo>
                  <a:pt x="1922773" y="25518"/>
                </a:moveTo>
                <a:cubicBezTo>
                  <a:pt x="1924868" y="25257"/>
                  <a:pt x="1927595" y="25539"/>
                  <a:pt x="1930956" y="26364"/>
                </a:cubicBezTo>
                <a:cubicBezTo>
                  <a:pt x="1944396" y="29664"/>
                  <a:pt x="1955100" y="34155"/>
                  <a:pt x="1963066" y="39838"/>
                </a:cubicBezTo>
                <a:cubicBezTo>
                  <a:pt x="1971232" y="45021"/>
                  <a:pt x="1973203" y="51117"/>
                  <a:pt x="1968978" y="58125"/>
                </a:cubicBezTo>
                <a:cubicBezTo>
                  <a:pt x="1964754" y="65133"/>
                  <a:pt x="1962125" y="83256"/>
                  <a:pt x="1961091" y="112496"/>
                </a:cubicBezTo>
                <a:cubicBezTo>
                  <a:pt x="1960058" y="141736"/>
                  <a:pt x="1959804" y="171764"/>
                  <a:pt x="1960329" y="202578"/>
                </a:cubicBezTo>
                <a:cubicBezTo>
                  <a:pt x="1960854" y="233393"/>
                  <a:pt x="1961641" y="259379"/>
                  <a:pt x="1962691" y="280536"/>
                </a:cubicBezTo>
                <a:cubicBezTo>
                  <a:pt x="1963741" y="301693"/>
                  <a:pt x="1962908" y="318813"/>
                  <a:pt x="1960191" y="331895"/>
                </a:cubicBezTo>
                <a:cubicBezTo>
                  <a:pt x="1957475" y="344978"/>
                  <a:pt x="1951992" y="355619"/>
                  <a:pt x="1943742" y="363819"/>
                </a:cubicBezTo>
                <a:cubicBezTo>
                  <a:pt x="1935493" y="372018"/>
                  <a:pt x="1928322" y="369527"/>
                  <a:pt x="1922231" y="356344"/>
                </a:cubicBezTo>
                <a:cubicBezTo>
                  <a:pt x="1916140" y="343161"/>
                  <a:pt x="1906436" y="329275"/>
                  <a:pt x="1893120" y="314684"/>
                </a:cubicBezTo>
                <a:cubicBezTo>
                  <a:pt x="1879805" y="300093"/>
                  <a:pt x="1880825" y="294889"/>
                  <a:pt x="1896183" y="299072"/>
                </a:cubicBezTo>
                <a:cubicBezTo>
                  <a:pt x="1911540" y="303256"/>
                  <a:pt x="1920252" y="305447"/>
                  <a:pt x="1922319" y="305647"/>
                </a:cubicBezTo>
                <a:cubicBezTo>
                  <a:pt x="1924385" y="305847"/>
                  <a:pt x="1926118" y="302672"/>
                  <a:pt x="1927518" y="296123"/>
                </a:cubicBezTo>
                <a:cubicBezTo>
                  <a:pt x="1928918" y="289573"/>
                  <a:pt x="1929881" y="270662"/>
                  <a:pt x="1930406" y="239389"/>
                </a:cubicBezTo>
                <a:cubicBezTo>
                  <a:pt x="1930931" y="208116"/>
                  <a:pt x="1931193" y="171047"/>
                  <a:pt x="1931193" y="128183"/>
                </a:cubicBezTo>
                <a:cubicBezTo>
                  <a:pt x="1931193" y="85152"/>
                  <a:pt x="1927793" y="56600"/>
                  <a:pt x="1920994" y="42526"/>
                </a:cubicBezTo>
                <a:cubicBezTo>
                  <a:pt x="1915894" y="31970"/>
                  <a:pt x="1916487" y="26301"/>
                  <a:pt x="1922773" y="25518"/>
                </a:cubicBezTo>
                <a:close/>
                <a:moveTo>
                  <a:pt x="7390266" y="24700"/>
                </a:moveTo>
                <a:cubicBezTo>
                  <a:pt x="7392307" y="24822"/>
                  <a:pt x="7394775" y="25443"/>
                  <a:pt x="7397671" y="26564"/>
                </a:cubicBezTo>
                <a:cubicBezTo>
                  <a:pt x="7409253" y="31047"/>
                  <a:pt x="7417649" y="36101"/>
                  <a:pt x="7422857" y="41726"/>
                </a:cubicBezTo>
                <a:cubicBezTo>
                  <a:pt x="7428065" y="47350"/>
                  <a:pt x="7428689" y="52663"/>
                  <a:pt x="7424731" y="57662"/>
                </a:cubicBezTo>
                <a:cubicBezTo>
                  <a:pt x="7420774" y="62662"/>
                  <a:pt x="7414919" y="73174"/>
                  <a:pt x="7407170" y="89198"/>
                </a:cubicBezTo>
                <a:cubicBezTo>
                  <a:pt x="7399421" y="105222"/>
                  <a:pt x="7389996" y="119750"/>
                  <a:pt x="7378897" y="132783"/>
                </a:cubicBezTo>
                <a:cubicBezTo>
                  <a:pt x="7409578" y="129849"/>
                  <a:pt x="7428585" y="125196"/>
                  <a:pt x="7435918" y="118821"/>
                </a:cubicBezTo>
                <a:cubicBezTo>
                  <a:pt x="7443251" y="112446"/>
                  <a:pt x="7455975" y="113863"/>
                  <a:pt x="7474091" y="123071"/>
                </a:cubicBezTo>
                <a:cubicBezTo>
                  <a:pt x="7492207" y="132278"/>
                  <a:pt x="7498381" y="141182"/>
                  <a:pt x="7492615" y="149782"/>
                </a:cubicBezTo>
                <a:cubicBezTo>
                  <a:pt x="7486849" y="158381"/>
                  <a:pt x="7484223" y="174238"/>
                  <a:pt x="7484741" y="197354"/>
                </a:cubicBezTo>
                <a:cubicBezTo>
                  <a:pt x="7485257" y="220469"/>
                  <a:pt x="7484191" y="244226"/>
                  <a:pt x="7481541" y="268624"/>
                </a:cubicBezTo>
                <a:cubicBezTo>
                  <a:pt x="7478891" y="293023"/>
                  <a:pt x="7474253" y="312122"/>
                  <a:pt x="7467629" y="325921"/>
                </a:cubicBezTo>
                <a:cubicBezTo>
                  <a:pt x="7461005" y="339720"/>
                  <a:pt x="7451301" y="349707"/>
                  <a:pt x="7438518" y="355882"/>
                </a:cubicBezTo>
                <a:cubicBezTo>
                  <a:pt x="7425735" y="362056"/>
                  <a:pt x="7418136" y="359827"/>
                  <a:pt x="7415719" y="349194"/>
                </a:cubicBezTo>
                <a:cubicBezTo>
                  <a:pt x="7413303" y="338562"/>
                  <a:pt x="7404441" y="325979"/>
                  <a:pt x="7389134" y="311447"/>
                </a:cubicBezTo>
                <a:cubicBezTo>
                  <a:pt x="7373827" y="296914"/>
                  <a:pt x="7376577" y="294094"/>
                  <a:pt x="7397383" y="302985"/>
                </a:cubicBezTo>
                <a:cubicBezTo>
                  <a:pt x="7418191" y="311876"/>
                  <a:pt x="7430765" y="313309"/>
                  <a:pt x="7435106" y="307284"/>
                </a:cubicBezTo>
                <a:cubicBezTo>
                  <a:pt x="7439447" y="301260"/>
                  <a:pt x="7443685" y="291273"/>
                  <a:pt x="7447817" y="277324"/>
                </a:cubicBezTo>
                <a:cubicBezTo>
                  <a:pt x="7451951" y="263375"/>
                  <a:pt x="7454280" y="241493"/>
                  <a:pt x="7454805" y="211678"/>
                </a:cubicBezTo>
                <a:cubicBezTo>
                  <a:pt x="7455330" y="181863"/>
                  <a:pt x="7453813" y="163122"/>
                  <a:pt x="7450255" y="155456"/>
                </a:cubicBezTo>
                <a:cubicBezTo>
                  <a:pt x="7446697" y="147790"/>
                  <a:pt x="7442701" y="144211"/>
                  <a:pt x="7438268" y="144719"/>
                </a:cubicBezTo>
                <a:cubicBezTo>
                  <a:pt x="7433835" y="145228"/>
                  <a:pt x="7423919" y="146794"/>
                  <a:pt x="7408520" y="149419"/>
                </a:cubicBezTo>
                <a:cubicBezTo>
                  <a:pt x="7393121" y="152044"/>
                  <a:pt x="7380163" y="152840"/>
                  <a:pt x="7369647" y="151806"/>
                </a:cubicBezTo>
                <a:cubicBezTo>
                  <a:pt x="7359048" y="162539"/>
                  <a:pt x="7346669" y="172018"/>
                  <a:pt x="7332513" y="180242"/>
                </a:cubicBezTo>
                <a:cubicBezTo>
                  <a:pt x="7318355" y="188467"/>
                  <a:pt x="7317847" y="183767"/>
                  <a:pt x="7330987" y="166143"/>
                </a:cubicBezTo>
                <a:cubicBezTo>
                  <a:pt x="7344129" y="148519"/>
                  <a:pt x="7356677" y="125479"/>
                  <a:pt x="7368635" y="97022"/>
                </a:cubicBezTo>
                <a:cubicBezTo>
                  <a:pt x="7380593" y="68566"/>
                  <a:pt x="7385526" y="48588"/>
                  <a:pt x="7383434" y="37088"/>
                </a:cubicBezTo>
                <a:cubicBezTo>
                  <a:pt x="7381865" y="28464"/>
                  <a:pt x="7384143" y="24335"/>
                  <a:pt x="7390266" y="24700"/>
                </a:cubicBezTo>
                <a:close/>
                <a:moveTo>
                  <a:pt x="6081005" y="23399"/>
                </a:moveTo>
                <a:cubicBezTo>
                  <a:pt x="6084681" y="22113"/>
                  <a:pt x="6092025" y="23581"/>
                  <a:pt x="6103037" y="27802"/>
                </a:cubicBezTo>
                <a:cubicBezTo>
                  <a:pt x="6125061" y="36243"/>
                  <a:pt x="6134743" y="44288"/>
                  <a:pt x="6132085" y="51938"/>
                </a:cubicBezTo>
                <a:cubicBezTo>
                  <a:pt x="6129427" y="59587"/>
                  <a:pt x="6127336" y="72324"/>
                  <a:pt x="6125811" y="90148"/>
                </a:cubicBezTo>
                <a:cubicBezTo>
                  <a:pt x="6124286" y="107972"/>
                  <a:pt x="6123523" y="127416"/>
                  <a:pt x="6123523" y="148482"/>
                </a:cubicBezTo>
                <a:cubicBezTo>
                  <a:pt x="6135157" y="146498"/>
                  <a:pt x="6145693" y="144269"/>
                  <a:pt x="6155134" y="141795"/>
                </a:cubicBezTo>
                <a:cubicBezTo>
                  <a:pt x="6164575" y="139320"/>
                  <a:pt x="6175020" y="136153"/>
                  <a:pt x="6186469" y="132295"/>
                </a:cubicBezTo>
                <a:cubicBezTo>
                  <a:pt x="6197919" y="128437"/>
                  <a:pt x="6209635" y="129516"/>
                  <a:pt x="6221617" y="135532"/>
                </a:cubicBezTo>
                <a:cubicBezTo>
                  <a:pt x="6233601" y="141549"/>
                  <a:pt x="6232741" y="147840"/>
                  <a:pt x="6219043" y="154406"/>
                </a:cubicBezTo>
                <a:cubicBezTo>
                  <a:pt x="6205343" y="160973"/>
                  <a:pt x="6188673" y="165318"/>
                  <a:pt x="6169033" y="167443"/>
                </a:cubicBezTo>
                <a:cubicBezTo>
                  <a:pt x="6149393" y="169568"/>
                  <a:pt x="6134123" y="170630"/>
                  <a:pt x="6123223" y="170630"/>
                </a:cubicBezTo>
                <a:cubicBezTo>
                  <a:pt x="6122323" y="189479"/>
                  <a:pt x="6121365" y="228110"/>
                  <a:pt x="6120349" y="286523"/>
                </a:cubicBezTo>
                <a:cubicBezTo>
                  <a:pt x="6148247" y="284473"/>
                  <a:pt x="6170975" y="282673"/>
                  <a:pt x="6188532" y="281124"/>
                </a:cubicBezTo>
                <a:cubicBezTo>
                  <a:pt x="6206089" y="279574"/>
                  <a:pt x="6220063" y="277732"/>
                  <a:pt x="6230455" y="275599"/>
                </a:cubicBezTo>
                <a:cubicBezTo>
                  <a:pt x="6240845" y="273466"/>
                  <a:pt x="6251761" y="274078"/>
                  <a:pt x="6263203" y="277436"/>
                </a:cubicBezTo>
                <a:cubicBezTo>
                  <a:pt x="6274643" y="280794"/>
                  <a:pt x="6284027" y="288144"/>
                  <a:pt x="6291351" y="299485"/>
                </a:cubicBezTo>
                <a:cubicBezTo>
                  <a:pt x="6298675" y="310826"/>
                  <a:pt x="6287651" y="315451"/>
                  <a:pt x="6258278" y="313359"/>
                </a:cubicBezTo>
                <a:cubicBezTo>
                  <a:pt x="6228905" y="311268"/>
                  <a:pt x="6202547" y="310484"/>
                  <a:pt x="6179207" y="311009"/>
                </a:cubicBezTo>
                <a:cubicBezTo>
                  <a:pt x="6155867" y="311534"/>
                  <a:pt x="6129702" y="313092"/>
                  <a:pt x="6100713" y="315684"/>
                </a:cubicBezTo>
                <a:cubicBezTo>
                  <a:pt x="6071723" y="318275"/>
                  <a:pt x="6044845" y="321146"/>
                  <a:pt x="6020079" y="324296"/>
                </a:cubicBezTo>
                <a:cubicBezTo>
                  <a:pt x="5995315" y="327446"/>
                  <a:pt x="5978970" y="329812"/>
                  <a:pt x="5971045" y="331396"/>
                </a:cubicBezTo>
                <a:cubicBezTo>
                  <a:pt x="5963121" y="332979"/>
                  <a:pt x="5953055" y="328254"/>
                  <a:pt x="5940847" y="317221"/>
                </a:cubicBezTo>
                <a:cubicBezTo>
                  <a:pt x="5928639" y="306189"/>
                  <a:pt x="5929885" y="300672"/>
                  <a:pt x="5944585" y="300672"/>
                </a:cubicBezTo>
                <a:cubicBezTo>
                  <a:pt x="5956283" y="300672"/>
                  <a:pt x="5975607" y="299635"/>
                  <a:pt x="6002555" y="297560"/>
                </a:cubicBezTo>
                <a:cubicBezTo>
                  <a:pt x="6029504" y="295485"/>
                  <a:pt x="6059303" y="292998"/>
                  <a:pt x="6091951" y="290098"/>
                </a:cubicBezTo>
                <a:lnTo>
                  <a:pt x="6091951" y="123458"/>
                </a:lnTo>
                <a:cubicBezTo>
                  <a:pt x="6091951" y="78411"/>
                  <a:pt x="6088293" y="49096"/>
                  <a:pt x="6080976" y="35514"/>
                </a:cubicBezTo>
                <a:cubicBezTo>
                  <a:pt x="6077318" y="28722"/>
                  <a:pt x="6077327" y="24684"/>
                  <a:pt x="6081005" y="23399"/>
                </a:cubicBezTo>
                <a:close/>
                <a:moveTo>
                  <a:pt x="6495445" y="22874"/>
                </a:moveTo>
                <a:cubicBezTo>
                  <a:pt x="6498711" y="22717"/>
                  <a:pt x="6504133" y="24614"/>
                  <a:pt x="6511713" y="28564"/>
                </a:cubicBezTo>
                <a:cubicBezTo>
                  <a:pt x="6526869" y="36463"/>
                  <a:pt x="6535007" y="46134"/>
                  <a:pt x="6536123" y="57575"/>
                </a:cubicBezTo>
                <a:cubicBezTo>
                  <a:pt x="6537240" y="69016"/>
                  <a:pt x="6534765" y="77907"/>
                  <a:pt x="6528699" y="84248"/>
                </a:cubicBezTo>
                <a:cubicBezTo>
                  <a:pt x="6522633" y="90589"/>
                  <a:pt x="6517199" y="89952"/>
                  <a:pt x="6512399" y="82336"/>
                </a:cubicBezTo>
                <a:cubicBezTo>
                  <a:pt x="6507600" y="74719"/>
                  <a:pt x="6503459" y="66278"/>
                  <a:pt x="6499975" y="57012"/>
                </a:cubicBezTo>
                <a:cubicBezTo>
                  <a:pt x="6496825" y="47196"/>
                  <a:pt x="6494205" y="38026"/>
                  <a:pt x="6492113" y="29501"/>
                </a:cubicBezTo>
                <a:cubicBezTo>
                  <a:pt x="6491068" y="25239"/>
                  <a:pt x="6492178" y="23030"/>
                  <a:pt x="6495445" y="22874"/>
                </a:cubicBezTo>
                <a:close/>
                <a:moveTo>
                  <a:pt x="2209195" y="22874"/>
                </a:moveTo>
                <a:cubicBezTo>
                  <a:pt x="2212461" y="22717"/>
                  <a:pt x="2217884" y="24614"/>
                  <a:pt x="2225463" y="28564"/>
                </a:cubicBezTo>
                <a:cubicBezTo>
                  <a:pt x="2240620" y="36463"/>
                  <a:pt x="2248757" y="46134"/>
                  <a:pt x="2249874" y="57575"/>
                </a:cubicBezTo>
                <a:cubicBezTo>
                  <a:pt x="2250990" y="69016"/>
                  <a:pt x="2248515" y="77907"/>
                  <a:pt x="2242449" y="84248"/>
                </a:cubicBezTo>
                <a:cubicBezTo>
                  <a:pt x="2236383" y="90589"/>
                  <a:pt x="2230950" y="89952"/>
                  <a:pt x="2226150" y="82336"/>
                </a:cubicBezTo>
                <a:cubicBezTo>
                  <a:pt x="2221350" y="74719"/>
                  <a:pt x="2217209" y="66278"/>
                  <a:pt x="2213726" y="57012"/>
                </a:cubicBezTo>
                <a:cubicBezTo>
                  <a:pt x="2210576" y="47196"/>
                  <a:pt x="2207955" y="38026"/>
                  <a:pt x="2205864" y="29501"/>
                </a:cubicBezTo>
                <a:cubicBezTo>
                  <a:pt x="2204818" y="25239"/>
                  <a:pt x="2205928" y="23030"/>
                  <a:pt x="2209195" y="22874"/>
                </a:cubicBezTo>
                <a:close/>
                <a:moveTo>
                  <a:pt x="1036248" y="22810"/>
                </a:moveTo>
                <a:cubicBezTo>
                  <a:pt x="1038008" y="22467"/>
                  <a:pt x="1040346" y="22569"/>
                  <a:pt x="1043260" y="23114"/>
                </a:cubicBezTo>
                <a:cubicBezTo>
                  <a:pt x="1054917" y="25297"/>
                  <a:pt x="1064884" y="28856"/>
                  <a:pt x="1073158" y="33789"/>
                </a:cubicBezTo>
                <a:cubicBezTo>
                  <a:pt x="1081433" y="38722"/>
                  <a:pt x="1083463" y="45200"/>
                  <a:pt x="1079245" y="53225"/>
                </a:cubicBezTo>
                <a:cubicBezTo>
                  <a:pt x="1075029" y="61249"/>
                  <a:pt x="1072429" y="83586"/>
                  <a:pt x="1071446" y="120233"/>
                </a:cubicBezTo>
                <a:cubicBezTo>
                  <a:pt x="1086795" y="117317"/>
                  <a:pt x="1099957" y="113975"/>
                  <a:pt x="1110931" y="110209"/>
                </a:cubicBezTo>
                <a:cubicBezTo>
                  <a:pt x="1121905" y="106443"/>
                  <a:pt x="1131926" y="108984"/>
                  <a:pt x="1140992" y="117834"/>
                </a:cubicBezTo>
                <a:cubicBezTo>
                  <a:pt x="1150058" y="126683"/>
                  <a:pt x="1146362" y="132974"/>
                  <a:pt x="1129905" y="136707"/>
                </a:cubicBezTo>
                <a:cubicBezTo>
                  <a:pt x="1113448" y="140440"/>
                  <a:pt x="1093962" y="144657"/>
                  <a:pt x="1071446" y="149357"/>
                </a:cubicBezTo>
                <a:lnTo>
                  <a:pt x="1071446" y="179280"/>
                </a:lnTo>
                <a:cubicBezTo>
                  <a:pt x="1088578" y="199445"/>
                  <a:pt x="1106623" y="216444"/>
                  <a:pt x="1125580" y="230277"/>
                </a:cubicBezTo>
                <a:cubicBezTo>
                  <a:pt x="1144537" y="244109"/>
                  <a:pt x="1164570" y="255063"/>
                  <a:pt x="1185677" y="263137"/>
                </a:cubicBezTo>
                <a:cubicBezTo>
                  <a:pt x="1206784" y="271212"/>
                  <a:pt x="1209016" y="276374"/>
                  <a:pt x="1192376" y="278624"/>
                </a:cubicBezTo>
                <a:cubicBezTo>
                  <a:pt x="1175735" y="280874"/>
                  <a:pt x="1160454" y="282519"/>
                  <a:pt x="1146529" y="283561"/>
                </a:cubicBezTo>
                <a:cubicBezTo>
                  <a:pt x="1132604" y="284603"/>
                  <a:pt x="1120685" y="279095"/>
                  <a:pt x="1110768" y="267037"/>
                </a:cubicBezTo>
                <a:cubicBezTo>
                  <a:pt x="1100853" y="254979"/>
                  <a:pt x="1087746" y="234343"/>
                  <a:pt x="1071446" y="205128"/>
                </a:cubicBezTo>
                <a:cubicBezTo>
                  <a:pt x="1071446" y="238943"/>
                  <a:pt x="1071700" y="268704"/>
                  <a:pt x="1072209" y="294410"/>
                </a:cubicBezTo>
                <a:cubicBezTo>
                  <a:pt x="1072717" y="320117"/>
                  <a:pt x="1070150" y="340682"/>
                  <a:pt x="1064509" y="356106"/>
                </a:cubicBezTo>
                <a:cubicBezTo>
                  <a:pt x="1058867" y="371531"/>
                  <a:pt x="1052310" y="370414"/>
                  <a:pt x="1044835" y="352757"/>
                </a:cubicBezTo>
                <a:cubicBezTo>
                  <a:pt x="1037361" y="335099"/>
                  <a:pt x="1034932" y="320634"/>
                  <a:pt x="1037548" y="309359"/>
                </a:cubicBezTo>
                <a:cubicBezTo>
                  <a:pt x="1040165" y="298085"/>
                  <a:pt x="1041994" y="283107"/>
                  <a:pt x="1043035" y="264425"/>
                </a:cubicBezTo>
                <a:cubicBezTo>
                  <a:pt x="1044077" y="245742"/>
                  <a:pt x="1044598" y="221269"/>
                  <a:pt x="1044598" y="191004"/>
                </a:cubicBezTo>
                <a:cubicBezTo>
                  <a:pt x="1033731" y="217836"/>
                  <a:pt x="1021865" y="238755"/>
                  <a:pt x="1009000" y="253763"/>
                </a:cubicBezTo>
                <a:cubicBezTo>
                  <a:pt x="996134" y="268770"/>
                  <a:pt x="980547" y="280886"/>
                  <a:pt x="962240" y="290111"/>
                </a:cubicBezTo>
                <a:cubicBezTo>
                  <a:pt x="943933" y="299335"/>
                  <a:pt x="942453" y="295327"/>
                  <a:pt x="957803" y="278086"/>
                </a:cubicBezTo>
                <a:cubicBezTo>
                  <a:pt x="973152" y="260846"/>
                  <a:pt x="987326" y="241830"/>
                  <a:pt x="1000325" y="221040"/>
                </a:cubicBezTo>
                <a:cubicBezTo>
                  <a:pt x="1013324" y="200249"/>
                  <a:pt x="1025466" y="178213"/>
                  <a:pt x="1036749" y="154931"/>
                </a:cubicBezTo>
                <a:cubicBezTo>
                  <a:pt x="1028798" y="158064"/>
                  <a:pt x="1020916" y="160418"/>
                  <a:pt x="1013099" y="161993"/>
                </a:cubicBezTo>
                <a:cubicBezTo>
                  <a:pt x="1005284" y="163568"/>
                  <a:pt x="996551" y="160602"/>
                  <a:pt x="986901" y="153094"/>
                </a:cubicBezTo>
                <a:cubicBezTo>
                  <a:pt x="977252" y="145586"/>
                  <a:pt x="978506" y="141136"/>
                  <a:pt x="990664" y="139745"/>
                </a:cubicBezTo>
                <a:cubicBezTo>
                  <a:pt x="1002821" y="138353"/>
                  <a:pt x="1020816" y="133841"/>
                  <a:pt x="1044648" y="126208"/>
                </a:cubicBezTo>
                <a:cubicBezTo>
                  <a:pt x="1045664" y="79378"/>
                  <a:pt x="1042773" y="49942"/>
                  <a:pt x="1035973" y="37901"/>
                </a:cubicBezTo>
                <a:cubicBezTo>
                  <a:pt x="1030873" y="28870"/>
                  <a:pt x="1030965" y="23840"/>
                  <a:pt x="1036248" y="22810"/>
                </a:cubicBezTo>
                <a:close/>
                <a:moveTo>
                  <a:pt x="6895683" y="20539"/>
                </a:moveTo>
                <a:cubicBezTo>
                  <a:pt x="6897747" y="20433"/>
                  <a:pt x="6900374" y="20787"/>
                  <a:pt x="6903563" y="21602"/>
                </a:cubicBezTo>
                <a:cubicBezTo>
                  <a:pt x="6916321" y="24860"/>
                  <a:pt x="6926812" y="28639"/>
                  <a:pt x="6935037" y="32939"/>
                </a:cubicBezTo>
                <a:cubicBezTo>
                  <a:pt x="6943261" y="37238"/>
                  <a:pt x="6945003" y="44209"/>
                  <a:pt x="6940261" y="53850"/>
                </a:cubicBezTo>
                <a:cubicBezTo>
                  <a:pt x="6935519" y="63491"/>
                  <a:pt x="6932657" y="93460"/>
                  <a:pt x="6931674" y="143757"/>
                </a:cubicBezTo>
                <a:cubicBezTo>
                  <a:pt x="6962239" y="139674"/>
                  <a:pt x="6986825" y="135257"/>
                  <a:pt x="7005433" y="130508"/>
                </a:cubicBezTo>
                <a:cubicBezTo>
                  <a:pt x="7024039" y="125758"/>
                  <a:pt x="7038101" y="127504"/>
                  <a:pt x="7047617" y="135745"/>
                </a:cubicBezTo>
                <a:cubicBezTo>
                  <a:pt x="7057133" y="143986"/>
                  <a:pt x="7059491" y="149757"/>
                  <a:pt x="7054691" y="153056"/>
                </a:cubicBezTo>
                <a:cubicBezTo>
                  <a:pt x="7049892" y="156356"/>
                  <a:pt x="7031755" y="159314"/>
                  <a:pt x="7000283" y="161931"/>
                </a:cubicBezTo>
                <a:cubicBezTo>
                  <a:pt x="6968809" y="164547"/>
                  <a:pt x="6945265" y="167239"/>
                  <a:pt x="6929649" y="170005"/>
                </a:cubicBezTo>
                <a:lnTo>
                  <a:pt x="6926975" y="193604"/>
                </a:lnTo>
                <a:cubicBezTo>
                  <a:pt x="6950657" y="227552"/>
                  <a:pt x="6970971" y="253254"/>
                  <a:pt x="6987921" y="270712"/>
                </a:cubicBezTo>
                <a:cubicBezTo>
                  <a:pt x="7004869" y="288169"/>
                  <a:pt x="7023373" y="301789"/>
                  <a:pt x="7043430" y="311572"/>
                </a:cubicBezTo>
                <a:cubicBezTo>
                  <a:pt x="7063487" y="321354"/>
                  <a:pt x="7082036" y="330375"/>
                  <a:pt x="7099077" y="338633"/>
                </a:cubicBezTo>
                <a:cubicBezTo>
                  <a:pt x="7116117" y="346890"/>
                  <a:pt x="7109963" y="351019"/>
                  <a:pt x="7080615" y="351019"/>
                </a:cubicBezTo>
                <a:cubicBezTo>
                  <a:pt x="7055367" y="351019"/>
                  <a:pt x="7035543" y="350740"/>
                  <a:pt x="7021143" y="350182"/>
                </a:cubicBezTo>
                <a:cubicBezTo>
                  <a:pt x="7006745" y="349624"/>
                  <a:pt x="6994329" y="341928"/>
                  <a:pt x="6983896" y="327096"/>
                </a:cubicBezTo>
                <a:cubicBezTo>
                  <a:pt x="6973463" y="312263"/>
                  <a:pt x="6963747" y="297435"/>
                  <a:pt x="6954747" y="282611"/>
                </a:cubicBezTo>
                <a:cubicBezTo>
                  <a:pt x="6945748" y="267787"/>
                  <a:pt x="6934899" y="245617"/>
                  <a:pt x="6922199" y="216103"/>
                </a:cubicBezTo>
                <a:cubicBezTo>
                  <a:pt x="6913584" y="256317"/>
                  <a:pt x="6899826" y="286144"/>
                  <a:pt x="6880927" y="305585"/>
                </a:cubicBezTo>
                <a:cubicBezTo>
                  <a:pt x="6862029" y="325025"/>
                  <a:pt x="6839063" y="338766"/>
                  <a:pt x="6812031" y="346807"/>
                </a:cubicBezTo>
                <a:cubicBezTo>
                  <a:pt x="6785000" y="354848"/>
                  <a:pt x="6780833" y="352498"/>
                  <a:pt x="6799532" y="339757"/>
                </a:cubicBezTo>
                <a:cubicBezTo>
                  <a:pt x="6818231" y="327017"/>
                  <a:pt x="6834218" y="313501"/>
                  <a:pt x="6847492" y="299210"/>
                </a:cubicBezTo>
                <a:cubicBezTo>
                  <a:pt x="6860766" y="284919"/>
                  <a:pt x="6872077" y="266599"/>
                  <a:pt x="6881427" y="244251"/>
                </a:cubicBezTo>
                <a:cubicBezTo>
                  <a:pt x="6890777" y="221902"/>
                  <a:pt x="6896485" y="198929"/>
                  <a:pt x="6898551" y="175330"/>
                </a:cubicBezTo>
                <a:cubicBezTo>
                  <a:pt x="6865653" y="180563"/>
                  <a:pt x="6845292" y="184225"/>
                  <a:pt x="6837467" y="186317"/>
                </a:cubicBezTo>
                <a:cubicBezTo>
                  <a:pt x="6829643" y="188408"/>
                  <a:pt x="6818523" y="183671"/>
                  <a:pt x="6804107" y="172105"/>
                </a:cubicBezTo>
                <a:cubicBezTo>
                  <a:pt x="6789691" y="160539"/>
                  <a:pt x="6792071" y="155285"/>
                  <a:pt x="6811244" y="156344"/>
                </a:cubicBezTo>
                <a:cubicBezTo>
                  <a:pt x="6830418" y="157402"/>
                  <a:pt x="6860079" y="154998"/>
                  <a:pt x="6900226" y="149132"/>
                </a:cubicBezTo>
                <a:cubicBezTo>
                  <a:pt x="6901209" y="123750"/>
                  <a:pt x="6901443" y="101068"/>
                  <a:pt x="6900926" y="81086"/>
                </a:cubicBezTo>
                <a:cubicBezTo>
                  <a:pt x="6900409" y="61104"/>
                  <a:pt x="6897530" y="45380"/>
                  <a:pt x="6892289" y="33914"/>
                </a:cubicBezTo>
                <a:cubicBezTo>
                  <a:pt x="6888358" y="25314"/>
                  <a:pt x="6889489" y="20856"/>
                  <a:pt x="6895683" y="20539"/>
                </a:cubicBezTo>
                <a:close/>
                <a:moveTo>
                  <a:pt x="4898699" y="19927"/>
                </a:moveTo>
                <a:cubicBezTo>
                  <a:pt x="4907698" y="21035"/>
                  <a:pt x="4916618" y="24335"/>
                  <a:pt x="4925460" y="29826"/>
                </a:cubicBezTo>
                <a:cubicBezTo>
                  <a:pt x="4934301" y="35318"/>
                  <a:pt x="4937392" y="41017"/>
                  <a:pt x="4934734" y="46925"/>
                </a:cubicBezTo>
                <a:cubicBezTo>
                  <a:pt x="4932076" y="52833"/>
                  <a:pt x="4929738" y="81452"/>
                  <a:pt x="4927722" y="132783"/>
                </a:cubicBezTo>
                <a:cubicBezTo>
                  <a:pt x="4946921" y="118084"/>
                  <a:pt x="4958362" y="107872"/>
                  <a:pt x="4962045" y="102147"/>
                </a:cubicBezTo>
                <a:cubicBezTo>
                  <a:pt x="4965728" y="96422"/>
                  <a:pt x="4976615" y="96493"/>
                  <a:pt x="4994705" y="102359"/>
                </a:cubicBezTo>
                <a:cubicBezTo>
                  <a:pt x="5012796" y="108226"/>
                  <a:pt x="5019900" y="114155"/>
                  <a:pt x="5016016" y="120146"/>
                </a:cubicBezTo>
                <a:cubicBezTo>
                  <a:pt x="5012133" y="126137"/>
                  <a:pt x="5008709" y="133099"/>
                  <a:pt x="5005742" y="141032"/>
                </a:cubicBezTo>
                <a:cubicBezTo>
                  <a:pt x="5002776" y="148965"/>
                  <a:pt x="4999163" y="162514"/>
                  <a:pt x="4994905" y="181680"/>
                </a:cubicBezTo>
                <a:cubicBezTo>
                  <a:pt x="4990647" y="200845"/>
                  <a:pt x="4983114" y="215557"/>
                  <a:pt x="4972307" y="225814"/>
                </a:cubicBezTo>
                <a:cubicBezTo>
                  <a:pt x="4961499" y="236072"/>
                  <a:pt x="4955071" y="236685"/>
                  <a:pt x="4953021" y="227652"/>
                </a:cubicBezTo>
                <a:cubicBezTo>
                  <a:pt x="4950971" y="218619"/>
                  <a:pt x="4944904" y="209178"/>
                  <a:pt x="4934821" y="199329"/>
                </a:cubicBezTo>
                <a:cubicBezTo>
                  <a:pt x="4932301" y="196866"/>
                  <a:pt x="4930470" y="194793"/>
                  <a:pt x="4929330" y="193110"/>
                </a:cubicBezTo>
                <a:lnTo>
                  <a:pt x="4929167" y="192645"/>
                </a:lnTo>
                <a:lnTo>
                  <a:pt x="4928903" y="201628"/>
                </a:lnTo>
                <a:cubicBezTo>
                  <a:pt x="4928141" y="215636"/>
                  <a:pt x="4926747" y="227319"/>
                  <a:pt x="4924722" y="236676"/>
                </a:cubicBezTo>
                <a:cubicBezTo>
                  <a:pt x="4920673" y="255392"/>
                  <a:pt x="4914902" y="258575"/>
                  <a:pt x="4907411" y="246226"/>
                </a:cubicBezTo>
                <a:cubicBezTo>
                  <a:pt x="4899919" y="233876"/>
                  <a:pt x="4897219" y="222552"/>
                  <a:pt x="4899311" y="212253"/>
                </a:cubicBezTo>
                <a:cubicBezTo>
                  <a:pt x="4901403" y="201953"/>
                  <a:pt x="4902973" y="185988"/>
                  <a:pt x="4904024" y="164356"/>
                </a:cubicBezTo>
                <a:cubicBezTo>
                  <a:pt x="4894707" y="172622"/>
                  <a:pt x="4884750" y="179846"/>
                  <a:pt x="4874150" y="186029"/>
                </a:cubicBezTo>
                <a:cubicBezTo>
                  <a:pt x="4871184" y="233760"/>
                  <a:pt x="4874800" y="263225"/>
                  <a:pt x="4885000" y="274424"/>
                </a:cubicBezTo>
                <a:cubicBezTo>
                  <a:pt x="4895199" y="285623"/>
                  <a:pt x="4915589" y="290202"/>
                  <a:pt x="4946171" y="288161"/>
                </a:cubicBezTo>
                <a:cubicBezTo>
                  <a:pt x="4976752" y="286119"/>
                  <a:pt x="4998080" y="282686"/>
                  <a:pt x="5010154" y="277861"/>
                </a:cubicBezTo>
                <a:cubicBezTo>
                  <a:pt x="5022229" y="273037"/>
                  <a:pt x="5032166" y="258633"/>
                  <a:pt x="5039965" y="234651"/>
                </a:cubicBezTo>
                <a:cubicBezTo>
                  <a:pt x="5047765" y="210670"/>
                  <a:pt x="5051394" y="209074"/>
                  <a:pt x="5050852" y="229864"/>
                </a:cubicBezTo>
                <a:cubicBezTo>
                  <a:pt x="5050310" y="250655"/>
                  <a:pt x="5053681" y="268341"/>
                  <a:pt x="5060964" y="282923"/>
                </a:cubicBezTo>
                <a:cubicBezTo>
                  <a:pt x="5062080" y="288956"/>
                  <a:pt x="5057668" y="295252"/>
                  <a:pt x="5047727" y="301810"/>
                </a:cubicBezTo>
                <a:cubicBezTo>
                  <a:pt x="5037786" y="308368"/>
                  <a:pt x="5023545" y="313238"/>
                  <a:pt x="5005005" y="316421"/>
                </a:cubicBezTo>
                <a:cubicBezTo>
                  <a:pt x="4986464" y="319605"/>
                  <a:pt x="4965361" y="321459"/>
                  <a:pt x="4941696" y="321984"/>
                </a:cubicBezTo>
                <a:cubicBezTo>
                  <a:pt x="4918031" y="322509"/>
                  <a:pt x="4898661" y="319425"/>
                  <a:pt x="4883587" y="312734"/>
                </a:cubicBezTo>
                <a:cubicBezTo>
                  <a:pt x="4868513" y="306043"/>
                  <a:pt x="4858476" y="294910"/>
                  <a:pt x="4853477" y="279336"/>
                </a:cubicBezTo>
                <a:cubicBezTo>
                  <a:pt x="4848477" y="263762"/>
                  <a:pt x="4846502" y="235893"/>
                  <a:pt x="4847552" y="195729"/>
                </a:cubicBezTo>
                <a:cubicBezTo>
                  <a:pt x="4841202" y="201395"/>
                  <a:pt x="4836123" y="206207"/>
                  <a:pt x="4832315" y="210165"/>
                </a:cubicBezTo>
                <a:cubicBezTo>
                  <a:pt x="4828507" y="214124"/>
                  <a:pt x="4821466" y="212519"/>
                  <a:pt x="4811191" y="205353"/>
                </a:cubicBezTo>
                <a:cubicBezTo>
                  <a:pt x="4800917" y="198187"/>
                  <a:pt x="4799905" y="193508"/>
                  <a:pt x="4808154" y="191317"/>
                </a:cubicBezTo>
                <a:cubicBezTo>
                  <a:pt x="4816404" y="189125"/>
                  <a:pt x="4829536" y="183763"/>
                  <a:pt x="4847552" y="175230"/>
                </a:cubicBezTo>
                <a:cubicBezTo>
                  <a:pt x="4847552" y="162031"/>
                  <a:pt x="4846797" y="151686"/>
                  <a:pt x="4845289" y="144194"/>
                </a:cubicBezTo>
                <a:cubicBezTo>
                  <a:pt x="4843781" y="136703"/>
                  <a:pt x="4841427" y="129033"/>
                  <a:pt x="4838228" y="121183"/>
                </a:cubicBezTo>
                <a:cubicBezTo>
                  <a:pt x="4835028" y="113334"/>
                  <a:pt x="4835873" y="108338"/>
                  <a:pt x="4840765" y="106197"/>
                </a:cubicBezTo>
                <a:cubicBezTo>
                  <a:pt x="4845656" y="104055"/>
                  <a:pt x="4853793" y="106259"/>
                  <a:pt x="4865176" y="112809"/>
                </a:cubicBezTo>
                <a:cubicBezTo>
                  <a:pt x="4876558" y="119358"/>
                  <a:pt x="4880941" y="125321"/>
                  <a:pt x="4878325" y="130695"/>
                </a:cubicBezTo>
                <a:cubicBezTo>
                  <a:pt x="4875708" y="136070"/>
                  <a:pt x="4874400" y="146698"/>
                  <a:pt x="4874400" y="162581"/>
                </a:cubicBezTo>
                <a:cubicBezTo>
                  <a:pt x="4881900" y="157798"/>
                  <a:pt x="4891774" y="151640"/>
                  <a:pt x="4904024" y="144107"/>
                </a:cubicBezTo>
                <a:cubicBezTo>
                  <a:pt x="4904024" y="104659"/>
                  <a:pt x="4903253" y="79061"/>
                  <a:pt x="4901711" y="67312"/>
                </a:cubicBezTo>
                <a:cubicBezTo>
                  <a:pt x="4900169" y="55562"/>
                  <a:pt x="4897032" y="44451"/>
                  <a:pt x="4892299" y="33976"/>
                </a:cubicBezTo>
                <a:cubicBezTo>
                  <a:pt x="4887566" y="23502"/>
                  <a:pt x="4889699" y="18819"/>
                  <a:pt x="4898699" y="19927"/>
                </a:cubicBezTo>
                <a:close/>
                <a:moveTo>
                  <a:pt x="2535862" y="15959"/>
                </a:moveTo>
                <a:cubicBezTo>
                  <a:pt x="2537004" y="15625"/>
                  <a:pt x="2538510" y="15669"/>
                  <a:pt x="2540381" y="16090"/>
                </a:cubicBezTo>
                <a:cubicBezTo>
                  <a:pt x="2547864" y="17773"/>
                  <a:pt x="2557309" y="21306"/>
                  <a:pt x="2568717" y="26689"/>
                </a:cubicBezTo>
                <a:cubicBezTo>
                  <a:pt x="2580124" y="32072"/>
                  <a:pt x="2583195" y="38859"/>
                  <a:pt x="2577929" y="47050"/>
                </a:cubicBezTo>
                <a:cubicBezTo>
                  <a:pt x="2572662" y="55242"/>
                  <a:pt x="2569546" y="80686"/>
                  <a:pt x="2568579" y="123383"/>
                </a:cubicBezTo>
                <a:cubicBezTo>
                  <a:pt x="2578862" y="121467"/>
                  <a:pt x="2586566" y="119417"/>
                  <a:pt x="2591690" y="117234"/>
                </a:cubicBezTo>
                <a:cubicBezTo>
                  <a:pt x="2596815" y="115050"/>
                  <a:pt x="2602869" y="117438"/>
                  <a:pt x="2609852" y="124396"/>
                </a:cubicBezTo>
                <a:cubicBezTo>
                  <a:pt x="2616835" y="131354"/>
                  <a:pt x="2616372" y="136587"/>
                  <a:pt x="2608464" y="140095"/>
                </a:cubicBezTo>
                <a:cubicBezTo>
                  <a:pt x="2600556" y="143603"/>
                  <a:pt x="2587153" y="147240"/>
                  <a:pt x="2568254" y="151007"/>
                </a:cubicBezTo>
                <a:cubicBezTo>
                  <a:pt x="2567421" y="163522"/>
                  <a:pt x="2567004" y="175380"/>
                  <a:pt x="2567004" y="186579"/>
                </a:cubicBezTo>
                <a:cubicBezTo>
                  <a:pt x="2577654" y="187463"/>
                  <a:pt x="2586591" y="190025"/>
                  <a:pt x="2593815" y="194266"/>
                </a:cubicBezTo>
                <a:cubicBezTo>
                  <a:pt x="2601040" y="198508"/>
                  <a:pt x="2603960" y="206345"/>
                  <a:pt x="2602577" y="217777"/>
                </a:cubicBezTo>
                <a:cubicBezTo>
                  <a:pt x="2601194" y="229210"/>
                  <a:pt x="2595365" y="231822"/>
                  <a:pt x="2585091" y="225614"/>
                </a:cubicBezTo>
                <a:cubicBezTo>
                  <a:pt x="2574816" y="219407"/>
                  <a:pt x="2568788" y="212578"/>
                  <a:pt x="2567004" y="205128"/>
                </a:cubicBezTo>
                <a:lnTo>
                  <a:pt x="2567004" y="286598"/>
                </a:lnTo>
                <a:cubicBezTo>
                  <a:pt x="2567004" y="310963"/>
                  <a:pt x="2564550" y="330666"/>
                  <a:pt x="2559642" y="345707"/>
                </a:cubicBezTo>
                <a:cubicBezTo>
                  <a:pt x="2554734" y="360748"/>
                  <a:pt x="2548426" y="361023"/>
                  <a:pt x="2540718" y="346532"/>
                </a:cubicBezTo>
                <a:cubicBezTo>
                  <a:pt x="2533010" y="332041"/>
                  <a:pt x="2529948" y="321475"/>
                  <a:pt x="2531531" y="314834"/>
                </a:cubicBezTo>
                <a:cubicBezTo>
                  <a:pt x="2533115" y="308193"/>
                  <a:pt x="2534948" y="296023"/>
                  <a:pt x="2537031" y="278324"/>
                </a:cubicBezTo>
                <a:cubicBezTo>
                  <a:pt x="2539114" y="260625"/>
                  <a:pt x="2540672" y="231002"/>
                  <a:pt x="2541706" y="189454"/>
                </a:cubicBezTo>
                <a:cubicBezTo>
                  <a:pt x="2530740" y="218536"/>
                  <a:pt x="2518070" y="240530"/>
                  <a:pt x="2503696" y="255438"/>
                </a:cubicBezTo>
                <a:cubicBezTo>
                  <a:pt x="2489321" y="270345"/>
                  <a:pt x="2476118" y="280853"/>
                  <a:pt x="2464086" y="286961"/>
                </a:cubicBezTo>
                <a:cubicBezTo>
                  <a:pt x="2452053" y="293069"/>
                  <a:pt x="2451311" y="289127"/>
                  <a:pt x="2461861" y="275136"/>
                </a:cubicBezTo>
                <a:cubicBezTo>
                  <a:pt x="2472410" y="261146"/>
                  <a:pt x="2484734" y="242922"/>
                  <a:pt x="2498833" y="220465"/>
                </a:cubicBezTo>
                <a:cubicBezTo>
                  <a:pt x="2512933" y="198008"/>
                  <a:pt x="2523565" y="177730"/>
                  <a:pt x="2530731" y="159631"/>
                </a:cubicBezTo>
                <a:cubicBezTo>
                  <a:pt x="2520316" y="164731"/>
                  <a:pt x="2510720" y="168097"/>
                  <a:pt x="2501946" y="169730"/>
                </a:cubicBezTo>
                <a:cubicBezTo>
                  <a:pt x="2493171" y="171364"/>
                  <a:pt x="2484009" y="167935"/>
                  <a:pt x="2474460" y="159443"/>
                </a:cubicBezTo>
                <a:cubicBezTo>
                  <a:pt x="2464910" y="150952"/>
                  <a:pt x="2466714" y="145723"/>
                  <a:pt x="2479872" y="143757"/>
                </a:cubicBezTo>
                <a:cubicBezTo>
                  <a:pt x="2493030" y="141790"/>
                  <a:pt x="2513641" y="137424"/>
                  <a:pt x="2541706" y="130658"/>
                </a:cubicBezTo>
                <a:lnTo>
                  <a:pt x="2541706" y="76411"/>
                </a:lnTo>
                <a:cubicBezTo>
                  <a:pt x="2541706" y="55296"/>
                  <a:pt x="2539614" y="39542"/>
                  <a:pt x="2535431" y="29151"/>
                </a:cubicBezTo>
                <a:cubicBezTo>
                  <a:pt x="2532294" y="21358"/>
                  <a:pt x="2532437" y="16961"/>
                  <a:pt x="2535862" y="15959"/>
                </a:cubicBezTo>
                <a:close/>
                <a:moveTo>
                  <a:pt x="1382102" y="13590"/>
                </a:moveTo>
                <a:cubicBezTo>
                  <a:pt x="1393151" y="13590"/>
                  <a:pt x="1402480" y="14765"/>
                  <a:pt x="1410088" y="17115"/>
                </a:cubicBezTo>
                <a:cubicBezTo>
                  <a:pt x="1417696" y="19465"/>
                  <a:pt x="1424100" y="23906"/>
                  <a:pt x="1429299" y="30439"/>
                </a:cubicBezTo>
                <a:cubicBezTo>
                  <a:pt x="1434499" y="36972"/>
                  <a:pt x="1434482" y="44946"/>
                  <a:pt x="1429249" y="54362"/>
                </a:cubicBezTo>
                <a:cubicBezTo>
                  <a:pt x="1468814" y="50313"/>
                  <a:pt x="1493354" y="45900"/>
                  <a:pt x="1502870" y="41126"/>
                </a:cubicBezTo>
                <a:cubicBezTo>
                  <a:pt x="1512386" y="36351"/>
                  <a:pt x="1523198" y="37288"/>
                  <a:pt x="1535305" y="43938"/>
                </a:cubicBezTo>
                <a:cubicBezTo>
                  <a:pt x="1547412" y="50588"/>
                  <a:pt x="1557341" y="58541"/>
                  <a:pt x="1565090" y="67799"/>
                </a:cubicBezTo>
                <a:cubicBezTo>
                  <a:pt x="1572840" y="77057"/>
                  <a:pt x="1569923" y="82627"/>
                  <a:pt x="1556341" y="84511"/>
                </a:cubicBezTo>
                <a:cubicBezTo>
                  <a:pt x="1542759" y="86394"/>
                  <a:pt x="1527827" y="91806"/>
                  <a:pt x="1511544" y="100747"/>
                </a:cubicBezTo>
                <a:cubicBezTo>
                  <a:pt x="1495262" y="109688"/>
                  <a:pt x="1489474" y="108051"/>
                  <a:pt x="1494183" y="95835"/>
                </a:cubicBezTo>
                <a:cubicBezTo>
                  <a:pt x="1498891" y="83619"/>
                  <a:pt x="1502286" y="75511"/>
                  <a:pt x="1504370" y="71511"/>
                </a:cubicBezTo>
                <a:cubicBezTo>
                  <a:pt x="1506453" y="67512"/>
                  <a:pt x="1505437" y="65512"/>
                  <a:pt x="1501320" y="65512"/>
                </a:cubicBezTo>
                <a:cubicBezTo>
                  <a:pt x="1494504" y="65512"/>
                  <a:pt x="1474950" y="68116"/>
                  <a:pt x="1442661" y="73324"/>
                </a:cubicBezTo>
                <a:cubicBezTo>
                  <a:pt x="1410371" y="78532"/>
                  <a:pt x="1383307" y="82457"/>
                  <a:pt x="1361466" y="85098"/>
                </a:cubicBezTo>
                <a:cubicBezTo>
                  <a:pt x="1339625" y="87740"/>
                  <a:pt x="1325114" y="88535"/>
                  <a:pt x="1317932" y="87485"/>
                </a:cubicBezTo>
                <a:cubicBezTo>
                  <a:pt x="1311232" y="107901"/>
                  <a:pt x="1302407" y="123462"/>
                  <a:pt x="1291458" y="134170"/>
                </a:cubicBezTo>
                <a:cubicBezTo>
                  <a:pt x="1280508" y="144878"/>
                  <a:pt x="1272992" y="144699"/>
                  <a:pt x="1268909" y="133633"/>
                </a:cubicBezTo>
                <a:cubicBezTo>
                  <a:pt x="1264826" y="122567"/>
                  <a:pt x="1265726" y="112951"/>
                  <a:pt x="1271609" y="104784"/>
                </a:cubicBezTo>
                <a:cubicBezTo>
                  <a:pt x="1277492" y="96618"/>
                  <a:pt x="1282983" y="88144"/>
                  <a:pt x="1288083" y="79361"/>
                </a:cubicBezTo>
                <a:cubicBezTo>
                  <a:pt x="1293183" y="70578"/>
                  <a:pt x="1299062" y="61337"/>
                  <a:pt x="1305719" y="51638"/>
                </a:cubicBezTo>
                <a:cubicBezTo>
                  <a:pt x="1312377" y="41938"/>
                  <a:pt x="1317831" y="47546"/>
                  <a:pt x="1322081" y="68462"/>
                </a:cubicBezTo>
                <a:cubicBezTo>
                  <a:pt x="1337380" y="68562"/>
                  <a:pt x="1367811" y="65395"/>
                  <a:pt x="1413375" y="58962"/>
                </a:cubicBezTo>
                <a:cubicBezTo>
                  <a:pt x="1398576" y="49813"/>
                  <a:pt x="1386511" y="39963"/>
                  <a:pt x="1377177" y="29414"/>
                </a:cubicBezTo>
                <a:cubicBezTo>
                  <a:pt x="1367844" y="18865"/>
                  <a:pt x="1369486" y="13590"/>
                  <a:pt x="1382102" y="13590"/>
                </a:cubicBezTo>
                <a:close/>
                <a:moveTo>
                  <a:pt x="4026228" y="10735"/>
                </a:moveTo>
                <a:cubicBezTo>
                  <a:pt x="4028229" y="10488"/>
                  <a:pt x="4030891" y="10707"/>
                  <a:pt x="4034214" y="11390"/>
                </a:cubicBezTo>
                <a:cubicBezTo>
                  <a:pt x="4047505" y="14123"/>
                  <a:pt x="4059300" y="18523"/>
                  <a:pt x="4069599" y="24589"/>
                </a:cubicBezTo>
                <a:cubicBezTo>
                  <a:pt x="4079899" y="30656"/>
                  <a:pt x="4081911" y="37701"/>
                  <a:pt x="4075636" y="45725"/>
                </a:cubicBezTo>
                <a:cubicBezTo>
                  <a:pt x="4069362" y="53750"/>
                  <a:pt x="4066224" y="85910"/>
                  <a:pt x="4066224" y="142207"/>
                </a:cubicBezTo>
                <a:cubicBezTo>
                  <a:pt x="4087107" y="140241"/>
                  <a:pt x="4104747" y="136349"/>
                  <a:pt x="4119146" y="130533"/>
                </a:cubicBezTo>
                <a:cubicBezTo>
                  <a:pt x="4133545" y="124716"/>
                  <a:pt x="4146366" y="126650"/>
                  <a:pt x="4157606" y="136332"/>
                </a:cubicBezTo>
                <a:cubicBezTo>
                  <a:pt x="4168847" y="146015"/>
                  <a:pt x="4169402" y="152569"/>
                  <a:pt x="4159269" y="155994"/>
                </a:cubicBezTo>
                <a:cubicBezTo>
                  <a:pt x="4149136" y="159418"/>
                  <a:pt x="4118121" y="164131"/>
                  <a:pt x="4066224" y="170130"/>
                </a:cubicBezTo>
                <a:lnTo>
                  <a:pt x="4066224" y="176055"/>
                </a:lnTo>
                <a:cubicBezTo>
                  <a:pt x="4077107" y="187938"/>
                  <a:pt x="4089552" y="199324"/>
                  <a:pt x="4103560" y="210215"/>
                </a:cubicBezTo>
                <a:cubicBezTo>
                  <a:pt x="4117567" y="221106"/>
                  <a:pt x="4130904" y="230352"/>
                  <a:pt x="4143570" y="237951"/>
                </a:cubicBezTo>
                <a:cubicBezTo>
                  <a:pt x="4156236" y="245551"/>
                  <a:pt x="4169560" y="252200"/>
                  <a:pt x="4183542" y="257900"/>
                </a:cubicBezTo>
                <a:cubicBezTo>
                  <a:pt x="4197525" y="263600"/>
                  <a:pt x="4214669" y="269170"/>
                  <a:pt x="4234977" y="274611"/>
                </a:cubicBezTo>
                <a:cubicBezTo>
                  <a:pt x="4255284" y="280053"/>
                  <a:pt x="4254805" y="285519"/>
                  <a:pt x="4233539" y="291010"/>
                </a:cubicBezTo>
                <a:cubicBezTo>
                  <a:pt x="4212274" y="296502"/>
                  <a:pt x="4193600" y="299247"/>
                  <a:pt x="4177518" y="299247"/>
                </a:cubicBezTo>
                <a:cubicBezTo>
                  <a:pt x="4161419" y="299247"/>
                  <a:pt x="4143199" y="288540"/>
                  <a:pt x="4122859" y="267124"/>
                </a:cubicBezTo>
                <a:cubicBezTo>
                  <a:pt x="4102518" y="245709"/>
                  <a:pt x="4083640" y="222952"/>
                  <a:pt x="4066224" y="198854"/>
                </a:cubicBezTo>
                <a:cubicBezTo>
                  <a:pt x="4066224" y="220569"/>
                  <a:pt x="4066478" y="246513"/>
                  <a:pt x="4066987" y="276686"/>
                </a:cubicBezTo>
                <a:cubicBezTo>
                  <a:pt x="4067495" y="306860"/>
                  <a:pt x="4065024" y="330975"/>
                  <a:pt x="4059575" y="349032"/>
                </a:cubicBezTo>
                <a:cubicBezTo>
                  <a:pt x="4054125" y="367089"/>
                  <a:pt x="4047042" y="366493"/>
                  <a:pt x="4038326" y="347245"/>
                </a:cubicBezTo>
                <a:cubicBezTo>
                  <a:pt x="4029610" y="327996"/>
                  <a:pt x="4027606" y="310947"/>
                  <a:pt x="4032314" y="296098"/>
                </a:cubicBezTo>
                <a:cubicBezTo>
                  <a:pt x="4037022" y="281249"/>
                  <a:pt x="4039376" y="243609"/>
                  <a:pt x="4039376" y="183180"/>
                </a:cubicBezTo>
                <a:cubicBezTo>
                  <a:pt x="4019977" y="219644"/>
                  <a:pt x="3998299" y="249055"/>
                  <a:pt x="3974342" y="271412"/>
                </a:cubicBezTo>
                <a:cubicBezTo>
                  <a:pt x="3950385" y="293769"/>
                  <a:pt x="3926999" y="309226"/>
                  <a:pt x="3904184" y="317784"/>
                </a:cubicBezTo>
                <a:cubicBezTo>
                  <a:pt x="3881369" y="326342"/>
                  <a:pt x="3882107" y="320400"/>
                  <a:pt x="3906397" y="299960"/>
                </a:cubicBezTo>
                <a:cubicBezTo>
                  <a:pt x="3930687" y="279519"/>
                  <a:pt x="3953740" y="255538"/>
                  <a:pt x="3975555" y="228014"/>
                </a:cubicBezTo>
                <a:cubicBezTo>
                  <a:pt x="3997370" y="200491"/>
                  <a:pt x="4010803" y="183455"/>
                  <a:pt x="4015852" y="176905"/>
                </a:cubicBezTo>
                <a:cubicBezTo>
                  <a:pt x="3999487" y="180038"/>
                  <a:pt x="3984792" y="182913"/>
                  <a:pt x="3971768" y="185529"/>
                </a:cubicBezTo>
                <a:cubicBezTo>
                  <a:pt x="3958743" y="188146"/>
                  <a:pt x="3946103" y="184804"/>
                  <a:pt x="3933845" y="175505"/>
                </a:cubicBezTo>
                <a:cubicBezTo>
                  <a:pt x="3921587" y="166206"/>
                  <a:pt x="3923929" y="161223"/>
                  <a:pt x="3940869" y="160556"/>
                </a:cubicBezTo>
                <a:cubicBezTo>
                  <a:pt x="3957810" y="159889"/>
                  <a:pt x="3972851" y="158506"/>
                  <a:pt x="3985992" y="156406"/>
                </a:cubicBezTo>
                <a:cubicBezTo>
                  <a:pt x="3999133" y="154306"/>
                  <a:pt x="4016927" y="151381"/>
                  <a:pt x="4039376" y="147632"/>
                </a:cubicBezTo>
                <a:cubicBezTo>
                  <a:pt x="4039376" y="112801"/>
                  <a:pt x="4039122" y="86773"/>
                  <a:pt x="4038614" y="69549"/>
                </a:cubicBezTo>
                <a:cubicBezTo>
                  <a:pt x="4038105" y="52325"/>
                  <a:pt x="4033922" y="37643"/>
                  <a:pt x="4026064" y="25502"/>
                </a:cubicBezTo>
                <a:cubicBezTo>
                  <a:pt x="4020171" y="16396"/>
                  <a:pt x="4020226" y="11474"/>
                  <a:pt x="4026228" y="10735"/>
                </a:cubicBezTo>
                <a:close/>
                <a:moveTo>
                  <a:pt x="3034526" y="7315"/>
                </a:moveTo>
                <a:cubicBezTo>
                  <a:pt x="3039375" y="7315"/>
                  <a:pt x="3048445" y="9753"/>
                  <a:pt x="3061737" y="14627"/>
                </a:cubicBezTo>
                <a:cubicBezTo>
                  <a:pt x="3075027" y="19502"/>
                  <a:pt x="3079731" y="24902"/>
                  <a:pt x="3075848" y="30826"/>
                </a:cubicBezTo>
                <a:cubicBezTo>
                  <a:pt x="3071965" y="36751"/>
                  <a:pt x="3068415" y="43996"/>
                  <a:pt x="3065199" y="52563"/>
                </a:cubicBezTo>
                <a:cubicBezTo>
                  <a:pt x="3061982" y="61129"/>
                  <a:pt x="3058066" y="69045"/>
                  <a:pt x="3053450" y="76311"/>
                </a:cubicBezTo>
                <a:cubicBezTo>
                  <a:pt x="3070665" y="74278"/>
                  <a:pt x="3089480" y="71691"/>
                  <a:pt x="3109896" y="68549"/>
                </a:cubicBezTo>
                <a:cubicBezTo>
                  <a:pt x="3130311" y="65408"/>
                  <a:pt x="3146648" y="62779"/>
                  <a:pt x="3158906" y="60662"/>
                </a:cubicBezTo>
                <a:cubicBezTo>
                  <a:pt x="3171163" y="58545"/>
                  <a:pt x="3183279" y="58600"/>
                  <a:pt x="3195253" y="60825"/>
                </a:cubicBezTo>
                <a:cubicBezTo>
                  <a:pt x="3207228" y="63049"/>
                  <a:pt x="3216127" y="68362"/>
                  <a:pt x="3221952" y="76761"/>
                </a:cubicBezTo>
                <a:cubicBezTo>
                  <a:pt x="3227776" y="85161"/>
                  <a:pt x="3226835" y="90094"/>
                  <a:pt x="3219127" y="91560"/>
                </a:cubicBezTo>
                <a:cubicBezTo>
                  <a:pt x="3211419" y="93027"/>
                  <a:pt x="3199103" y="93235"/>
                  <a:pt x="3182179" y="92185"/>
                </a:cubicBezTo>
                <a:cubicBezTo>
                  <a:pt x="3165255" y="91135"/>
                  <a:pt x="3145727" y="91389"/>
                  <a:pt x="3123595" y="92948"/>
                </a:cubicBezTo>
                <a:cubicBezTo>
                  <a:pt x="3101463" y="94506"/>
                  <a:pt x="3075998" y="97268"/>
                  <a:pt x="3047200" y="101235"/>
                </a:cubicBezTo>
                <a:cubicBezTo>
                  <a:pt x="3038450" y="120717"/>
                  <a:pt x="3029551" y="136624"/>
                  <a:pt x="3020502" y="148957"/>
                </a:cubicBezTo>
                <a:cubicBezTo>
                  <a:pt x="3022885" y="150723"/>
                  <a:pt x="3033138" y="149552"/>
                  <a:pt x="3051262" y="145444"/>
                </a:cubicBezTo>
                <a:cubicBezTo>
                  <a:pt x="3069386" y="141336"/>
                  <a:pt x="3081818" y="137936"/>
                  <a:pt x="3088560" y="135245"/>
                </a:cubicBezTo>
                <a:cubicBezTo>
                  <a:pt x="3095301" y="132553"/>
                  <a:pt x="3102751" y="132595"/>
                  <a:pt x="3110909" y="135370"/>
                </a:cubicBezTo>
                <a:cubicBezTo>
                  <a:pt x="3119066" y="138145"/>
                  <a:pt x="3126428" y="141374"/>
                  <a:pt x="3132995" y="145057"/>
                </a:cubicBezTo>
                <a:cubicBezTo>
                  <a:pt x="3139561" y="148740"/>
                  <a:pt x="3141011" y="156623"/>
                  <a:pt x="3137344" y="168705"/>
                </a:cubicBezTo>
                <a:cubicBezTo>
                  <a:pt x="3133678" y="180788"/>
                  <a:pt x="3132361" y="193762"/>
                  <a:pt x="3133395" y="207628"/>
                </a:cubicBezTo>
                <a:cubicBezTo>
                  <a:pt x="3134428" y="221494"/>
                  <a:pt x="3135465" y="237830"/>
                  <a:pt x="3136507" y="256638"/>
                </a:cubicBezTo>
                <a:cubicBezTo>
                  <a:pt x="3137548" y="275445"/>
                  <a:pt x="3138607" y="292594"/>
                  <a:pt x="3139682" y="308084"/>
                </a:cubicBezTo>
                <a:cubicBezTo>
                  <a:pt x="3140757" y="323575"/>
                  <a:pt x="3139048" y="336658"/>
                  <a:pt x="3134557" y="347332"/>
                </a:cubicBezTo>
                <a:cubicBezTo>
                  <a:pt x="3130065" y="358006"/>
                  <a:pt x="3123303" y="366781"/>
                  <a:pt x="3114271" y="373655"/>
                </a:cubicBezTo>
                <a:cubicBezTo>
                  <a:pt x="3105238" y="380530"/>
                  <a:pt x="3099409" y="379126"/>
                  <a:pt x="3096784" y="369443"/>
                </a:cubicBezTo>
                <a:cubicBezTo>
                  <a:pt x="3094160" y="359760"/>
                  <a:pt x="3087556" y="348224"/>
                  <a:pt x="3076973" y="334833"/>
                </a:cubicBezTo>
                <a:cubicBezTo>
                  <a:pt x="3066390" y="321442"/>
                  <a:pt x="3066553" y="316342"/>
                  <a:pt x="3077461" y="319534"/>
                </a:cubicBezTo>
                <a:cubicBezTo>
                  <a:pt x="3088368" y="322725"/>
                  <a:pt x="3095689" y="324296"/>
                  <a:pt x="3099422" y="324246"/>
                </a:cubicBezTo>
                <a:cubicBezTo>
                  <a:pt x="3103155" y="324196"/>
                  <a:pt x="3105021" y="312172"/>
                  <a:pt x="3105021" y="288173"/>
                </a:cubicBezTo>
                <a:cubicBezTo>
                  <a:pt x="3105021" y="260192"/>
                  <a:pt x="3104013" y="232118"/>
                  <a:pt x="3101997" y="203953"/>
                </a:cubicBezTo>
                <a:cubicBezTo>
                  <a:pt x="3099980" y="175788"/>
                  <a:pt x="3096026" y="160839"/>
                  <a:pt x="3090135" y="159106"/>
                </a:cubicBezTo>
                <a:cubicBezTo>
                  <a:pt x="3084243" y="157373"/>
                  <a:pt x="3062599" y="160398"/>
                  <a:pt x="3025201" y="168180"/>
                </a:cubicBezTo>
                <a:lnTo>
                  <a:pt x="3025201" y="200229"/>
                </a:lnTo>
                <a:cubicBezTo>
                  <a:pt x="3032751" y="200329"/>
                  <a:pt x="3044167" y="198262"/>
                  <a:pt x="3059449" y="194029"/>
                </a:cubicBezTo>
                <a:cubicBezTo>
                  <a:pt x="3074731" y="189796"/>
                  <a:pt x="3084610" y="191671"/>
                  <a:pt x="3089085" y="199654"/>
                </a:cubicBezTo>
                <a:cubicBezTo>
                  <a:pt x="3093560" y="207636"/>
                  <a:pt x="3088285" y="213161"/>
                  <a:pt x="3073261" y="216228"/>
                </a:cubicBezTo>
                <a:cubicBezTo>
                  <a:pt x="3058237" y="219294"/>
                  <a:pt x="3042217" y="220827"/>
                  <a:pt x="3025201" y="220827"/>
                </a:cubicBezTo>
                <a:cubicBezTo>
                  <a:pt x="3025201" y="231360"/>
                  <a:pt x="3024159" y="242276"/>
                  <a:pt x="3022076" y="253575"/>
                </a:cubicBezTo>
                <a:cubicBezTo>
                  <a:pt x="3036826" y="253659"/>
                  <a:pt x="3050200" y="251588"/>
                  <a:pt x="3062199" y="247363"/>
                </a:cubicBezTo>
                <a:cubicBezTo>
                  <a:pt x="3074198" y="243138"/>
                  <a:pt x="3083318" y="245280"/>
                  <a:pt x="3089560" y="253788"/>
                </a:cubicBezTo>
                <a:cubicBezTo>
                  <a:pt x="3095801" y="262296"/>
                  <a:pt x="3088656" y="268341"/>
                  <a:pt x="3068124" y="271924"/>
                </a:cubicBezTo>
                <a:cubicBezTo>
                  <a:pt x="3047591" y="275507"/>
                  <a:pt x="3032076" y="275207"/>
                  <a:pt x="3021576" y="271024"/>
                </a:cubicBezTo>
                <a:cubicBezTo>
                  <a:pt x="3019710" y="298039"/>
                  <a:pt x="3014623" y="319434"/>
                  <a:pt x="3006315" y="335208"/>
                </a:cubicBezTo>
                <a:cubicBezTo>
                  <a:pt x="2998007" y="350982"/>
                  <a:pt x="2990682" y="353436"/>
                  <a:pt x="2984341" y="342570"/>
                </a:cubicBezTo>
                <a:cubicBezTo>
                  <a:pt x="2978000" y="331704"/>
                  <a:pt x="2977196" y="320850"/>
                  <a:pt x="2981929" y="310009"/>
                </a:cubicBezTo>
                <a:cubicBezTo>
                  <a:pt x="2986662" y="299168"/>
                  <a:pt x="2990320" y="287036"/>
                  <a:pt x="2992903" y="273612"/>
                </a:cubicBezTo>
                <a:cubicBezTo>
                  <a:pt x="2995486" y="260187"/>
                  <a:pt x="2997561" y="241255"/>
                  <a:pt x="2999128" y="216815"/>
                </a:cubicBezTo>
                <a:cubicBezTo>
                  <a:pt x="3000694" y="192375"/>
                  <a:pt x="3001411" y="176980"/>
                  <a:pt x="3001278" y="170630"/>
                </a:cubicBezTo>
                <a:cubicBezTo>
                  <a:pt x="2989278" y="192512"/>
                  <a:pt x="2975000" y="211457"/>
                  <a:pt x="2958443" y="227464"/>
                </a:cubicBezTo>
                <a:cubicBezTo>
                  <a:pt x="2941885" y="243472"/>
                  <a:pt x="2921912" y="256825"/>
                  <a:pt x="2898521" y="267524"/>
                </a:cubicBezTo>
                <a:cubicBezTo>
                  <a:pt x="2875131" y="278224"/>
                  <a:pt x="2873511" y="274641"/>
                  <a:pt x="2893659" y="256775"/>
                </a:cubicBezTo>
                <a:cubicBezTo>
                  <a:pt x="2913808" y="238909"/>
                  <a:pt x="2934773" y="216748"/>
                  <a:pt x="2956555" y="190292"/>
                </a:cubicBezTo>
                <a:cubicBezTo>
                  <a:pt x="2978338" y="163835"/>
                  <a:pt x="2998019" y="134791"/>
                  <a:pt x="3015602" y="103159"/>
                </a:cubicBezTo>
                <a:cubicBezTo>
                  <a:pt x="2975587" y="108342"/>
                  <a:pt x="2949756" y="112255"/>
                  <a:pt x="2938107" y="114896"/>
                </a:cubicBezTo>
                <a:cubicBezTo>
                  <a:pt x="2926457" y="117538"/>
                  <a:pt x="2915283" y="114600"/>
                  <a:pt x="2904584" y="106084"/>
                </a:cubicBezTo>
                <a:cubicBezTo>
                  <a:pt x="2893884" y="97568"/>
                  <a:pt x="2891547" y="92848"/>
                  <a:pt x="2897572" y="91923"/>
                </a:cubicBezTo>
                <a:cubicBezTo>
                  <a:pt x="2903596" y="90998"/>
                  <a:pt x="2914966" y="90273"/>
                  <a:pt x="2931682" y="89748"/>
                </a:cubicBezTo>
                <a:cubicBezTo>
                  <a:pt x="2948398" y="89223"/>
                  <a:pt x="2978246" y="85969"/>
                  <a:pt x="3021226" y="79986"/>
                </a:cubicBezTo>
                <a:cubicBezTo>
                  <a:pt x="3033159" y="50804"/>
                  <a:pt x="3036776" y="31397"/>
                  <a:pt x="3032076" y="21764"/>
                </a:cubicBezTo>
                <a:cubicBezTo>
                  <a:pt x="3027376" y="12132"/>
                  <a:pt x="3028193" y="7315"/>
                  <a:pt x="3034526" y="7315"/>
                </a:cubicBezTo>
                <a:close/>
                <a:moveTo>
                  <a:pt x="5262913" y="5259"/>
                </a:moveTo>
                <a:cubicBezTo>
                  <a:pt x="5264811" y="5386"/>
                  <a:pt x="5267070" y="5942"/>
                  <a:pt x="5269689" y="6928"/>
                </a:cubicBezTo>
                <a:cubicBezTo>
                  <a:pt x="5280163" y="10869"/>
                  <a:pt x="5288037" y="15515"/>
                  <a:pt x="5293312" y="20864"/>
                </a:cubicBezTo>
                <a:cubicBezTo>
                  <a:pt x="5298587" y="26214"/>
                  <a:pt x="5298641" y="30860"/>
                  <a:pt x="5293474" y="34801"/>
                </a:cubicBezTo>
                <a:cubicBezTo>
                  <a:pt x="5288308" y="38743"/>
                  <a:pt x="5280959" y="45263"/>
                  <a:pt x="5271426" y="54362"/>
                </a:cubicBezTo>
                <a:cubicBezTo>
                  <a:pt x="5303890" y="53396"/>
                  <a:pt x="5329852" y="49229"/>
                  <a:pt x="5349309" y="41863"/>
                </a:cubicBezTo>
                <a:cubicBezTo>
                  <a:pt x="5368766" y="34497"/>
                  <a:pt x="5383919" y="34451"/>
                  <a:pt x="5394768" y="41726"/>
                </a:cubicBezTo>
                <a:cubicBezTo>
                  <a:pt x="5405617" y="49000"/>
                  <a:pt x="5405209" y="55296"/>
                  <a:pt x="5393543" y="60612"/>
                </a:cubicBezTo>
                <a:cubicBezTo>
                  <a:pt x="5381878" y="65928"/>
                  <a:pt x="5365787" y="70161"/>
                  <a:pt x="5345271" y="73311"/>
                </a:cubicBezTo>
                <a:cubicBezTo>
                  <a:pt x="5324756" y="76461"/>
                  <a:pt x="5308153" y="78303"/>
                  <a:pt x="5295462" y="78836"/>
                </a:cubicBezTo>
                <a:cubicBezTo>
                  <a:pt x="5282771" y="79369"/>
                  <a:pt x="5271901" y="77019"/>
                  <a:pt x="5262851" y="71786"/>
                </a:cubicBezTo>
                <a:cubicBezTo>
                  <a:pt x="5234770" y="100601"/>
                  <a:pt x="5212154" y="118004"/>
                  <a:pt x="5195006" y="123996"/>
                </a:cubicBezTo>
                <a:cubicBezTo>
                  <a:pt x="5177856" y="129987"/>
                  <a:pt x="5175690" y="126404"/>
                  <a:pt x="5188506" y="113246"/>
                </a:cubicBezTo>
                <a:cubicBezTo>
                  <a:pt x="5201322" y="100089"/>
                  <a:pt x="5215963" y="82990"/>
                  <a:pt x="5232428" y="61949"/>
                </a:cubicBezTo>
                <a:cubicBezTo>
                  <a:pt x="5248894" y="40909"/>
                  <a:pt x="5256602" y="25493"/>
                  <a:pt x="5255552" y="15702"/>
                </a:cubicBezTo>
                <a:cubicBezTo>
                  <a:pt x="5254764" y="8359"/>
                  <a:pt x="5257218" y="4878"/>
                  <a:pt x="5262913" y="5259"/>
                </a:cubicBezTo>
                <a:close/>
                <a:moveTo>
                  <a:pt x="6571309" y="112"/>
                </a:moveTo>
                <a:cubicBezTo>
                  <a:pt x="6572655" y="-106"/>
                  <a:pt x="6574333" y="-5"/>
                  <a:pt x="6576345" y="416"/>
                </a:cubicBezTo>
                <a:cubicBezTo>
                  <a:pt x="6584395" y="2099"/>
                  <a:pt x="6594099" y="6736"/>
                  <a:pt x="6605457" y="14327"/>
                </a:cubicBezTo>
                <a:cubicBezTo>
                  <a:pt x="6616814" y="21919"/>
                  <a:pt x="6620660" y="26952"/>
                  <a:pt x="6616993" y="29426"/>
                </a:cubicBezTo>
                <a:cubicBezTo>
                  <a:pt x="6613327" y="31901"/>
                  <a:pt x="6608657" y="37530"/>
                  <a:pt x="6602982" y="46313"/>
                </a:cubicBezTo>
                <a:cubicBezTo>
                  <a:pt x="6597307" y="55096"/>
                  <a:pt x="6590641" y="65099"/>
                  <a:pt x="6582983" y="76324"/>
                </a:cubicBezTo>
                <a:cubicBezTo>
                  <a:pt x="6575325" y="87548"/>
                  <a:pt x="6569671" y="94343"/>
                  <a:pt x="6566021" y="96710"/>
                </a:cubicBezTo>
                <a:cubicBezTo>
                  <a:pt x="6594437" y="94710"/>
                  <a:pt x="6614489" y="91856"/>
                  <a:pt x="6626181" y="88148"/>
                </a:cubicBezTo>
                <a:cubicBezTo>
                  <a:pt x="6637871" y="84440"/>
                  <a:pt x="6648650" y="85960"/>
                  <a:pt x="6658515" y="92710"/>
                </a:cubicBezTo>
                <a:cubicBezTo>
                  <a:pt x="6668382" y="99460"/>
                  <a:pt x="6677135" y="107938"/>
                  <a:pt x="6684777" y="118146"/>
                </a:cubicBezTo>
                <a:cubicBezTo>
                  <a:pt x="6692417" y="128354"/>
                  <a:pt x="6689689" y="134403"/>
                  <a:pt x="6676589" y="136295"/>
                </a:cubicBezTo>
                <a:cubicBezTo>
                  <a:pt x="6663491" y="138186"/>
                  <a:pt x="6647771" y="144119"/>
                  <a:pt x="6629431" y="154094"/>
                </a:cubicBezTo>
                <a:cubicBezTo>
                  <a:pt x="6611089" y="164068"/>
                  <a:pt x="6603798" y="164672"/>
                  <a:pt x="6607557" y="155906"/>
                </a:cubicBezTo>
                <a:cubicBezTo>
                  <a:pt x="6611315" y="147140"/>
                  <a:pt x="6615760" y="138541"/>
                  <a:pt x="6620893" y="130108"/>
                </a:cubicBezTo>
                <a:cubicBezTo>
                  <a:pt x="6626027" y="121675"/>
                  <a:pt x="6628121" y="116646"/>
                  <a:pt x="6627181" y="115021"/>
                </a:cubicBezTo>
                <a:cubicBezTo>
                  <a:pt x="6626239" y="113396"/>
                  <a:pt x="6616756" y="113359"/>
                  <a:pt x="6598732" y="114909"/>
                </a:cubicBezTo>
                <a:cubicBezTo>
                  <a:pt x="6580708" y="116459"/>
                  <a:pt x="6558301" y="119071"/>
                  <a:pt x="6531511" y="122746"/>
                </a:cubicBezTo>
                <a:cubicBezTo>
                  <a:pt x="6504721" y="126421"/>
                  <a:pt x="6479185" y="130091"/>
                  <a:pt x="6454903" y="133758"/>
                </a:cubicBezTo>
                <a:cubicBezTo>
                  <a:pt x="6430621" y="137424"/>
                  <a:pt x="6416023" y="138732"/>
                  <a:pt x="6411106" y="137682"/>
                </a:cubicBezTo>
                <a:cubicBezTo>
                  <a:pt x="6406423" y="156731"/>
                  <a:pt x="6398899" y="172472"/>
                  <a:pt x="6388532" y="184904"/>
                </a:cubicBezTo>
                <a:cubicBezTo>
                  <a:pt x="6378167" y="197337"/>
                  <a:pt x="6370617" y="197512"/>
                  <a:pt x="6365883" y="185429"/>
                </a:cubicBezTo>
                <a:cubicBezTo>
                  <a:pt x="6361151" y="173347"/>
                  <a:pt x="6361693" y="162985"/>
                  <a:pt x="6367509" y="154344"/>
                </a:cubicBezTo>
                <a:cubicBezTo>
                  <a:pt x="6373325" y="145703"/>
                  <a:pt x="6378029" y="136795"/>
                  <a:pt x="6381621" y="127620"/>
                </a:cubicBezTo>
                <a:cubicBezTo>
                  <a:pt x="6385211" y="118446"/>
                  <a:pt x="6387899" y="111001"/>
                  <a:pt x="6389682" y="105284"/>
                </a:cubicBezTo>
                <a:cubicBezTo>
                  <a:pt x="6391465" y="99568"/>
                  <a:pt x="6395419" y="99480"/>
                  <a:pt x="6401544" y="105022"/>
                </a:cubicBezTo>
                <a:cubicBezTo>
                  <a:pt x="6407669" y="110563"/>
                  <a:pt x="6410731" y="114592"/>
                  <a:pt x="6410731" y="117109"/>
                </a:cubicBezTo>
                <a:cubicBezTo>
                  <a:pt x="6422514" y="117192"/>
                  <a:pt x="6438142" y="115917"/>
                  <a:pt x="6457615" y="113284"/>
                </a:cubicBezTo>
                <a:cubicBezTo>
                  <a:pt x="6477089" y="110651"/>
                  <a:pt x="6505733" y="106843"/>
                  <a:pt x="6543547" y="101860"/>
                </a:cubicBezTo>
                <a:cubicBezTo>
                  <a:pt x="6552197" y="85511"/>
                  <a:pt x="6559122" y="68366"/>
                  <a:pt x="6564321" y="50425"/>
                </a:cubicBezTo>
                <a:cubicBezTo>
                  <a:pt x="6569521" y="32485"/>
                  <a:pt x="6570813" y="19244"/>
                  <a:pt x="6568196" y="10703"/>
                </a:cubicBezTo>
                <a:cubicBezTo>
                  <a:pt x="6566234" y="4297"/>
                  <a:pt x="6567271" y="766"/>
                  <a:pt x="6571309" y="112"/>
                </a:cubicBezTo>
                <a:close/>
                <a:moveTo>
                  <a:pt x="2285059" y="112"/>
                </a:moveTo>
                <a:cubicBezTo>
                  <a:pt x="2286405" y="-106"/>
                  <a:pt x="2288084" y="-5"/>
                  <a:pt x="2290096" y="416"/>
                </a:cubicBezTo>
                <a:cubicBezTo>
                  <a:pt x="2298146" y="2099"/>
                  <a:pt x="2307849" y="6736"/>
                  <a:pt x="2319207" y="14327"/>
                </a:cubicBezTo>
                <a:cubicBezTo>
                  <a:pt x="2330565" y="21919"/>
                  <a:pt x="2334410" y="26952"/>
                  <a:pt x="2330744" y="29426"/>
                </a:cubicBezTo>
                <a:cubicBezTo>
                  <a:pt x="2327077" y="31901"/>
                  <a:pt x="2322407" y="37530"/>
                  <a:pt x="2316732" y="46313"/>
                </a:cubicBezTo>
                <a:cubicBezTo>
                  <a:pt x="2311057" y="55096"/>
                  <a:pt x="2304391" y="65099"/>
                  <a:pt x="2296733" y="76324"/>
                </a:cubicBezTo>
                <a:cubicBezTo>
                  <a:pt x="2289075" y="87548"/>
                  <a:pt x="2283422" y="94343"/>
                  <a:pt x="2279772" y="96710"/>
                </a:cubicBezTo>
                <a:cubicBezTo>
                  <a:pt x="2308187" y="94710"/>
                  <a:pt x="2328240" y="91856"/>
                  <a:pt x="2339931" y="88148"/>
                </a:cubicBezTo>
                <a:cubicBezTo>
                  <a:pt x="2351621" y="84440"/>
                  <a:pt x="2362400" y="85960"/>
                  <a:pt x="2372266" y="92710"/>
                </a:cubicBezTo>
                <a:cubicBezTo>
                  <a:pt x="2382132" y="99460"/>
                  <a:pt x="2390886" y="107938"/>
                  <a:pt x="2398527" y="118146"/>
                </a:cubicBezTo>
                <a:cubicBezTo>
                  <a:pt x="2406168" y="128354"/>
                  <a:pt x="2403439" y="134403"/>
                  <a:pt x="2390340" y="136295"/>
                </a:cubicBezTo>
                <a:cubicBezTo>
                  <a:pt x="2377241" y="138186"/>
                  <a:pt x="2361521" y="144119"/>
                  <a:pt x="2343180" y="154094"/>
                </a:cubicBezTo>
                <a:cubicBezTo>
                  <a:pt x="2324840" y="164068"/>
                  <a:pt x="2317549" y="164672"/>
                  <a:pt x="2321307" y="155906"/>
                </a:cubicBezTo>
                <a:cubicBezTo>
                  <a:pt x="2325065" y="147140"/>
                  <a:pt x="2329510" y="138541"/>
                  <a:pt x="2334643" y="130108"/>
                </a:cubicBezTo>
                <a:cubicBezTo>
                  <a:pt x="2339777" y="121675"/>
                  <a:pt x="2341872" y="116646"/>
                  <a:pt x="2340931" y="115021"/>
                </a:cubicBezTo>
                <a:cubicBezTo>
                  <a:pt x="2339989" y="113396"/>
                  <a:pt x="2330506" y="113359"/>
                  <a:pt x="2312482" y="114909"/>
                </a:cubicBezTo>
                <a:cubicBezTo>
                  <a:pt x="2294458" y="116459"/>
                  <a:pt x="2272051" y="119071"/>
                  <a:pt x="2245261" y="122746"/>
                </a:cubicBezTo>
                <a:cubicBezTo>
                  <a:pt x="2218471" y="126421"/>
                  <a:pt x="2192935" y="130091"/>
                  <a:pt x="2168654" y="133758"/>
                </a:cubicBezTo>
                <a:cubicBezTo>
                  <a:pt x="2144372" y="137424"/>
                  <a:pt x="2129772" y="138732"/>
                  <a:pt x="2124856" y="137682"/>
                </a:cubicBezTo>
                <a:cubicBezTo>
                  <a:pt x="2120173" y="156731"/>
                  <a:pt x="2112649" y="172472"/>
                  <a:pt x="2102283" y="184904"/>
                </a:cubicBezTo>
                <a:cubicBezTo>
                  <a:pt x="2091917" y="197337"/>
                  <a:pt x="2084367" y="197512"/>
                  <a:pt x="2079634" y="185429"/>
                </a:cubicBezTo>
                <a:cubicBezTo>
                  <a:pt x="2074901" y="173347"/>
                  <a:pt x="2075443" y="162985"/>
                  <a:pt x="2081259" y="154344"/>
                </a:cubicBezTo>
                <a:cubicBezTo>
                  <a:pt x="2087075" y="145703"/>
                  <a:pt x="2091779" y="136795"/>
                  <a:pt x="2095371" y="127620"/>
                </a:cubicBezTo>
                <a:cubicBezTo>
                  <a:pt x="2098962" y="118446"/>
                  <a:pt x="2101649" y="111001"/>
                  <a:pt x="2103433" y="105284"/>
                </a:cubicBezTo>
                <a:cubicBezTo>
                  <a:pt x="2105216" y="99568"/>
                  <a:pt x="2109170" y="99480"/>
                  <a:pt x="2115294" y="105022"/>
                </a:cubicBezTo>
                <a:cubicBezTo>
                  <a:pt x="2121419" y="110563"/>
                  <a:pt x="2124481" y="114592"/>
                  <a:pt x="2124481" y="117109"/>
                </a:cubicBezTo>
                <a:cubicBezTo>
                  <a:pt x="2136264" y="117192"/>
                  <a:pt x="2151892" y="115917"/>
                  <a:pt x="2171366" y="113284"/>
                </a:cubicBezTo>
                <a:cubicBezTo>
                  <a:pt x="2190840" y="110651"/>
                  <a:pt x="2219484" y="106843"/>
                  <a:pt x="2257298" y="101860"/>
                </a:cubicBezTo>
                <a:cubicBezTo>
                  <a:pt x="2265948" y="85511"/>
                  <a:pt x="2272872" y="68366"/>
                  <a:pt x="2278072" y="50425"/>
                </a:cubicBezTo>
                <a:cubicBezTo>
                  <a:pt x="2283272" y="32485"/>
                  <a:pt x="2284563" y="19244"/>
                  <a:pt x="2281947" y="10703"/>
                </a:cubicBezTo>
                <a:cubicBezTo>
                  <a:pt x="2279984" y="4297"/>
                  <a:pt x="2281022" y="766"/>
                  <a:pt x="2285059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2" y="1515778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684154" y="3326217"/>
            <a:ext cx="2232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500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374204" y="3326217"/>
            <a:ext cx="1809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（米）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935502" y="4293098"/>
            <a:ext cx="56172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答：他每分钟大约走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91" y="3137303"/>
            <a:ext cx="1681062" cy="17405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utoUpdateAnimBg="0"/>
      <p:bldP spid="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1645319" y="1867171"/>
            <a:ext cx="7306165" cy="852976"/>
          </a:xfrm>
          <a:custGeom>
            <a:avLst/>
            <a:gdLst/>
            <a:ahLst/>
            <a:cxnLst/>
            <a:rect l="l" t="t" r="r" b="b"/>
            <a:pathLst>
              <a:path w="7306165" h="852976">
                <a:moveTo>
                  <a:pt x="1292300" y="765518"/>
                </a:moveTo>
                <a:lnTo>
                  <a:pt x="1345822" y="765518"/>
                </a:lnTo>
                <a:lnTo>
                  <a:pt x="1345822" y="819015"/>
                </a:lnTo>
                <a:lnTo>
                  <a:pt x="1292300" y="819015"/>
                </a:lnTo>
                <a:close/>
                <a:moveTo>
                  <a:pt x="915205" y="659469"/>
                </a:moveTo>
                <a:cubicBezTo>
                  <a:pt x="918117" y="659506"/>
                  <a:pt x="917673" y="663941"/>
                  <a:pt x="913873" y="672774"/>
                </a:cubicBezTo>
                <a:cubicBezTo>
                  <a:pt x="906274" y="690440"/>
                  <a:pt x="897004" y="707609"/>
                  <a:pt x="886063" y="724283"/>
                </a:cubicBezTo>
                <a:cubicBezTo>
                  <a:pt x="875122" y="740957"/>
                  <a:pt x="865131" y="758561"/>
                  <a:pt x="856089" y="777093"/>
                </a:cubicBezTo>
                <a:cubicBezTo>
                  <a:pt x="847048" y="795625"/>
                  <a:pt x="837199" y="795979"/>
                  <a:pt x="826541" y="778155"/>
                </a:cubicBezTo>
                <a:cubicBezTo>
                  <a:pt x="815884" y="760331"/>
                  <a:pt x="813705" y="750482"/>
                  <a:pt x="820004" y="748607"/>
                </a:cubicBezTo>
                <a:cubicBezTo>
                  <a:pt x="826304" y="746732"/>
                  <a:pt x="837107" y="737628"/>
                  <a:pt x="852415" y="721296"/>
                </a:cubicBezTo>
                <a:cubicBezTo>
                  <a:pt x="867722" y="704964"/>
                  <a:pt x="882384" y="688715"/>
                  <a:pt x="896399" y="672549"/>
                </a:cubicBezTo>
                <a:cubicBezTo>
                  <a:pt x="906024" y="663791"/>
                  <a:pt x="912292" y="659431"/>
                  <a:pt x="915205" y="659469"/>
                </a:cubicBezTo>
                <a:close/>
                <a:moveTo>
                  <a:pt x="972307" y="656588"/>
                </a:moveTo>
                <a:cubicBezTo>
                  <a:pt x="981832" y="658229"/>
                  <a:pt x="990228" y="661029"/>
                  <a:pt x="997494" y="664987"/>
                </a:cubicBezTo>
                <a:cubicBezTo>
                  <a:pt x="1004760" y="668945"/>
                  <a:pt x="1007089" y="672866"/>
                  <a:pt x="1004480" y="676749"/>
                </a:cubicBezTo>
                <a:cubicBezTo>
                  <a:pt x="1001873" y="680632"/>
                  <a:pt x="1000568" y="685982"/>
                  <a:pt x="1000568" y="692798"/>
                </a:cubicBezTo>
                <a:cubicBezTo>
                  <a:pt x="1019867" y="717196"/>
                  <a:pt x="1038791" y="737895"/>
                  <a:pt x="1057340" y="754894"/>
                </a:cubicBezTo>
                <a:cubicBezTo>
                  <a:pt x="1075889" y="771893"/>
                  <a:pt x="1092558" y="782942"/>
                  <a:pt x="1107349" y="788042"/>
                </a:cubicBezTo>
                <a:cubicBezTo>
                  <a:pt x="1122140" y="793142"/>
                  <a:pt x="1138106" y="798191"/>
                  <a:pt x="1155246" y="803191"/>
                </a:cubicBezTo>
                <a:cubicBezTo>
                  <a:pt x="1172387" y="808191"/>
                  <a:pt x="1177245" y="813111"/>
                  <a:pt x="1169821" y="817953"/>
                </a:cubicBezTo>
                <a:cubicBezTo>
                  <a:pt x="1162396" y="822794"/>
                  <a:pt x="1143947" y="826273"/>
                  <a:pt x="1114474" y="828390"/>
                </a:cubicBezTo>
                <a:cubicBezTo>
                  <a:pt x="1085001" y="830506"/>
                  <a:pt x="1064527" y="823673"/>
                  <a:pt x="1053052" y="807891"/>
                </a:cubicBezTo>
                <a:cubicBezTo>
                  <a:pt x="1041578" y="792108"/>
                  <a:pt x="1021584" y="759735"/>
                  <a:pt x="993069" y="710772"/>
                </a:cubicBezTo>
                <a:cubicBezTo>
                  <a:pt x="986286" y="743620"/>
                  <a:pt x="974999" y="768481"/>
                  <a:pt x="959208" y="785355"/>
                </a:cubicBezTo>
                <a:cubicBezTo>
                  <a:pt x="943417" y="802229"/>
                  <a:pt x="921494" y="814149"/>
                  <a:pt x="893437" y="821115"/>
                </a:cubicBezTo>
                <a:cubicBezTo>
                  <a:pt x="865381" y="828081"/>
                  <a:pt x="861477" y="825702"/>
                  <a:pt x="881725" y="813978"/>
                </a:cubicBezTo>
                <a:cubicBezTo>
                  <a:pt x="901974" y="802254"/>
                  <a:pt x="918486" y="788730"/>
                  <a:pt x="931260" y="773405"/>
                </a:cubicBezTo>
                <a:cubicBezTo>
                  <a:pt x="944034" y="758081"/>
                  <a:pt x="952734" y="743270"/>
                  <a:pt x="957358" y="728971"/>
                </a:cubicBezTo>
                <a:cubicBezTo>
                  <a:pt x="961983" y="714672"/>
                  <a:pt x="965079" y="702481"/>
                  <a:pt x="966645" y="692398"/>
                </a:cubicBezTo>
                <a:cubicBezTo>
                  <a:pt x="968212" y="682315"/>
                  <a:pt x="967166" y="673416"/>
                  <a:pt x="963508" y="665700"/>
                </a:cubicBezTo>
                <a:cubicBezTo>
                  <a:pt x="959850" y="657983"/>
                  <a:pt x="962783" y="654946"/>
                  <a:pt x="972307" y="656588"/>
                </a:cubicBezTo>
                <a:close/>
                <a:moveTo>
                  <a:pt x="633099" y="614731"/>
                </a:moveTo>
                <a:cubicBezTo>
                  <a:pt x="635310" y="614987"/>
                  <a:pt x="637999" y="615661"/>
                  <a:pt x="641165" y="616753"/>
                </a:cubicBezTo>
                <a:cubicBezTo>
                  <a:pt x="650682" y="620319"/>
                  <a:pt x="658551" y="625785"/>
                  <a:pt x="664777" y="633152"/>
                </a:cubicBezTo>
                <a:cubicBezTo>
                  <a:pt x="671001" y="640518"/>
                  <a:pt x="671068" y="646913"/>
                  <a:pt x="664977" y="652338"/>
                </a:cubicBezTo>
                <a:cubicBezTo>
                  <a:pt x="658885" y="657763"/>
                  <a:pt x="649581" y="672203"/>
                  <a:pt x="637065" y="695660"/>
                </a:cubicBezTo>
                <a:cubicBezTo>
                  <a:pt x="624550" y="719117"/>
                  <a:pt x="609288" y="740649"/>
                  <a:pt x="591281" y="760256"/>
                </a:cubicBezTo>
                <a:cubicBezTo>
                  <a:pt x="573273" y="779863"/>
                  <a:pt x="551746" y="797392"/>
                  <a:pt x="526697" y="812841"/>
                </a:cubicBezTo>
                <a:cubicBezTo>
                  <a:pt x="501649" y="828290"/>
                  <a:pt x="474696" y="839193"/>
                  <a:pt x="445840" y="845551"/>
                </a:cubicBezTo>
                <a:cubicBezTo>
                  <a:pt x="416983" y="851909"/>
                  <a:pt x="415117" y="848659"/>
                  <a:pt x="440240" y="835802"/>
                </a:cubicBezTo>
                <a:cubicBezTo>
                  <a:pt x="465363" y="822944"/>
                  <a:pt x="489841" y="807195"/>
                  <a:pt x="513673" y="788555"/>
                </a:cubicBezTo>
                <a:cubicBezTo>
                  <a:pt x="537505" y="769914"/>
                  <a:pt x="557937" y="751048"/>
                  <a:pt x="574969" y="731958"/>
                </a:cubicBezTo>
                <a:cubicBezTo>
                  <a:pt x="592001" y="712867"/>
                  <a:pt x="605434" y="692302"/>
                  <a:pt x="615267" y="670262"/>
                </a:cubicBezTo>
                <a:cubicBezTo>
                  <a:pt x="625099" y="648221"/>
                  <a:pt x="628708" y="632702"/>
                  <a:pt x="626091" y="623702"/>
                </a:cubicBezTo>
                <a:cubicBezTo>
                  <a:pt x="624129" y="616953"/>
                  <a:pt x="626464" y="613962"/>
                  <a:pt x="633099" y="614731"/>
                </a:cubicBezTo>
                <a:close/>
                <a:moveTo>
                  <a:pt x="475523" y="581455"/>
                </a:moveTo>
                <a:cubicBezTo>
                  <a:pt x="477757" y="581192"/>
                  <a:pt x="480525" y="582855"/>
                  <a:pt x="483825" y="586442"/>
                </a:cubicBezTo>
                <a:cubicBezTo>
                  <a:pt x="490425" y="593616"/>
                  <a:pt x="493724" y="604178"/>
                  <a:pt x="493724" y="618127"/>
                </a:cubicBezTo>
                <a:cubicBezTo>
                  <a:pt x="493724" y="631393"/>
                  <a:pt x="488458" y="647276"/>
                  <a:pt x="477925" y="665775"/>
                </a:cubicBezTo>
                <a:cubicBezTo>
                  <a:pt x="467392" y="684273"/>
                  <a:pt x="458735" y="687548"/>
                  <a:pt x="451952" y="675599"/>
                </a:cubicBezTo>
                <a:cubicBezTo>
                  <a:pt x="445169" y="663650"/>
                  <a:pt x="443877" y="653863"/>
                  <a:pt x="448077" y="646238"/>
                </a:cubicBezTo>
                <a:cubicBezTo>
                  <a:pt x="452277" y="638614"/>
                  <a:pt x="456526" y="628893"/>
                  <a:pt x="460826" y="617078"/>
                </a:cubicBezTo>
                <a:cubicBezTo>
                  <a:pt x="464876" y="605928"/>
                  <a:pt x="468072" y="596241"/>
                  <a:pt x="470413" y="588017"/>
                </a:cubicBezTo>
                <a:cubicBezTo>
                  <a:pt x="471584" y="583905"/>
                  <a:pt x="473287" y="581717"/>
                  <a:pt x="475523" y="581455"/>
                </a:cubicBezTo>
                <a:close/>
                <a:moveTo>
                  <a:pt x="844275" y="568490"/>
                </a:moveTo>
                <a:cubicBezTo>
                  <a:pt x="848072" y="567688"/>
                  <a:pt x="854744" y="568672"/>
                  <a:pt x="864289" y="571443"/>
                </a:cubicBezTo>
                <a:cubicBezTo>
                  <a:pt x="883380" y="576984"/>
                  <a:pt x="895437" y="585159"/>
                  <a:pt x="900462" y="595966"/>
                </a:cubicBezTo>
                <a:cubicBezTo>
                  <a:pt x="905487" y="606774"/>
                  <a:pt x="905912" y="616586"/>
                  <a:pt x="901737" y="625402"/>
                </a:cubicBezTo>
                <a:cubicBezTo>
                  <a:pt x="897562" y="634218"/>
                  <a:pt x="890646" y="634681"/>
                  <a:pt x="880988" y="626789"/>
                </a:cubicBezTo>
                <a:cubicBezTo>
                  <a:pt x="871330" y="618898"/>
                  <a:pt x="863318" y="610711"/>
                  <a:pt x="856952" y="602228"/>
                </a:cubicBezTo>
                <a:cubicBezTo>
                  <a:pt x="850552" y="593662"/>
                  <a:pt x="845403" y="585004"/>
                  <a:pt x="841503" y="576255"/>
                </a:cubicBezTo>
                <a:cubicBezTo>
                  <a:pt x="839553" y="571880"/>
                  <a:pt x="840477" y="569292"/>
                  <a:pt x="844275" y="568490"/>
                </a:cubicBezTo>
                <a:close/>
                <a:moveTo>
                  <a:pt x="673763" y="563193"/>
                </a:moveTo>
                <a:cubicBezTo>
                  <a:pt x="678446" y="562102"/>
                  <a:pt x="688446" y="564256"/>
                  <a:pt x="703761" y="569655"/>
                </a:cubicBezTo>
                <a:cubicBezTo>
                  <a:pt x="721527" y="573222"/>
                  <a:pt x="730702" y="582730"/>
                  <a:pt x="731285" y="598179"/>
                </a:cubicBezTo>
                <a:cubicBezTo>
                  <a:pt x="731868" y="613628"/>
                  <a:pt x="725223" y="618386"/>
                  <a:pt x="711348" y="612453"/>
                </a:cubicBezTo>
                <a:cubicBezTo>
                  <a:pt x="697475" y="606520"/>
                  <a:pt x="682017" y="597495"/>
                  <a:pt x="664977" y="585379"/>
                </a:cubicBezTo>
                <a:cubicBezTo>
                  <a:pt x="647935" y="573263"/>
                  <a:pt x="643969" y="566810"/>
                  <a:pt x="653077" y="566018"/>
                </a:cubicBezTo>
                <a:cubicBezTo>
                  <a:pt x="662185" y="565226"/>
                  <a:pt x="669080" y="564285"/>
                  <a:pt x="673763" y="563193"/>
                </a:cubicBezTo>
                <a:close/>
                <a:moveTo>
                  <a:pt x="172469" y="536657"/>
                </a:moveTo>
                <a:cubicBezTo>
                  <a:pt x="167944" y="541107"/>
                  <a:pt x="162373" y="546093"/>
                  <a:pt x="155754" y="551616"/>
                </a:cubicBezTo>
                <a:lnTo>
                  <a:pt x="136980" y="566456"/>
                </a:lnTo>
                <a:lnTo>
                  <a:pt x="140191" y="565741"/>
                </a:lnTo>
                <a:cubicBezTo>
                  <a:pt x="142384" y="565669"/>
                  <a:pt x="145040" y="565912"/>
                  <a:pt x="148158" y="566468"/>
                </a:cubicBezTo>
                <a:cubicBezTo>
                  <a:pt x="160632" y="568693"/>
                  <a:pt x="169815" y="572784"/>
                  <a:pt x="175706" y="578742"/>
                </a:cubicBezTo>
                <a:cubicBezTo>
                  <a:pt x="181597" y="584700"/>
                  <a:pt x="184018" y="589429"/>
                  <a:pt x="182968" y="592929"/>
                </a:cubicBezTo>
                <a:cubicBezTo>
                  <a:pt x="185551" y="588646"/>
                  <a:pt x="191964" y="580867"/>
                  <a:pt x="202205" y="569593"/>
                </a:cubicBezTo>
                <a:cubicBezTo>
                  <a:pt x="212445" y="558319"/>
                  <a:pt x="218566" y="550532"/>
                  <a:pt x="220566" y="546232"/>
                </a:cubicBezTo>
                <a:cubicBezTo>
                  <a:pt x="222566" y="541932"/>
                  <a:pt x="220983" y="539782"/>
                  <a:pt x="215816" y="539782"/>
                </a:cubicBezTo>
                <a:cubicBezTo>
                  <a:pt x="208950" y="539782"/>
                  <a:pt x="201592" y="540307"/>
                  <a:pt x="193743" y="541357"/>
                </a:cubicBezTo>
                <a:cubicBezTo>
                  <a:pt x="185893" y="542407"/>
                  <a:pt x="178802" y="540840"/>
                  <a:pt x="172469" y="536657"/>
                </a:cubicBezTo>
                <a:close/>
                <a:moveTo>
                  <a:pt x="1336531" y="521821"/>
                </a:moveTo>
                <a:cubicBezTo>
                  <a:pt x="1361593" y="522258"/>
                  <a:pt x="1381889" y="537395"/>
                  <a:pt x="1397419" y="567231"/>
                </a:cubicBezTo>
                <a:cubicBezTo>
                  <a:pt x="1407985" y="604378"/>
                  <a:pt x="1393528" y="641243"/>
                  <a:pt x="1354047" y="677824"/>
                </a:cubicBezTo>
                <a:cubicBezTo>
                  <a:pt x="1342281" y="695489"/>
                  <a:pt x="1336398" y="716405"/>
                  <a:pt x="1336398" y="740570"/>
                </a:cubicBezTo>
                <a:lnTo>
                  <a:pt x="1298700" y="740570"/>
                </a:lnTo>
                <a:cubicBezTo>
                  <a:pt x="1297567" y="698139"/>
                  <a:pt x="1314941" y="659500"/>
                  <a:pt x="1350822" y="624652"/>
                </a:cubicBezTo>
                <a:cubicBezTo>
                  <a:pt x="1358871" y="612619"/>
                  <a:pt x="1362388" y="599829"/>
                  <a:pt x="1361371" y="586279"/>
                </a:cubicBezTo>
                <a:cubicBezTo>
                  <a:pt x="1355888" y="567831"/>
                  <a:pt x="1345480" y="559131"/>
                  <a:pt x="1330148" y="560181"/>
                </a:cubicBezTo>
                <a:lnTo>
                  <a:pt x="1323998" y="560181"/>
                </a:lnTo>
                <a:cubicBezTo>
                  <a:pt x="1305083" y="561081"/>
                  <a:pt x="1296150" y="577288"/>
                  <a:pt x="1297200" y="608803"/>
                </a:cubicBezTo>
                <a:lnTo>
                  <a:pt x="1257903" y="608803"/>
                </a:lnTo>
                <a:cubicBezTo>
                  <a:pt x="1256786" y="565672"/>
                  <a:pt x="1270427" y="539191"/>
                  <a:pt x="1298825" y="529358"/>
                </a:cubicBezTo>
                <a:cubicBezTo>
                  <a:pt x="1303441" y="525891"/>
                  <a:pt x="1312333" y="523617"/>
                  <a:pt x="1325499" y="522533"/>
                </a:cubicBezTo>
                <a:cubicBezTo>
                  <a:pt x="1329273" y="521996"/>
                  <a:pt x="1332951" y="521758"/>
                  <a:pt x="1336531" y="521821"/>
                </a:cubicBezTo>
                <a:close/>
                <a:moveTo>
                  <a:pt x="986335" y="504377"/>
                </a:moveTo>
                <a:cubicBezTo>
                  <a:pt x="988139" y="504209"/>
                  <a:pt x="990396" y="504541"/>
                  <a:pt x="993106" y="505372"/>
                </a:cubicBezTo>
                <a:cubicBezTo>
                  <a:pt x="1003947" y="508697"/>
                  <a:pt x="1013130" y="513442"/>
                  <a:pt x="1020654" y="519608"/>
                </a:cubicBezTo>
                <a:cubicBezTo>
                  <a:pt x="1028179" y="525775"/>
                  <a:pt x="1029988" y="531370"/>
                  <a:pt x="1026080" y="536395"/>
                </a:cubicBezTo>
                <a:cubicBezTo>
                  <a:pt x="1022171" y="541420"/>
                  <a:pt x="1017359" y="551211"/>
                  <a:pt x="1011643" y="565768"/>
                </a:cubicBezTo>
                <a:cubicBezTo>
                  <a:pt x="1005926" y="580326"/>
                  <a:pt x="998052" y="596704"/>
                  <a:pt x="988019" y="614903"/>
                </a:cubicBezTo>
                <a:cubicBezTo>
                  <a:pt x="998585" y="614986"/>
                  <a:pt x="1011518" y="612482"/>
                  <a:pt x="1026817" y="607391"/>
                </a:cubicBezTo>
                <a:cubicBezTo>
                  <a:pt x="1042116" y="602299"/>
                  <a:pt x="1053990" y="597050"/>
                  <a:pt x="1062439" y="591642"/>
                </a:cubicBezTo>
                <a:cubicBezTo>
                  <a:pt x="1070889" y="586234"/>
                  <a:pt x="1080151" y="585475"/>
                  <a:pt x="1090225" y="589367"/>
                </a:cubicBezTo>
                <a:cubicBezTo>
                  <a:pt x="1100300" y="593258"/>
                  <a:pt x="1110095" y="599695"/>
                  <a:pt x="1119611" y="608678"/>
                </a:cubicBezTo>
                <a:cubicBezTo>
                  <a:pt x="1129127" y="617661"/>
                  <a:pt x="1126152" y="624560"/>
                  <a:pt x="1110686" y="629377"/>
                </a:cubicBezTo>
                <a:cubicBezTo>
                  <a:pt x="1095221" y="634193"/>
                  <a:pt x="1078980" y="643472"/>
                  <a:pt x="1061964" y="657213"/>
                </a:cubicBezTo>
                <a:cubicBezTo>
                  <a:pt x="1044949" y="670953"/>
                  <a:pt x="1039349" y="671132"/>
                  <a:pt x="1045166" y="657750"/>
                </a:cubicBezTo>
                <a:cubicBezTo>
                  <a:pt x="1050982" y="644367"/>
                  <a:pt x="1054907" y="635481"/>
                  <a:pt x="1056940" y="631089"/>
                </a:cubicBezTo>
                <a:cubicBezTo>
                  <a:pt x="1058973" y="626698"/>
                  <a:pt x="1057540" y="624756"/>
                  <a:pt x="1052640" y="625265"/>
                </a:cubicBezTo>
                <a:cubicBezTo>
                  <a:pt x="1047740" y="625773"/>
                  <a:pt x="1036670" y="628385"/>
                  <a:pt x="1019429" y="633102"/>
                </a:cubicBezTo>
                <a:cubicBezTo>
                  <a:pt x="1002189" y="637818"/>
                  <a:pt x="989577" y="637568"/>
                  <a:pt x="981594" y="632352"/>
                </a:cubicBezTo>
                <a:cubicBezTo>
                  <a:pt x="970329" y="650284"/>
                  <a:pt x="957571" y="663133"/>
                  <a:pt x="943322" y="670899"/>
                </a:cubicBezTo>
                <a:cubicBezTo>
                  <a:pt x="929073" y="678665"/>
                  <a:pt x="927736" y="673474"/>
                  <a:pt x="939309" y="655325"/>
                </a:cubicBezTo>
                <a:cubicBezTo>
                  <a:pt x="950884" y="637176"/>
                  <a:pt x="961862" y="613149"/>
                  <a:pt x="972245" y="583242"/>
                </a:cubicBezTo>
                <a:cubicBezTo>
                  <a:pt x="982628" y="553336"/>
                  <a:pt x="985990" y="532049"/>
                  <a:pt x="982332" y="519383"/>
                </a:cubicBezTo>
                <a:cubicBezTo>
                  <a:pt x="979588" y="509884"/>
                  <a:pt x="980923" y="504882"/>
                  <a:pt x="986335" y="504377"/>
                </a:cubicBezTo>
                <a:close/>
                <a:moveTo>
                  <a:pt x="556442" y="491273"/>
                </a:moveTo>
                <a:cubicBezTo>
                  <a:pt x="561294" y="491656"/>
                  <a:pt x="567970" y="493185"/>
                  <a:pt x="576469" y="495860"/>
                </a:cubicBezTo>
                <a:cubicBezTo>
                  <a:pt x="593468" y="500943"/>
                  <a:pt x="599876" y="508380"/>
                  <a:pt x="595693" y="518171"/>
                </a:cubicBezTo>
                <a:cubicBezTo>
                  <a:pt x="591510" y="527962"/>
                  <a:pt x="589418" y="548207"/>
                  <a:pt x="589418" y="578905"/>
                </a:cubicBezTo>
                <a:cubicBezTo>
                  <a:pt x="589418" y="610120"/>
                  <a:pt x="588585" y="634368"/>
                  <a:pt x="586919" y="651650"/>
                </a:cubicBezTo>
                <a:cubicBezTo>
                  <a:pt x="585252" y="668933"/>
                  <a:pt x="581511" y="678924"/>
                  <a:pt x="575694" y="681624"/>
                </a:cubicBezTo>
                <a:cubicBezTo>
                  <a:pt x="569878" y="684323"/>
                  <a:pt x="563882" y="680011"/>
                  <a:pt x="557708" y="668687"/>
                </a:cubicBezTo>
                <a:cubicBezTo>
                  <a:pt x="551533" y="657363"/>
                  <a:pt x="550275" y="646055"/>
                  <a:pt x="553933" y="634764"/>
                </a:cubicBezTo>
                <a:cubicBezTo>
                  <a:pt x="557591" y="623473"/>
                  <a:pt x="559420" y="602245"/>
                  <a:pt x="559420" y="571080"/>
                </a:cubicBezTo>
                <a:cubicBezTo>
                  <a:pt x="559420" y="539699"/>
                  <a:pt x="556808" y="519888"/>
                  <a:pt x="551583" y="511646"/>
                </a:cubicBezTo>
                <a:cubicBezTo>
                  <a:pt x="546359" y="503405"/>
                  <a:pt x="544950" y="497376"/>
                  <a:pt x="547358" y="493560"/>
                </a:cubicBezTo>
                <a:cubicBezTo>
                  <a:pt x="548563" y="491652"/>
                  <a:pt x="551591" y="490889"/>
                  <a:pt x="556442" y="491273"/>
                </a:cubicBezTo>
                <a:close/>
                <a:moveTo>
                  <a:pt x="168086" y="482216"/>
                </a:moveTo>
                <a:cubicBezTo>
                  <a:pt x="169675" y="482252"/>
                  <a:pt x="171503" y="482696"/>
                  <a:pt x="173569" y="483548"/>
                </a:cubicBezTo>
                <a:cubicBezTo>
                  <a:pt x="181835" y="486956"/>
                  <a:pt x="189393" y="491848"/>
                  <a:pt x="196242" y="498222"/>
                </a:cubicBezTo>
                <a:cubicBezTo>
                  <a:pt x="203092" y="504597"/>
                  <a:pt x="204596" y="509326"/>
                  <a:pt x="200755" y="512409"/>
                </a:cubicBezTo>
                <a:cubicBezTo>
                  <a:pt x="196914" y="515492"/>
                  <a:pt x="190984" y="518292"/>
                  <a:pt x="182968" y="520808"/>
                </a:cubicBezTo>
                <a:cubicBezTo>
                  <a:pt x="206000" y="520808"/>
                  <a:pt x="221661" y="518713"/>
                  <a:pt x="229953" y="514521"/>
                </a:cubicBezTo>
                <a:cubicBezTo>
                  <a:pt x="238244" y="510330"/>
                  <a:pt x="246319" y="510201"/>
                  <a:pt x="254176" y="514134"/>
                </a:cubicBezTo>
                <a:cubicBezTo>
                  <a:pt x="262035" y="518067"/>
                  <a:pt x="269125" y="523108"/>
                  <a:pt x="275450" y="529258"/>
                </a:cubicBezTo>
                <a:cubicBezTo>
                  <a:pt x="281775" y="535407"/>
                  <a:pt x="281221" y="540140"/>
                  <a:pt x="273787" y="543457"/>
                </a:cubicBezTo>
                <a:cubicBezTo>
                  <a:pt x="266355" y="546773"/>
                  <a:pt x="259309" y="552531"/>
                  <a:pt x="252651" y="560731"/>
                </a:cubicBezTo>
                <a:cubicBezTo>
                  <a:pt x="245994" y="568930"/>
                  <a:pt x="236594" y="578830"/>
                  <a:pt x="224453" y="590429"/>
                </a:cubicBezTo>
                <a:cubicBezTo>
                  <a:pt x="212312" y="602028"/>
                  <a:pt x="199884" y="612332"/>
                  <a:pt x="187168" y="621340"/>
                </a:cubicBezTo>
                <a:lnTo>
                  <a:pt x="182555" y="624187"/>
                </a:lnTo>
                <a:lnTo>
                  <a:pt x="186565" y="623761"/>
                </a:lnTo>
                <a:cubicBezTo>
                  <a:pt x="188448" y="623982"/>
                  <a:pt x="190645" y="624592"/>
                  <a:pt x="193155" y="625589"/>
                </a:cubicBezTo>
                <a:cubicBezTo>
                  <a:pt x="203196" y="629581"/>
                  <a:pt x="210546" y="634547"/>
                  <a:pt x="215204" y="640489"/>
                </a:cubicBezTo>
                <a:cubicBezTo>
                  <a:pt x="219862" y="646430"/>
                  <a:pt x="219816" y="651084"/>
                  <a:pt x="215066" y="654450"/>
                </a:cubicBezTo>
                <a:cubicBezTo>
                  <a:pt x="210317" y="657817"/>
                  <a:pt x="205375" y="660333"/>
                  <a:pt x="200242" y="662000"/>
                </a:cubicBezTo>
                <a:cubicBezTo>
                  <a:pt x="210225" y="662000"/>
                  <a:pt x="220957" y="660750"/>
                  <a:pt x="232440" y="658250"/>
                </a:cubicBezTo>
                <a:cubicBezTo>
                  <a:pt x="243923" y="655750"/>
                  <a:pt x="252856" y="652604"/>
                  <a:pt x="259239" y="648813"/>
                </a:cubicBezTo>
                <a:cubicBezTo>
                  <a:pt x="265621" y="645022"/>
                  <a:pt x="273575" y="645367"/>
                  <a:pt x="283099" y="649851"/>
                </a:cubicBezTo>
                <a:cubicBezTo>
                  <a:pt x="292624" y="654334"/>
                  <a:pt x="301324" y="660362"/>
                  <a:pt x="309198" y="667937"/>
                </a:cubicBezTo>
                <a:cubicBezTo>
                  <a:pt x="317073" y="675511"/>
                  <a:pt x="317043" y="681524"/>
                  <a:pt x="309111" y="685973"/>
                </a:cubicBezTo>
                <a:cubicBezTo>
                  <a:pt x="301178" y="690423"/>
                  <a:pt x="291503" y="699389"/>
                  <a:pt x="280087" y="712872"/>
                </a:cubicBezTo>
                <a:cubicBezTo>
                  <a:pt x="268671" y="726354"/>
                  <a:pt x="250610" y="744399"/>
                  <a:pt x="225903" y="767006"/>
                </a:cubicBezTo>
                <a:cubicBezTo>
                  <a:pt x="201196" y="789613"/>
                  <a:pt x="172894" y="808620"/>
                  <a:pt x="140996" y="824027"/>
                </a:cubicBezTo>
                <a:cubicBezTo>
                  <a:pt x="109098" y="839435"/>
                  <a:pt x="77762" y="848726"/>
                  <a:pt x="46989" y="851901"/>
                </a:cubicBezTo>
                <a:cubicBezTo>
                  <a:pt x="16216" y="855075"/>
                  <a:pt x="14824" y="851222"/>
                  <a:pt x="42815" y="840339"/>
                </a:cubicBezTo>
                <a:cubicBezTo>
                  <a:pt x="70805" y="829456"/>
                  <a:pt x="98711" y="816282"/>
                  <a:pt x="126534" y="800816"/>
                </a:cubicBezTo>
                <a:cubicBezTo>
                  <a:pt x="154358" y="785351"/>
                  <a:pt x="174152" y="772385"/>
                  <a:pt x="185918" y="761919"/>
                </a:cubicBezTo>
                <a:cubicBezTo>
                  <a:pt x="178569" y="757386"/>
                  <a:pt x="168890" y="748228"/>
                  <a:pt x="156883" y="734445"/>
                </a:cubicBezTo>
                <a:cubicBezTo>
                  <a:pt x="144875" y="720663"/>
                  <a:pt x="142366" y="712717"/>
                  <a:pt x="149358" y="710609"/>
                </a:cubicBezTo>
                <a:cubicBezTo>
                  <a:pt x="156349" y="708501"/>
                  <a:pt x="167070" y="710284"/>
                  <a:pt x="181518" y="715959"/>
                </a:cubicBezTo>
                <a:cubicBezTo>
                  <a:pt x="195967" y="721634"/>
                  <a:pt x="203600" y="732912"/>
                  <a:pt x="204417" y="749794"/>
                </a:cubicBezTo>
                <a:cubicBezTo>
                  <a:pt x="215616" y="738295"/>
                  <a:pt x="227361" y="724604"/>
                  <a:pt x="239653" y="708722"/>
                </a:cubicBezTo>
                <a:cubicBezTo>
                  <a:pt x="251943" y="692840"/>
                  <a:pt x="258088" y="682515"/>
                  <a:pt x="258088" y="677749"/>
                </a:cubicBezTo>
                <a:cubicBezTo>
                  <a:pt x="258088" y="675716"/>
                  <a:pt x="253256" y="675745"/>
                  <a:pt x="243590" y="677836"/>
                </a:cubicBezTo>
                <a:cubicBezTo>
                  <a:pt x="233923" y="679928"/>
                  <a:pt x="224049" y="681757"/>
                  <a:pt x="213966" y="683323"/>
                </a:cubicBezTo>
                <a:cubicBezTo>
                  <a:pt x="203883" y="684890"/>
                  <a:pt x="195234" y="682540"/>
                  <a:pt x="188018" y="676274"/>
                </a:cubicBezTo>
                <a:cubicBezTo>
                  <a:pt x="172986" y="692373"/>
                  <a:pt x="154811" y="706014"/>
                  <a:pt x="133496" y="717196"/>
                </a:cubicBezTo>
                <a:cubicBezTo>
                  <a:pt x="112181" y="728379"/>
                  <a:pt x="92324" y="736116"/>
                  <a:pt x="73925" y="740407"/>
                </a:cubicBezTo>
                <a:cubicBezTo>
                  <a:pt x="55526" y="744699"/>
                  <a:pt x="55476" y="740962"/>
                  <a:pt x="73775" y="729196"/>
                </a:cubicBezTo>
                <a:cubicBezTo>
                  <a:pt x="92074" y="717430"/>
                  <a:pt x="110743" y="704601"/>
                  <a:pt x="129784" y="690711"/>
                </a:cubicBezTo>
                <a:cubicBezTo>
                  <a:pt x="148824" y="676820"/>
                  <a:pt x="161636" y="664554"/>
                  <a:pt x="168219" y="653913"/>
                </a:cubicBezTo>
                <a:cubicBezTo>
                  <a:pt x="174802" y="643272"/>
                  <a:pt x="178093" y="636051"/>
                  <a:pt x="178093" y="632252"/>
                </a:cubicBezTo>
                <a:cubicBezTo>
                  <a:pt x="178093" y="630143"/>
                  <a:pt x="178407" y="628423"/>
                  <a:pt x="179035" y="627092"/>
                </a:cubicBezTo>
                <a:lnTo>
                  <a:pt x="180935" y="625187"/>
                </a:lnTo>
                <a:lnTo>
                  <a:pt x="164282" y="635467"/>
                </a:lnTo>
                <a:cubicBezTo>
                  <a:pt x="155383" y="640381"/>
                  <a:pt x="145213" y="645501"/>
                  <a:pt x="133771" y="650825"/>
                </a:cubicBezTo>
                <a:cubicBezTo>
                  <a:pt x="110889" y="661475"/>
                  <a:pt x="89286" y="667333"/>
                  <a:pt x="68963" y="668399"/>
                </a:cubicBezTo>
                <a:cubicBezTo>
                  <a:pt x="48639" y="669466"/>
                  <a:pt x="46768" y="665845"/>
                  <a:pt x="63350" y="657538"/>
                </a:cubicBezTo>
                <a:cubicBezTo>
                  <a:pt x="79933" y="649230"/>
                  <a:pt x="96140" y="641251"/>
                  <a:pt x="111973" y="633602"/>
                </a:cubicBezTo>
                <a:cubicBezTo>
                  <a:pt x="127805" y="625952"/>
                  <a:pt x="144613" y="616728"/>
                  <a:pt x="162395" y="605928"/>
                </a:cubicBezTo>
                <a:cubicBezTo>
                  <a:pt x="145112" y="593029"/>
                  <a:pt x="135301" y="582671"/>
                  <a:pt x="132959" y="574855"/>
                </a:cubicBezTo>
                <a:cubicBezTo>
                  <a:pt x="132374" y="572901"/>
                  <a:pt x="132251" y="571261"/>
                  <a:pt x="132592" y="569934"/>
                </a:cubicBezTo>
                <a:lnTo>
                  <a:pt x="132651" y="569859"/>
                </a:lnTo>
                <a:lnTo>
                  <a:pt x="105029" y="586842"/>
                </a:lnTo>
                <a:cubicBezTo>
                  <a:pt x="95255" y="591612"/>
                  <a:pt x="84949" y="595470"/>
                  <a:pt x="74112" y="598416"/>
                </a:cubicBezTo>
                <a:cubicBezTo>
                  <a:pt x="52439" y="604307"/>
                  <a:pt x="51209" y="600616"/>
                  <a:pt x="70425" y="587342"/>
                </a:cubicBezTo>
                <a:cubicBezTo>
                  <a:pt x="89640" y="574068"/>
                  <a:pt x="109260" y="557423"/>
                  <a:pt x="129284" y="537407"/>
                </a:cubicBezTo>
                <a:cubicBezTo>
                  <a:pt x="149308" y="517392"/>
                  <a:pt x="159628" y="502560"/>
                  <a:pt x="160245" y="492910"/>
                </a:cubicBezTo>
                <a:cubicBezTo>
                  <a:pt x="160707" y="485673"/>
                  <a:pt x="163321" y="482108"/>
                  <a:pt x="168086" y="482216"/>
                </a:cubicBezTo>
                <a:close/>
                <a:moveTo>
                  <a:pt x="5364489" y="273578"/>
                </a:moveTo>
                <a:cubicBezTo>
                  <a:pt x="5369118" y="272830"/>
                  <a:pt x="5374234" y="273177"/>
                  <a:pt x="5379838" y="274619"/>
                </a:cubicBezTo>
                <a:cubicBezTo>
                  <a:pt x="5391045" y="277502"/>
                  <a:pt x="5398366" y="283564"/>
                  <a:pt x="5401799" y="292805"/>
                </a:cubicBezTo>
                <a:cubicBezTo>
                  <a:pt x="5405232" y="302046"/>
                  <a:pt x="5404749" y="313608"/>
                  <a:pt x="5400349" y="327490"/>
                </a:cubicBezTo>
                <a:cubicBezTo>
                  <a:pt x="5395949" y="341373"/>
                  <a:pt x="5387958" y="354651"/>
                  <a:pt x="5376375" y="367325"/>
                </a:cubicBezTo>
                <a:cubicBezTo>
                  <a:pt x="5364793" y="380000"/>
                  <a:pt x="5353627" y="386899"/>
                  <a:pt x="5342877" y="388024"/>
                </a:cubicBezTo>
                <a:cubicBezTo>
                  <a:pt x="5332128" y="389149"/>
                  <a:pt x="5330028" y="386262"/>
                  <a:pt x="5336578" y="379362"/>
                </a:cubicBezTo>
                <a:cubicBezTo>
                  <a:pt x="5343127" y="372463"/>
                  <a:pt x="5349165" y="365501"/>
                  <a:pt x="5354689" y="358476"/>
                </a:cubicBezTo>
                <a:cubicBezTo>
                  <a:pt x="5360214" y="351451"/>
                  <a:pt x="5365018" y="343039"/>
                  <a:pt x="5369101" y="333240"/>
                </a:cubicBezTo>
                <a:cubicBezTo>
                  <a:pt x="5361751" y="333240"/>
                  <a:pt x="5355573" y="331361"/>
                  <a:pt x="5350565" y="327603"/>
                </a:cubicBezTo>
                <a:cubicBezTo>
                  <a:pt x="5345557" y="323845"/>
                  <a:pt x="5342165" y="318928"/>
                  <a:pt x="5340390" y="312854"/>
                </a:cubicBezTo>
                <a:cubicBezTo>
                  <a:pt x="5338615" y="306779"/>
                  <a:pt x="5338290" y="301105"/>
                  <a:pt x="5339415" y="295830"/>
                </a:cubicBezTo>
                <a:cubicBezTo>
                  <a:pt x="5340540" y="290555"/>
                  <a:pt x="5344757" y="284981"/>
                  <a:pt x="5352065" y="279106"/>
                </a:cubicBezTo>
                <a:cubicBezTo>
                  <a:pt x="5355718" y="276169"/>
                  <a:pt x="5359860" y="274326"/>
                  <a:pt x="5364489" y="273578"/>
                </a:cubicBezTo>
                <a:close/>
                <a:moveTo>
                  <a:pt x="3116589" y="273578"/>
                </a:moveTo>
                <a:cubicBezTo>
                  <a:pt x="3121217" y="272830"/>
                  <a:pt x="3126334" y="273177"/>
                  <a:pt x="3131938" y="274619"/>
                </a:cubicBezTo>
                <a:cubicBezTo>
                  <a:pt x="3143145" y="277502"/>
                  <a:pt x="3150466" y="283564"/>
                  <a:pt x="3153899" y="292805"/>
                </a:cubicBezTo>
                <a:cubicBezTo>
                  <a:pt x="3157332" y="302046"/>
                  <a:pt x="3156849" y="313608"/>
                  <a:pt x="3152449" y="327490"/>
                </a:cubicBezTo>
                <a:cubicBezTo>
                  <a:pt x="3148049" y="341373"/>
                  <a:pt x="3140058" y="354651"/>
                  <a:pt x="3128475" y="367325"/>
                </a:cubicBezTo>
                <a:cubicBezTo>
                  <a:pt x="3116893" y="380000"/>
                  <a:pt x="3105727" y="386899"/>
                  <a:pt x="3094978" y="388024"/>
                </a:cubicBezTo>
                <a:cubicBezTo>
                  <a:pt x="3084228" y="389149"/>
                  <a:pt x="3082128" y="386262"/>
                  <a:pt x="3088678" y="379362"/>
                </a:cubicBezTo>
                <a:cubicBezTo>
                  <a:pt x="3095228" y="372463"/>
                  <a:pt x="3101265" y="365501"/>
                  <a:pt x="3106789" y="358476"/>
                </a:cubicBezTo>
                <a:cubicBezTo>
                  <a:pt x="3112314" y="351451"/>
                  <a:pt x="3117118" y="343039"/>
                  <a:pt x="3121201" y="333240"/>
                </a:cubicBezTo>
                <a:cubicBezTo>
                  <a:pt x="3113851" y="333240"/>
                  <a:pt x="3107672" y="331361"/>
                  <a:pt x="3102665" y="327603"/>
                </a:cubicBezTo>
                <a:cubicBezTo>
                  <a:pt x="3097656" y="323845"/>
                  <a:pt x="3094265" y="318928"/>
                  <a:pt x="3092490" y="312854"/>
                </a:cubicBezTo>
                <a:cubicBezTo>
                  <a:pt x="3090715" y="306779"/>
                  <a:pt x="3090390" y="301105"/>
                  <a:pt x="3091515" y="295830"/>
                </a:cubicBezTo>
                <a:cubicBezTo>
                  <a:pt x="3092640" y="290555"/>
                  <a:pt x="3096856" y="284981"/>
                  <a:pt x="3104164" y="279106"/>
                </a:cubicBezTo>
                <a:cubicBezTo>
                  <a:pt x="3107818" y="276169"/>
                  <a:pt x="3111960" y="274326"/>
                  <a:pt x="3116589" y="273578"/>
                </a:cubicBezTo>
                <a:close/>
                <a:moveTo>
                  <a:pt x="6338293" y="252225"/>
                </a:moveTo>
                <a:cubicBezTo>
                  <a:pt x="6339639" y="251451"/>
                  <a:pt x="6342043" y="251541"/>
                  <a:pt x="6345503" y="252495"/>
                </a:cubicBezTo>
                <a:cubicBezTo>
                  <a:pt x="6359345" y="256311"/>
                  <a:pt x="6372098" y="260861"/>
                  <a:pt x="6383763" y="266144"/>
                </a:cubicBezTo>
                <a:cubicBezTo>
                  <a:pt x="6396913" y="271644"/>
                  <a:pt x="6408433" y="279610"/>
                  <a:pt x="6418324" y="290043"/>
                </a:cubicBezTo>
                <a:cubicBezTo>
                  <a:pt x="6428215" y="300475"/>
                  <a:pt x="6432503" y="313941"/>
                  <a:pt x="6431185" y="330440"/>
                </a:cubicBezTo>
                <a:cubicBezTo>
                  <a:pt x="6429869" y="346939"/>
                  <a:pt x="6421782" y="349035"/>
                  <a:pt x="6406925" y="336727"/>
                </a:cubicBezTo>
                <a:cubicBezTo>
                  <a:pt x="6392067" y="324420"/>
                  <a:pt x="6374656" y="306350"/>
                  <a:pt x="6354691" y="282518"/>
                </a:cubicBezTo>
                <a:cubicBezTo>
                  <a:pt x="6339717" y="264644"/>
                  <a:pt x="6334251" y="254546"/>
                  <a:pt x="6338293" y="252225"/>
                </a:cubicBezTo>
                <a:close/>
                <a:moveTo>
                  <a:pt x="613768" y="252225"/>
                </a:moveTo>
                <a:cubicBezTo>
                  <a:pt x="615115" y="251451"/>
                  <a:pt x="617519" y="251541"/>
                  <a:pt x="620979" y="252495"/>
                </a:cubicBezTo>
                <a:cubicBezTo>
                  <a:pt x="634820" y="256311"/>
                  <a:pt x="647573" y="260861"/>
                  <a:pt x="659239" y="266144"/>
                </a:cubicBezTo>
                <a:cubicBezTo>
                  <a:pt x="672388" y="271644"/>
                  <a:pt x="683909" y="279610"/>
                  <a:pt x="693800" y="290043"/>
                </a:cubicBezTo>
                <a:cubicBezTo>
                  <a:pt x="703690" y="300475"/>
                  <a:pt x="707978" y="313941"/>
                  <a:pt x="706661" y="330440"/>
                </a:cubicBezTo>
                <a:cubicBezTo>
                  <a:pt x="705345" y="346939"/>
                  <a:pt x="697258" y="349035"/>
                  <a:pt x="682400" y="336727"/>
                </a:cubicBezTo>
                <a:cubicBezTo>
                  <a:pt x="667543" y="324420"/>
                  <a:pt x="650131" y="306350"/>
                  <a:pt x="630166" y="282518"/>
                </a:cubicBezTo>
                <a:cubicBezTo>
                  <a:pt x="615192" y="264644"/>
                  <a:pt x="609726" y="254546"/>
                  <a:pt x="613768" y="252225"/>
                </a:cubicBezTo>
                <a:close/>
                <a:moveTo>
                  <a:pt x="6257227" y="247758"/>
                </a:moveTo>
                <a:cubicBezTo>
                  <a:pt x="6262157" y="247724"/>
                  <a:pt x="6269679" y="250112"/>
                  <a:pt x="6279795" y="254920"/>
                </a:cubicBezTo>
                <a:cubicBezTo>
                  <a:pt x="6297327" y="267086"/>
                  <a:pt x="6302353" y="275210"/>
                  <a:pt x="6294869" y="279293"/>
                </a:cubicBezTo>
                <a:cubicBezTo>
                  <a:pt x="6287387" y="283376"/>
                  <a:pt x="6280045" y="289280"/>
                  <a:pt x="6272845" y="297005"/>
                </a:cubicBezTo>
                <a:cubicBezTo>
                  <a:pt x="6265646" y="304729"/>
                  <a:pt x="6254893" y="314420"/>
                  <a:pt x="6240585" y="326078"/>
                </a:cubicBezTo>
                <a:cubicBezTo>
                  <a:pt x="6226278" y="337736"/>
                  <a:pt x="6210583" y="346810"/>
                  <a:pt x="6193500" y="353301"/>
                </a:cubicBezTo>
                <a:cubicBezTo>
                  <a:pt x="6176418" y="359793"/>
                  <a:pt x="6175047" y="355705"/>
                  <a:pt x="6189388" y="341040"/>
                </a:cubicBezTo>
                <a:cubicBezTo>
                  <a:pt x="6203729" y="326374"/>
                  <a:pt x="6217583" y="310825"/>
                  <a:pt x="6230948" y="294392"/>
                </a:cubicBezTo>
                <a:cubicBezTo>
                  <a:pt x="6244314" y="277960"/>
                  <a:pt x="6250739" y="264869"/>
                  <a:pt x="6250221" y="255120"/>
                </a:cubicBezTo>
                <a:cubicBezTo>
                  <a:pt x="6249963" y="250245"/>
                  <a:pt x="6252299" y="247791"/>
                  <a:pt x="6257227" y="247758"/>
                </a:cubicBezTo>
                <a:close/>
                <a:moveTo>
                  <a:pt x="532703" y="247758"/>
                </a:moveTo>
                <a:cubicBezTo>
                  <a:pt x="537632" y="247724"/>
                  <a:pt x="545155" y="250112"/>
                  <a:pt x="555270" y="254920"/>
                </a:cubicBezTo>
                <a:cubicBezTo>
                  <a:pt x="572803" y="267086"/>
                  <a:pt x="577827" y="275210"/>
                  <a:pt x="570345" y="279293"/>
                </a:cubicBezTo>
                <a:cubicBezTo>
                  <a:pt x="562862" y="283376"/>
                  <a:pt x="555520" y="289280"/>
                  <a:pt x="548321" y="297005"/>
                </a:cubicBezTo>
                <a:cubicBezTo>
                  <a:pt x="541122" y="304729"/>
                  <a:pt x="530368" y="314420"/>
                  <a:pt x="516061" y="326078"/>
                </a:cubicBezTo>
                <a:cubicBezTo>
                  <a:pt x="501753" y="337736"/>
                  <a:pt x="486058" y="346810"/>
                  <a:pt x="468976" y="353301"/>
                </a:cubicBezTo>
                <a:cubicBezTo>
                  <a:pt x="451894" y="359793"/>
                  <a:pt x="450523" y="355705"/>
                  <a:pt x="464864" y="341040"/>
                </a:cubicBezTo>
                <a:cubicBezTo>
                  <a:pt x="479204" y="326374"/>
                  <a:pt x="493058" y="310825"/>
                  <a:pt x="506424" y="294392"/>
                </a:cubicBezTo>
                <a:cubicBezTo>
                  <a:pt x="519789" y="277960"/>
                  <a:pt x="526214" y="264869"/>
                  <a:pt x="525697" y="255120"/>
                </a:cubicBezTo>
                <a:cubicBezTo>
                  <a:pt x="525439" y="250245"/>
                  <a:pt x="527774" y="247791"/>
                  <a:pt x="532703" y="247758"/>
                </a:cubicBezTo>
                <a:close/>
                <a:moveTo>
                  <a:pt x="6718517" y="229696"/>
                </a:moveTo>
                <a:lnTo>
                  <a:pt x="6675995" y="234196"/>
                </a:lnTo>
                <a:cubicBezTo>
                  <a:pt x="6672862" y="239679"/>
                  <a:pt x="6670309" y="243904"/>
                  <a:pt x="6668333" y="246870"/>
                </a:cubicBezTo>
                <a:cubicBezTo>
                  <a:pt x="6666359" y="249837"/>
                  <a:pt x="6666887" y="251637"/>
                  <a:pt x="6669921" y="252270"/>
                </a:cubicBezTo>
                <a:cubicBezTo>
                  <a:pt x="6672954" y="252903"/>
                  <a:pt x="6683737" y="255778"/>
                  <a:pt x="6702269" y="260894"/>
                </a:cubicBezTo>
                <a:cubicBezTo>
                  <a:pt x="6706969" y="255062"/>
                  <a:pt x="6712385" y="244662"/>
                  <a:pt x="6718517" y="229696"/>
                </a:cubicBezTo>
                <a:close/>
                <a:moveTo>
                  <a:pt x="3695491" y="203048"/>
                </a:moveTo>
                <a:lnTo>
                  <a:pt x="3636896" y="207643"/>
                </a:lnTo>
                <a:lnTo>
                  <a:pt x="3642107" y="209023"/>
                </a:lnTo>
                <a:cubicBezTo>
                  <a:pt x="3655664" y="214189"/>
                  <a:pt x="3663014" y="220376"/>
                  <a:pt x="3664155" y="227584"/>
                </a:cubicBezTo>
                <a:cubicBezTo>
                  <a:pt x="3665297" y="234792"/>
                  <a:pt x="3663472" y="241654"/>
                  <a:pt x="3658681" y="248170"/>
                </a:cubicBezTo>
                <a:cubicBezTo>
                  <a:pt x="3653889" y="254687"/>
                  <a:pt x="3648469" y="253362"/>
                  <a:pt x="3642419" y="244196"/>
                </a:cubicBezTo>
                <a:cubicBezTo>
                  <a:pt x="3636369" y="235029"/>
                  <a:pt x="3631203" y="226697"/>
                  <a:pt x="3626920" y="219197"/>
                </a:cubicBezTo>
                <a:cubicBezTo>
                  <a:pt x="3626062" y="216210"/>
                  <a:pt x="3625734" y="213757"/>
                  <a:pt x="3625938" y="211840"/>
                </a:cubicBezTo>
                <a:lnTo>
                  <a:pt x="3627788" y="208358"/>
                </a:lnTo>
                <a:lnTo>
                  <a:pt x="3598272" y="210673"/>
                </a:lnTo>
                <a:cubicBezTo>
                  <a:pt x="3584289" y="238588"/>
                  <a:pt x="3575448" y="253237"/>
                  <a:pt x="3571748" y="254620"/>
                </a:cubicBezTo>
                <a:cubicBezTo>
                  <a:pt x="3614612" y="254670"/>
                  <a:pt x="3653927" y="254670"/>
                  <a:pt x="3689691" y="254620"/>
                </a:cubicBezTo>
                <a:cubicBezTo>
                  <a:pt x="3691508" y="244787"/>
                  <a:pt x="3693441" y="227597"/>
                  <a:pt x="3695491" y="203048"/>
                </a:cubicBezTo>
                <a:close/>
                <a:moveTo>
                  <a:pt x="4769325" y="199836"/>
                </a:moveTo>
                <a:cubicBezTo>
                  <a:pt x="4756860" y="200844"/>
                  <a:pt x="4746622" y="205119"/>
                  <a:pt x="4738615" y="212660"/>
                </a:cubicBezTo>
                <a:cubicBezTo>
                  <a:pt x="4730607" y="220201"/>
                  <a:pt x="4726353" y="229813"/>
                  <a:pt x="4725853" y="241496"/>
                </a:cubicBezTo>
                <a:cubicBezTo>
                  <a:pt x="4725370" y="253162"/>
                  <a:pt x="4727307" y="263349"/>
                  <a:pt x="4731665" y="272056"/>
                </a:cubicBezTo>
                <a:cubicBezTo>
                  <a:pt x="4736023" y="280764"/>
                  <a:pt x="4743844" y="286047"/>
                  <a:pt x="4755126" y="287905"/>
                </a:cubicBezTo>
                <a:cubicBezTo>
                  <a:pt x="4766409" y="289764"/>
                  <a:pt x="4778216" y="289514"/>
                  <a:pt x="4790549" y="287155"/>
                </a:cubicBezTo>
                <a:cubicBezTo>
                  <a:pt x="4802882" y="284797"/>
                  <a:pt x="4811510" y="278239"/>
                  <a:pt x="4816435" y="267482"/>
                </a:cubicBezTo>
                <a:cubicBezTo>
                  <a:pt x="4821360" y="256724"/>
                  <a:pt x="4823089" y="246100"/>
                  <a:pt x="4821622" y="235609"/>
                </a:cubicBezTo>
                <a:cubicBezTo>
                  <a:pt x="4820156" y="225118"/>
                  <a:pt x="4814189" y="216281"/>
                  <a:pt x="4803723" y="209098"/>
                </a:cubicBezTo>
                <a:cubicBezTo>
                  <a:pt x="4793257" y="201915"/>
                  <a:pt x="4781791" y="198827"/>
                  <a:pt x="4769325" y="199836"/>
                </a:cubicBezTo>
                <a:close/>
                <a:moveTo>
                  <a:pt x="1492726" y="199836"/>
                </a:moveTo>
                <a:cubicBezTo>
                  <a:pt x="1480259" y="200844"/>
                  <a:pt x="1470023" y="205119"/>
                  <a:pt x="1462015" y="212660"/>
                </a:cubicBezTo>
                <a:cubicBezTo>
                  <a:pt x="1454007" y="220201"/>
                  <a:pt x="1449754" y="229813"/>
                  <a:pt x="1449254" y="241496"/>
                </a:cubicBezTo>
                <a:cubicBezTo>
                  <a:pt x="1448770" y="253162"/>
                  <a:pt x="1450707" y="263349"/>
                  <a:pt x="1455066" y="272056"/>
                </a:cubicBezTo>
                <a:cubicBezTo>
                  <a:pt x="1459424" y="280764"/>
                  <a:pt x="1467244" y="286047"/>
                  <a:pt x="1478527" y="287905"/>
                </a:cubicBezTo>
                <a:cubicBezTo>
                  <a:pt x="1489809" y="289764"/>
                  <a:pt x="1501617" y="289514"/>
                  <a:pt x="1513950" y="287155"/>
                </a:cubicBezTo>
                <a:cubicBezTo>
                  <a:pt x="1526282" y="284797"/>
                  <a:pt x="1534910" y="278239"/>
                  <a:pt x="1539835" y="267482"/>
                </a:cubicBezTo>
                <a:cubicBezTo>
                  <a:pt x="1544760" y="256724"/>
                  <a:pt x="1546489" y="246100"/>
                  <a:pt x="1545022" y="235609"/>
                </a:cubicBezTo>
                <a:cubicBezTo>
                  <a:pt x="1543556" y="225118"/>
                  <a:pt x="1537589" y="216281"/>
                  <a:pt x="1527123" y="209098"/>
                </a:cubicBezTo>
                <a:cubicBezTo>
                  <a:pt x="1516657" y="201915"/>
                  <a:pt x="1505191" y="198827"/>
                  <a:pt x="1492726" y="199836"/>
                </a:cubicBezTo>
                <a:close/>
                <a:moveTo>
                  <a:pt x="5134530" y="182360"/>
                </a:moveTo>
                <a:lnTo>
                  <a:pt x="5119566" y="190024"/>
                </a:lnTo>
                <a:cubicBezTo>
                  <a:pt x="5102734" y="194424"/>
                  <a:pt x="5085010" y="199132"/>
                  <a:pt x="5066394" y="204148"/>
                </a:cubicBezTo>
                <a:cubicBezTo>
                  <a:pt x="5071628" y="209114"/>
                  <a:pt x="5071628" y="213531"/>
                  <a:pt x="5066394" y="217397"/>
                </a:cubicBezTo>
                <a:cubicBezTo>
                  <a:pt x="5080627" y="220614"/>
                  <a:pt x="5094426" y="227272"/>
                  <a:pt x="5107792" y="237371"/>
                </a:cubicBezTo>
                <a:cubicBezTo>
                  <a:pt x="5113741" y="230405"/>
                  <a:pt x="5119541" y="222051"/>
                  <a:pt x="5125191" y="212310"/>
                </a:cubicBezTo>
                <a:cubicBezTo>
                  <a:pt x="5130840" y="202569"/>
                  <a:pt x="5133665" y="194740"/>
                  <a:pt x="5133665" y="188824"/>
                </a:cubicBezTo>
                <a:close/>
                <a:moveTo>
                  <a:pt x="2067480" y="182360"/>
                </a:moveTo>
                <a:lnTo>
                  <a:pt x="2052516" y="190024"/>
                </a:lnTo>
                <a:cubicBezTo>
                  <a:pt x="2035684" y="194424"/>
                  <a:pt x="2017960" y="199132"/>
                  <a:pt x="1999344" y="204148"/>
                </a:cubicBezTo>
                <a:cubicBezTo>
                  <a:pt x="2004577" y="209114"/>
                  <a:pt x="2004577" y="213531"/>
                  <a:pt x="1999344" y="217397"/>
                </a:cubicBezTo>
                <a:cubicBezTo>
                  <a:pt x="2013577" y="220614"/>
                  <a:pt x="2027376" y="227272"/>
                  <a:pt x="2040742" y="237371"/>
                </a:cubicBezTo>
                <a:cubicBezTo>
                  <a:pt x="2046692" y="230405"/>
                  <a:pt x="2052491" y="222051"/>
                  <a:pt x="2058141" y="212310"/>
                </a:cubicBezTo>
                <a:cubicBezTo>
                  <a:pt x="2063790" y="202569"/>
                  <a:pt x="2066615" y="194740"/>
                  <a:pt x="2066615" y="188824"/>
                </a:cubicBezTo>
                <a:close/>
                <a:moveTo>
                  <a:pt x="3982254" y="173694"/>
                </a:moveTo>
                <a:cubicBezTo>
                  <a:pt x="3985167" y="173731"/>
                  <a:pt x="3984723" y="178166"/>
                  <a:pt x="3980923" y="186999"/>
                </a:cubicBezTo>
                <a:cubicBezTo>
                  <a:pt x="3973324" y="204665"/>
                  <a:pt x="3964054" y="221834"/>
                  <a:pt x="3953113" y="238508"/>
                </a:cubicBezTo>
                <a:cubicBezTo>
                  <a:pt x="3942172" y="255182"/>
                  <a:pt x="3932180" y="272785"/>
                  <a:pt x="3923139" y="291318"/>
                </a:cubicBezTo>
                <a:cubicBezTo>
                  <a:pt x="3914098" y="309850"/>
                  <a:pt x="3904249" y="310204"/>
                  <a:pt x="3893591" y="292380"/>
                </a:cubicBezTo>
                <a:cubicBezTo>
                  <a:pt x="3882933" y="274556"/>
                  <a:pt x="3880755" y="264707"/>
                  <a:pt x="3887054" y="262832"/>
                </a:cubicBezTo>
                <a:cubicBezTo>
                  <a:pt x="3893354" y="260957"/>
                  <a:pt x="3904157" y="251853"/>
                  <a:pt x="3919465" y="235521"/>
                </a:cubicBezTo>
                <a:cubicBezTo>
                  <a:pt x="3934772" y="219189"/>
                  <a:pt x="3949434" y="202940"/>
                  <a:pt x="3963450" y="186774"/>
                </a:cubicBezTo>
                <a:cubicBezTo>
                  <a:pt x="3973074" y="178016"/>
                  <a:pt x="3979342" y="173656"/>
                  <a:pt x="3982254" y="173694"/>
                </a:cubicBezTo>
                <a:close/>
                <a:moveTo>
                  <a:pt x="4039357" y="170812"/>
                </a:moveTo>
                <a:cubicBezTo>
                  <a:pt x="4048882" y="172454"/>
                  <a:pt x="4057277" y="175254"/>
                  <a:pt x="4064543" y="179212"/>
                </a:cubicBezTo>
                <a:cubicBezTo>
                  <a:pt x="4071810" y="183170"/>
                  <a:pt x="4074139" y="187091"/>
                  <a:pt x="4071531" y="190974"/>
                </a:cubicBezTo>
                <a:cubicBezTo>
                  <a:pt x="4068922" y="194857"/>
                  <a:pt x="4067618" y="200207"/>
                  <a:pt x="4067618" y="207023"/>
                </a:cubicBezTo>
                <a:cubicBezTo>
                  <a:pt x="4086917" y="231421"/>
                  <a:pt x="4105841" y="252120"/>
                  <a:pt x="4124390" y="269119"/>
                </a:cubicBezTo>
                <a:cubicBezTo>
                  <a:pt x="4142939" y="286118"/>
                  <a:pt x="4159609" y="297167"/>
                  <a:pt x="4174399" y="302267"/>
                </a:cubicBezTo>
                <a:cubicBezTo>
                  <a:pt x="4189190" y="307367"/>
                  <a:pt x="4205156" y="312416"/>
                  <a:pt x="4222296" y="317416"/>
                </a:cubicBezTo>
                <a:cubicBezTo>
                  <a:pt x="4239437" y="322416"/>
                  <a:pt x="4244295" y="327336"/>
                  <a:pt x="4236870" y="332178"/>
                </a:cubicBezTo>
                <a:cubicBezTo>
                  <a:pt x="4229446" y="337019"/>
                  <a:pt x="4210997" y="340498"/>
                  <a:pt x="4181524" y="342614"/>
                </a:cubicBezTo>
                <a:cubicBezTo>
                  <a:pt x="4152051" y="344731"/>
                  <a:pt x="4131577" y="337898"/>
                  <a:pt x="4120103" y="322116"/>
                </a:cubicBezTo>
                <a:cubicBezTo>
                  <a:pt x="4108628" y="306333"/>
                  <a:pt x="4088634" y="273960"/>
                  <a:pt x="4060119" y="224997"/>
                </a:cubicBezTo>
                <a:cubicBezTo>
                  <a:pt x="4053336" y="257845"/>
                  <a:pt x="4042049" y="282706"/>
                  <a:pt x="4026258" y="299580"/>
                </a:cubicBezTo>
                <a:cubicBezTo>
                  <a:pt x="4010468" y="316454"/>
                  <a:pt x="3988544" y="328374"/>
                  <a:pt x="3960487" y="335340"/>
                </a:cubicBezTo>
                <a:cubicBezTo>
                  <a:pt x="3932430" y="342306"/>
                  <a:pt x="3928527" y="339927"/>
                  <a:pt x="3948775" y="328203"/>
                </a:cubicBezTo>
                <a:cubicBezTo>
                  <a:pt x="3969024" y="316479"/>
                  <a:pt x="3985536" y="302954"/>
                  <a:pt x="3998310" y="287630"/>
                </a:cubicBezTo>
                <a:cubicBezTo>
                  <a:pt x="4011084" y="272306"/>
                  <a:pt x="4019784" y="257495"/>
                  <a:pt x="4024408" y="243196"/>
                </a:cubicBezTo>
                <a:cubicBezTo>
                  <a:pt x="4029033" y="228896"/>
                  <a:pt x="4032129" y="216706"/>
                  <a:pt x="4033695" y="206623"/>
                </a:cubicBezTo>
                <a:cubicBezTo>
                  <a:pt x="4035262" y="196540"/>
                  <a:pt x="4034216" y="187641"/>
                  <a:pt x="4030558" y="179924"/>
                </a:cubicBezTo>
                <a:cubicBezTo>
                  <a:pt x="4026900" y="172208"/>
                  <a:pt x="4029833" y="169171"/>
                  <a:pt x="4039357" y="170812"/>
                </a:cubicBezTo>
                <a:close/>
                <a:moveTo>
                  <a:pt x="5108528" y="164859"/>
                </a:moveTo>
                <a:cubicBezTo>
                  <a:pt x="5115556" y="163864"/>
                  <a:pt x="5122747" y="166232"/>
                  <a:pt x="5130103" y="171962"/>
                </a:cubicBezTo>
                <a:lnTo>
                  <a:pt x="5134720" y="181980"/>
                </a:lnTo>
                <a:lnTo>
                  <a:pt x="5137187" y="178268"/>
                </a:lnTo>
                <a:cubicBezTo>
                  <a:pt x="5139535" y="176489"/>
                  <a:pt x="5143056" y="176450"/>
                  <a:pt x="5147752" y="178150"/>
                </a:cubicBezTo>
                <a:cubicBezTo>
                  <a:pt x="5157143" y="181549"/>
                  <a:pt x="5165276" y="186566"/>
                  <a:pt x="5172151" y="193199"/>
                </a:cubicBezTo>
                <a:cubicBezTo>
                  <a:pt x="5179025" y="199832"/>
                  <a:pt x="5178483" y="205090"/>
                  <a:pt x="5170526" y="208973"/>
                </a:cubicBezTo>
                <a:cubicBezTo>
                  <a:pt x="5162568" y="212856"/>
                  <a:pt x="5146681" y="227097"/>
                  <a:pt x="5122866" y="251695"/>
                </a:cubicBezTo>
                <a:cubicBezTo>
                  <a:pt x="5145781" y="267811"/>
                  <a:pt x="5166684" y="280206"/>
                  <a:pt x="5185575" y="288880"/>
                </a:cubicBezTo>
                <a:cubicBezTo>
                  <a:pt x="5204465" y="297555"/>
                  <a:pt x="5224356" y="303134"/>
                  <a:pt x="5245246" y="305617"/>
                </a:cubicBezTo>
                <a:cubicBezTo>
                  <a:pt x="5266137" y="308100"/>
                  <a:pt x="5274202" y="311475"/>
                  <a:pt x="5269445" y="315741"/>
                </a:cubicBezTo>
                <a:cubicBezTo>
                  <a:pt x="5264687" y="320008"/>
                  <a:pt x="5254937" y="323195"/>
                  <a:pt x="5240196" y="325303"/>
                </a:cubicBezTo>
                <a:cubicBezTo>
                  <a:pt x="5225455" y="327411"/>
                  <a:pt x="5211331" y="328999"/>
                  <a:pt x="5197824" y="330065"/>
                </a:cubicBezTo>
                <a:cubicBezTo>
                  <a:pt x="5184317" y="331132"/>
                  <a:pt x="5168168" y="323374"/>
                  <a:pt x="5149377" y="306792"/>
                </a:cubicBezTo>
                <a:cubicBezTo>
                  <a:pt x="5130586" y="290209"/>
                  <a:pt x="5113421" y="275181"/>
                  <a:pt x="5097880" y="261707"/>
                </a:cubicBezTo>
                <a:cubicBezTo>
                  <a:pt x="5082339" y="248233"/>
                  <a:pt x="5071340" y="238483"/>
                  <a:pt x="5064882" y="232459"/>
                </a:cubicBezTo>
                <a:cubicBezTo>
                  <a:pt x="5058424" y="226434"/>
                  <a:pt x="5054745" y="226330"/>
                  <a:pt x="5053845" y="232146"/>
                </a:cubicBezTo>
                <a:cubicBezTo>
                  <a:pt x="5061161" y="239396"/>
                  <a:pt x="5064024" y="248766"/>
                  <a:pt x="5062432" y="260257"/>
                </a:cubicBezTo>
                <a:cubicBezTo>
                  <a:pt x="5060840" y="271748"/>
                  <a:pt x="5058749" y="284660"/>
                  <a:pt x="5056158" y="298992"/>
                </a:cubicBezTo>
                <a:cubicBezTo>
                  <a:pt x="5053566" y="313325"/>
                  <a:pt x="5055254" y="318366"/>
                  <a:pt x="5061220" y="314116"/>
                </a:cubicBezTo>
                <a:cubicBezTo>
                  <a:pt x="5067186" y="309866"/>
                  <a:pt x="5078689" y="303334"/>
                  <a:pt x="5095730" y="294517"/>
                </a:cubicBezTo>
                <a:cubicBezTo>
                  <a:pt x="5112771" y="285701"/>
                  <a:pt x="5117904" y="285818"/>
                  <a:pt x="5111129" y="294867"/>
                </a:cubicBezTo>
                <a:cubicBezTo>
                  <a:pt x="5104355" y="303917"/>
                  <a:pt x="5093443" y="315708"/>
                  <a:pt x="5078393" y="330240"/>
                </a:cubicBezTo>
                <a:cubicBezTo>
                  <a:pt x="5063344" y="344773"/>
                  <a:pt x="5052529" y="356226"/>
                  <a:pt x="5045945" y="364601"/>
                </a:cubicBezTo>
                <a:cubicBezTo>
                  <a:pt x="5039363" y="372975"/>
                  <a:pt x="5032467" y="371204"/>
                  <a:pt x="5025260" y="359288"/>
                </a:cubicBezTo>
                <a:cubicBezTo>
                  <a:pt x="5018052" y="347373"/>
                  <a:pt x="5016035" y="338340"/>
                  <a:pt x="5019210" y="332190"/>
                </a:cubicBezTo>
                <a:cubicBezTo>
                  <a:pt x="5022385" y="326041"/>
                  <a:pt x="5025264" y="319358"/>
                  <a:pt x="5027847" y="312141"/>
                </a:cubicBezTo>
                <a:cubicBezTo>
                  <a:pt x="5030430" y="304925"/>
                  <a:pt x="5032238" y="293917"/>
                  <a:pt x="5033271" y="279118"/>
                </a:cubicBezTo>
                <a:cubicBezTo>
                  <a:pt x="5034305" y="264319"/>
                  <a:pt x="5034646" y="254645"/>
                  <a:pt x="5034296" y="250095"/>
                </a:cubicBezTo>
                <a:cubicBezTo>
                  <a:pt x="5006282" y="286160"/>
                  <a:pt x="4976883" y="310341"/>
                  <a:pt x="4946102" y="322641"/>
                </a:cubicBezTo>
                <a:cubicBezTo>
                  <a:pt x="4915320" y="334940"/>
                  <a:pt x="4912375" y="331353"/>
                  <a:pt x="4937265" y="311879"/>
                </a:cubicBezTo>
                <a:cubicBezTo>
                  <a:pt x="4962155" y="292405"/>
                  <a:pt x="4984637" y="271161"/>
                  <a:pt x="5004711" y="248145"/>
                </a:cubicBezTo>
                <a:cubicBezTo>
                  <a:pt x="5024785" y="225130"/>
                  <a:pt x="5034805" y="213756"/>
                  <a:pt x="5034771" y="214022"/>
                </a:cubicBezTo>
                <a:cubicBezTo>
                  <a:pt x="5023256" y="216106"/>
                  <a:pt x="5012214" y="218193"/>
                  <a:pt x="5001648" y="220284"/>
                </a:cubicBezTo>
                <a:cubicBezTo>
                  <a:pt x="4991083" y="222376"/>
                  <a:pt x="4979329" y="220359"/>
                  <a:pt x="4966388" y="214235"/>
                </a:cubicBezTo>
                <a:cubicBezTo>
                  <a:pt x="4953447" y="208110"/>
                  <a:pt x="4955701" y="203656"/>
                  <a:pt x="4973150" y="200873"/>
                </a:cubicBezTo>
                <a:cubicBezTo>
                  <a:pt x="4990599" y="198090"/>
                  <a:pt x="5014056" y="192824"/>
                  <a:pt x="5043521" y="185074"/>
                </a:cubicBezTo>
                <a:cubicBezTo>
                  <a:pt x="5072986" y="177325"/>
                  <a:pt x="5092330" y="171292"/>
                  <a:pt x="5101555" y="166975"/>
                </a:cubicBezTo>
                <a:cubicBezTo>
                  <a:pt x="5103861" y="165896"/>
                  <a:pt x="5106185" y="165191"/>
                  <a:pt x="5108528" y="164859"/>
                </a:cubicBezTo>
                <a:close/>
                <a:moveTo>
                  <a:pt x="2041478" y="164859"/>
                </a:moveTo>
                <a:cubicBezTo>
                  <a:pt x="2048505" y="163864"/>
                  <a:pt x="2055697" y="166232"/>
                  <a:pt x="2063053" y="171962"/>
                </a:cubicBezTo>
                <a:lnTo>
                  <a:pt x="2067669" y="181980"/>
                </a:lnTo>
                <a:lnTo>
                  <a:pt x="2070137" y="178268"/>
                </a:lnTo>
                <a:cubicBezTo>
                  <a:pt x="2072485" y="176489"/>
                  <a:pt x="2076006" y="176450"/>
                  <a:pt x="2080702" y="178150"/>
                </a:cubicBezTo>
                <a:cubicBezTo>
                  <a:pt x="2090093" y="181549"/>
                  <a:pt x="2098226" y="186566"/>
                  <a:pt x="2105100" y="193199"/>
                </a:cubicBezTo>
                <a:cubicBezTo>
                  <a:pt x="2111975" y="199832"/>
                  <a:pt x="2111433" y="205090"/>
                  <a:pt x="2103476" y="208973"/>
                </a:cubicBezTo>
                <a:cubicBezTo>
                  <a:pt x="2095518" y="212856"/>
                  <a:pt x="2079631" y="227097"/>
                  <a:pt x="2055816" y="251695"/>
                </a:cubicBezTo>
                <a:cubicBezTo>
                  <a:pt x="2078731" y="267811"/>
                  <a:pt x="2099634" y="280206"/>
                  <a:pt x="2118525" y="288880"/>
                </a:cubicBezTo>
                <a:cubicBezTo>
                  <a:pt x="2137415" y="297555"/>
                  <a:pt x="2157306" y="303134"/>
                  <a:pt x="2178196" y="305617"/>
                </a:cubicBezTo>
                <a:cubicBezTo>
                  <a:pt x="2199086" y="308100"/>
                  <a:pt x="2207152" y="311475"/>
                  <a:pt x="2202395" y="315741"/>
                </a:cubicBezTo>
                <a:cubicBezTo>
                  <a:pt x="2197637" y="320008"/>
                  <a:pt x="2187887" y="323195"/>
                  <a:pt x="2173146" y="325303"/>
                </a:cubicBezTo>
                <a:cubicBezTo>
                  <a:pt x="2158405" y="327411"/>
                  <a:pt x="2144281" y="328999"/>
                  <a:pt x="2130774" y="330065"/>
                </a:cubicBezTo>
                <a:cubicBezTo>
                  <a:pt x="2117266" y="331132"/>
                  <a:pt x="2101117" y="323374"/>
                  <a:pt x="2082327" y="306792"/>
                </a:cubicBezTo>
                <a:cubicBezTo>
                  <a:pt x="2063536" y="290209"/>
                  <a:pt x="2046371" y="275181"/>
                  <a:pt x="2030830" y="261707"/>
                </a:cubicBezTo>
                <a:cubicBezTo>
                  <a:pt x="2015289" y="248233"/>
                  <a:pt x="2004290" y="238483"/>
                  <a:pt x="1997832" y="232459"/>
                </a:cubicBezTo>
                <a:cubicBezTo>
                  <a:pt x="1991374" y="226434"/>
                  <a:pt x="1987695" y="226330"/>
                  <a:pt x="1986795" y="232146"/>
                </a:cubicBezTo>
                <a:cubicBezTo>
                  <a:pt x="1994111" y="239396"/>
                  <a:pt x="1996974" y="248766"/>
                  <a:pt x="1995382" y="260257"/>
                </a:cubicBezTo>
                <a:cubicBezTo>
                  <a:pt x="1993791" y="271748"/>
                  <a:pt x="1991699" y="284660"/>
                  <a:pt x="1989108" y="298992"/>
                </a:cubicBezTo>
                <a:cubicBezTo>
                  <a:pt x="1986516" y="313325"/>
                  <a:pt x="1988203" y="318366"/>
                  <a:pt x="1994170" y="314116"/>
                </a:cubicBezTo>
                <a:cubicBezTo>
                  <a:pt x="2000136" y="309866"/>
                  <a:pt x="2011639" y="303334"/>
                  <a:pt x="2028680" y="294517"/>
                </a:cubicBezTo>
                <a:cubicBezTo>
                  <a:pt x="2045721" y="285701"/>
                  <a:pt x="2050854" y="285818"/>
                  <a:pt x="2044079" y="294867"/>
                </a:cubicBezTo>
                <a:cubicBezTo>
                  <a:pt x="2037305" y="303917"/>
                  <a:pt x="2026393" y="315708"/>
                  <a:pt x="2011344" y="330240"/>
                </a:cubicBezTo>
                <a:cubicBezTo>
                  <a:pt x="1996295" y="344773"/>
                  <a:pt x="1985479" y="356226"/>
                  <a:pt x="1978896" y="364601"/>
                </a:cubicBezTo>
                <a:cubicBezTo>
                  <a:pt x="1972313" y="372975"/>
                  <a:pt x="1965417" y="371204"/>
                  <a:pt x="1958209" y="359288"/>
                </a:cubicBezTo>
                <a:cubicBezTo>
                  <a:pt x="1951001" y="347373"/>
                  <a:pt x="1948985" y="338340"/>
                  <a:pt x="1952160" y="332190"/>
                </a:cubicBezTo>
                <a:cubicBezTo>
                  <a:pt x="1955335" y="326041"/>
                  <a:pt x="1958214" y="319358"/>
                  <a:pt x="1960797" y="312141"/>
                </a:cubicBezTo>
                <a:cubicBezTo>
                  <a:pt x="1963380" y="304925"/>
                  <a:pt x="1965188" y="293917"/>
                  <a:pt x="1966221" y="279118"/>
                </a:cubicBezTo>
                <a:cubicBezTo>
                  <a:pt x="1967255" y="264319"/>
                  <a:pt x="1967596" y="254645"/>
                  <a:pt x="1967246" y="250095"/>
                </a:cubicBezTo>
                <a:cubicBezTo>
                  <a:pt x="1939231" y="286160"/>
                  <a:pt x="1909833" y="310341"/>
                  <a:pt x="1879052" y="322641"/>
                </a:cubicBezTo>
                <a:cubicBezTo>
                  <a:pt x="1848270" y="334940"/>
                  <a:pt x="1845325" y="331353"/>
                  <a:pt x="1870215" y="311879"/>
                </a:cubicBezTo>
                <a:cubicBezTo>
                  <a:pt x="1895105" y="292405"/>
                  <a:pt x="1917587" y="271161"/>
                  <a:pt x="1937661" y="248145"/>
                </a:cubicBezTo>
                <a:cubicBezTo>
                  <a:pt x="1957734" y="225130"/>
                  <a:pt x="1967755" y="213756"/>
                  <a:pt x="1967721" y="214022"/>
                </a:cubicBezTo>
                <a:cubicBezTo>
                  <a:pt x="1956205" y="216106"/>
                  <a:pt x="1945164" y="218193"/>
                  <a:pt x="1934598" y="220284"/>
                </a:cubicBezTo>
                <a:cubicBezTo>
                  <a:pt x="1924032" y="222376"/>
                  <a:pt x="1912279" y="220359"/>
                  <a:pt x="1899338" y="214235"/>
                </a:cubicBezTo>
                <a:cubicBezTo>
                  <a:pt x="1886397" y="208110"/>
                  <a:pt x="1888651" y="203656"/>
                  <a:pt x="1906100" y="200873"/>
                </a:cubicBezTo>
                <a:cubicBezTo>
                  <a:pt x="1923549" y="198090"/>
                  <a:pt x="1947006" y="192824"/>
                  <a:pt x="1976471" y="185074"/>
                </a:cubicBezTo>
                <a:cubicBezTo>
                  <a:pt x="2005936" y="177325"/>
                  <a:pt x="2025280" y="171292"/>
                  <a:pt x="2034505" y="166975"/>
                </a:cubicBezTo>
                <a:cubicBezTo>
                  <a:pt x="2036811" y="165896"/>
                  <a:pt x="2039135" y="165191"/>
                  <a:pt x="2041478" y="164859"/>
                </a:cubicBezTo>
                <a:close/>
                <a:moveTo>
                  <a:pt x="6008827" y="148528"/>
                </a:moveTo>
                <a:cubicBezTo>
                  <a:pt x="6027630" y="147269"/>
                  <a:pt x="6043403" y="150026"/>
                  <a:pt x="6056147" y="156801"/>
                </a:cubicBezTo>
                <a:cubicBezTo>
                  <a:pt x="6073137" y="165834"/>
                  <a:pt x="6080620" y="173966"/>
                  <a:pt x="6078595" y="181199"/>
                </a:cubicBezTo>
                <a:cubicBezTo>
                  <a:pt x="6076570" y="188432"/>
                  <a:pt x="6068395" y="191528"/>
                  <a:pt x="6054071" y="190486"/>
                </a:cubicBezTo>
                <a:cubicBezTo>
                  <a:pt x="6039747" y="189445"/>
                  <a:pt x="6019619" y="188924"/>
                  <a:pt x="5993687" y="188924"/>
                </a:cubicBezTo>
                <a:cubicBezTo>
                  <a:pt x="5967789" y="188924"/>
                  <a:pt x="5939966" y="190228"/>
                  <a:pt x="5910217" y="192836"/>
                </a:cubicBezTo>
                <a:cubicBezTo>
                  <a:pt x="5880469" y="195444"/>
                  <a:pt x="5855571" y="198548"/>
                  <a:pt x="5835522" y="202148"/>
                </a:cubicBezTo>
                <a:cubicBezTo>
                  <a:pt x="5815474" y="205748"/>
                  <a:pt x="5797975" y="209148"/>
                  <a:pt x="5783026" y="212347"/>
                </a:cubicBezTo>
                <a:cubicBezTo>
                  <a:pt x="5768077" y="215547"/>
                  <a:pt x="5752519" y="212072"/>
                  <a:pt x="5736354" y="201923"/>
                </a:cubicBezTo>
                <a:cubicBezTo>
                  <a:pt x="5721704" y="185807"/>
                  <a:pt x="5720663" y="178545"/>
                  <a:pt x="5733229" y="180137"/>
                </a:cubicBezTo>
                <a:cubicBezTo>
                  <a:pt x="5745795" y="181728"/>
                  <a:pt x="5767322" y="181229"/>
                  <a:pt x="5797812" y="178637"/>
                </a:cubicBezTo>
                <a:cubicBezTo>
                  <a:pt x="5828302" y="176046"/>
                  <a:pt x="5860850" y="172125"/>
                  <a:pt x="5895456" y="166875"/>
                </a:cubicBezTo>
                <a:cubicBezTo>
                  <a:pt x="5930062" y="161626"/>
                  <a:pt x="5961248" y="156376"/>
                  <a:pt x="5989013" y="151126"/>
                </a:cubicBezTo>
                <a:cubicBezTo>
                  <a:pt x="5995954" y="149814"/>
                  <a:pt x="6002559" y="148948"/>
                  <a:pt x="6008827" y="148528"/>
                </a:cubicBezTo>
                <a:close/>
                <a:moveTo>
                  <a:pt x="284302" y="148528"/>
                </a:moveTo>
                <a:cubicBezTo>
                  <a:pt x="303105" y="147269"/>
                  <a:pt x="318879" y="150026"/>
                  <a:pt x="331622" y="156801"/>
                </a:cubicBezTo>
                <a:cubicBezTo>
                  <a:pt x="348613" y="165834"/>
                  <a:pt x="356095" y="173966"/>
                  <a:pt x="354071" y="181199"/>
                </a:cubicBezTo>
                <a:cubicBezTo>
                  <a:pt x="352045" y="188432"/>
                  <a:pt x="343871" y="191528"/>
                  <a:pt x="329547" y="190486"/>
                </a:cubicBezTo>
                <a:cubicBezTo>
                  <a:pt x="315222" y="189445"/>
                  <a:pt x="295095" y="188924"/>
                  <a:pt x="269163" y="188924"/>
                </a:cubicBezTo>
                <a:cubicBezTo>
                  <a:pt x="243265" y="188924"/>
                  <a:pt x="215442" y="190228"/>
                  <a:pt x="185693" y="192836"/>
                </a:cubicBezTo>
                <a:cubicBezTo>
                  <a:pt x="155945" y="195444"/>
                  <a:pt x="131047" y="198548"/>
                  <a:pt x="110998" y="202148"/>
                </a:cubicBezTo>
                <a:cubicBezTo>
                  <a:pt x="90949" y="205748"/>
                  <a:pt x="73450" y="209148"/>
                  <a:pt x="58501" y="212347"/>
                </a:cubicBezTo>
                <a:cubicBezTo>
                  <a:pt x="43552" y="215547"/>
                  <a:pt x="27995" y="212072"/>
                  <a:pt x="11828" y="201923"/>
                </a:cubicBezTo>
                <a:cubicBezTo>
                  <a:pt x="-2820" y="185807"/>
                  <a:pt x="-3862" y="178545"/>
                  <a:pt x="8704" y="180137"/>
                </a:cubicBezTo>
                <a:cubicBezTo>
                  <a:pt x="21270" y="181728"/>
                  <a:pt x="42798" y="181229"/>
                  <a:pt x="73288" y="178637"/>
                </a:cubicBezTo>
                <a:cubicBezTo>
                  <a:pt x="103777" y="176046"/>
                  <a:pt x="136326" y="172125"/>
                  <a:pt x="170931" y="166875"/>
                </a:cubicBezTo>
                <a:cubicBezTo>
                  <a:pt x="205538" y="161626"/>
                  <a:pt x="236724" y="156376"/>
                  <a:pt x="264488" y="151126"/>
                </a:cubicBezTo>
                <a:cubicBezTo>
                  <a:pt x="271429" y="149814"/>
                  <a:pt x="278034" y="148948"/>
                  <a:pt x="284302" y="148528"/>
                </a:cubicBezTo>
                <a:close/>
                <a:moveTo>
                  <a:pt x="7004535" y="138836"/>
                </a:moveTo>
                <a:cubicBezTo>
                  <a:pt x="7009387" y="139176"/>
                  <a:pt x="7015341" y="141185"/>
                  <a:pt x="7022399" y="144864"/>
                </a:cubicBezTo>
                <a:cubicBezTo>
                  <a:pt x="7036515" y="152222"/>
                  <a:pt x="7039561" y="159242"/>
                  <a:pt x="7031536" y="165925"/>
                </a:cubicBezTo>
                <a:cubicBezTo>
                  <a:pt x="7023511" y="172608"/>
                  <a:pt x="7018283" y="181220"/>
                  <a:pt x="7015849" y="191761"/>
                </a:cubicBezTo>
                <a:cubicBezTo>
                  <a:pt x="7013417" y="202302"/>
                  <a:pt x="7015075" y="213043"/>
                  <a:pt x="7020824" y="223984"/>
                </a:cubicBezTo>
                <a:cubicBezTo>
                  <a:pt x="7026573" y="234925"/>
                  <a:pt x="7027883" y="248170"/>
                  <a:pt x="7024749" y="263719"/>
                </a:cubicBezTo>
                <a:cubicBezTo>
                  <a:pt x="7071596" y="276619"/>
                  <a:pt x="7104873" y="285147"/>
                  <a:pt x="7124581" y="289305"/>
                </a:cubicBezTo>
                <a:cubicBezTo>
                  <a:pt x="7144287" y="293463"/>
                  <a:pt x="7167278" y="296313"/>
                  <a:pt x="7193551" y="297855"/>
                </a:cubicBezTo>
                <a:cubicBezTo>
                  <a:pt x="7219825" y="299396"/>
                  <a:pt x="7247148" y="298326"/>
                  <a:pt x="7275521" y="294642"/>
                </a:cubicBezTo>
                <a:cubicBezTo>
                  <a:pt x="7303895" y="290959"/>
                  <a:pt x="7312565" y="294726"/>
                  <a:pt x="7301532" y="305942"/>
                </a:cubicBezTo>
                <a:lnTo>
                  <a:pt x="7257259" y="327340"/>
                </a:lnTo>
                <a:cubicBezTo>
                  <a:pt x="7234528" y="338590"/>
                  <a:pt x="7217875" y="343685"/>
                  <a:pt x="7207301" y="342627"/>
                </a:cubicBezTo>
                <a:cubicBezTo>
                  <a:pt x="7196726" y="341569"/>
                  <a:pt x="7174849" y="335419"/>
                  <a:pt x="7141667" y="324178"/>
                </a:cubicBezTo>
                <a:cubicBezTo>
                  <a:pt x="7108485" y="312937"/>
                  <a:pt x="7081908" y="304054"/>
                  <a:pt x="7061935" y="297530"/>
                </a:cubicBezTo>
                <a:cubicBezTo>
                  <a:pt x="7041961" y="291005"/>
                  <a:pt x="7027977" y="286697"/>
                  <a:pt x="7019987" y="284606"/>
                </a:cubicBezTo>
                <a:cubicBezTo>
                  <a:pt x="7011995" y="282514"/>
                  <a:pt x="7004000" y="283781"/>
                  <a:pt x="6996001" y="288405"/>
                </a:cubicBezTo>
                <a:cubicBezTo>
                  <a:pt x="6988001" y="293030"/>
                  <a:pt x="6979947" y="297213"/>
                  <a:pt x="6971840" y="300955"/>
                </a:cubicBezTo>
                <a:cubicBezTo>
                  <a:pt x="6963731" y="304696"/>
                  <a:pt x="6954803" y="301979"/>
                  <a:pt x="6945053" y="292805"/>
                </a:cubicBezTo>
                <a:cubicBezTo>
                  <a:pt x="6935305" y="283631"/>
                  <a:pt x="6934175" y="278660"/>
                  <a:pt x="6941667" y="277893"/>
                </a:cubicBezTo>
                <a:cubicBezTo>
                  <a:pt x="6949157" y="277127"/>
                  <a:pt x="6969777" y="272277"/>
                  <a:pt x="7003525" y="263344"/>
                </a:cubicBezTo>
                <a:cubicBezTo>
                  <a:pt x="7003942" y="262761"/>
                  <a:pt x="7002892" y="257311"/>
                  <a:pt x="7000375" y="246995"/>
                </a:cubicBezTo>
                <a:cubicBezTo>
                  <a:pt x="6997859" y="236679"/>
                  <a:pt x="6994463" y="227980"/>
                  <a:pt x="6990189" y="220897"/>
                </a:cubicBezTo>
                <a:cubicBezTo>
                  <a:pt x="6985914" y="213814"/>
                  <a:pt x="6985081" y="204360"/>
                  <a:pt x="6987689" y="192536"/>
                </a:cubicBezTo>
                <a:cubicBezTo>
                  <a:pt x="6990297" y="180712"/>
                  <a:pt x="6987610" y="175583"/>
                  <a:pt x="6979627" y="177150"/>
                </a:cubicBezTo>
                <a:cubicBezTo>
                  <a:pt x="6971644" y="178716"/>
                  <a:pt x="6963019" y="177033"/>
                  <a:pt x="6953753" y="172100"/>
                </a:cubicBezTo>
                <a:cubicBezTo>
                  <a:pt x="6944487" y="167167"/>
                  <a:pt x="6943217" y="163788"/>
                  <a:pt x="6949941" y="161963"/>
                </a:cubicBezTo>
                <a:cubicBezTo>
                  <a:pt x="6956666" y="160138"/>
                  <a:pt x="6964249" y="157992"/>
                  <a:pt x="6972690" y="155526"/>
                </a:cubicBezTo>
                <a:cubicBezTo>
                  <a:pt x="6981131" y="153059"/>
                  <a:pt x="6987997" y="148826"/>
                  <a:pt x="6993289" y="142827"/>
                </a:cubicBezTo>
                <a:cubicBezTo>
                  <a:pt x="6995935" y="139827"/>
                  <a:pt x="6999683" y="138497"/>
                  <a:pt x="7004535" y="138836"/>
                </a:cubicBezTo>
                <a:close/>
                <a:moveTo>
                  <a:pt x="4356585" y="138836"/>
                </a:moveTo>
                <a:cubicBezTo>
                  <a:pt x="4361437" y="139176"/>
                  <a:pt x="4367392" y="141185"/>
                  <a:pt x="4374450" y="144864"/>
                </a:cubicBezTo>
                <a:cubicBezTo>
                  <a:pt x="4388565" y="152222"/>
                  <a:pt x="4391611" y="159242"/>
                  <a:pt x="4383586" y="165925"/>
                </a:cubicBezTo>
                <a:cubicBezTo>
                  <a:pt x="4375562" y="172608"/>
                  <a:pt x="4370333" y="181220"/>
                  <a:pt x="4367900" y="191761"/>
                </a:cubicBezTo>
                <a:cubicBezTo>
                  <a:pt x="4365467" y="202302"/>
                  <a:pt x="4367125" y="213043"/>
                  <a:pt x="4372875" y="223984"/>
                </a:cubicBezTo>
                <a:cubicBezTo>
                  <a:pt x="4378624" y="234925"/>
                  <a:pt x="4379933" y="248170"/>
                  <a:pt x="4376799" y="263719"/>
                </a:cubicBezTo>
                <a:cubicBezTo>
                  <a:pt x="4423647" y="276619"/>
                  <a:pt x="4456924" y="285147"/>
                  <a:pt x="4476631" y="289305"/>
                </a:cubicBezTo>
                <a:cubicBezTo>
                  <a:pt x="4496338" y="293463"/>
                  <a:pt x="4519328" y="296313"/>
                  <a:pt x="4545602" y="297855"/>
                </a:cubicBezTo>
                <a:cubicBezTo>
                  <a:pt x="4571875" y="299396"/>
                  <a:pt x="4599198" y="298326"/>
                  <a:pt x="4627572" y="294642"/>
                </a:cubicBezTo>
                <a:cubicBezTo>
                  <a:pt x="4655945" y="290959"/>
                  <a:pt x="4664615" y="294726"/>
                  <a:pt x="4653583" y="305942"/>
                </a:cubicBezTo>
                <a:lnTo>
                  <a:pt x="4609310" y="327340"/>
                </a:lnTo>
                <a:cubicBezTo>
                  <a:pt x="4586578" y="338590"/>
                  <a:pt x="4569925" y="343685"/>
                  <a:pt x="4559351" y="342627"/>
                </a:cubicBezTo>
                <a:cubicBezTo>
                  <a:pt x="4548776" y="341569"/>
                  <a:pt x="4526899" y="335419"/>
                  <a:pt x="4493717" y="324178"/>
                </a:cubicBezTo>
                <a:cubicBezTo>
                  <a:pt x="4460536" y="312937"/>
                  <a:pt x="4433958" y="304054"/>
                  <a:pt x="4413985" y="297530"/>
                </a:cubicBezTo>
                <a:cubicBezTo>
                  <a:pt x="4394011" y="291005"/>
                  <a:pt x="4380028" y="286697"/>
                  <a:pt x="4372037" y="284606"/>
                </a:cubicBezTo>
                <a:cubicBezTo>
                  <a:pt x="4364046" y="282514"/>
                  <a:pt x="4356051" y="283781"/>
                  <a:pt x="4348051" y="288405"/>
                </a:cubicBezTo>
                <a:cubicBezTo>
                  <a:pt x="4340052" y="293030"/>
                  <a:pt x="4331998" y="297213"/>
                  <a:pt x="4323890" y="300955"/>
                </a:cubicBezTo>
                <a:cubicBezTo>
                  <a:pt x="4315782" y="304696"/>
                  <a:pt x="4306854" y="301979"/>
                  <a:pt x="4297104" y="292805"/>
                </a:cubicBezTo>
                <a:cubicBezTo>
                  <a:pt x="4287355" y="283631"/>
                  <a:pt x="4286226" y="278660"/>
                  <a:pt x="4293717" y="277893"/>
                </a:cubicBezTo>
                <a:cubicBezTo>
                  <a:pt x="4301208" y="277127"/>
                  <a:pt x="4321828" y="272277"/>
                  <a:pt x="4355576" y="263344"/>
                </a:cubicBezTo>
                <a:cubicBezTo>
                  <a:pt x="4355992" y="262761"/>
                  <a:pt x="4354942" y="257311"/>
                  <a:pt x="4352426" y="246995"/>
                </a:cubicBezTo>
                <a:cubicBezTo>
                  <a:pt x="4349909" y="236679"/>
                  <a:pt x="4346514" y="227980"/>
                  <a:pt x="4342239" y="220897"/>
                </a:cubicBezTo>
                <a:cubicBezTo>
                  <a:pt x="4337964" y="213814"/>
                  <a:pt x="4337131" y="204360"/>
                  <a:pt x="4339739" y="192536"/>
                </a:cubicBezTo>
                <a:cubicBezTo>
                  <a:pt x="4342347" y="180712"/>
                  <a:pt x="4339660" y="175583"/>
                  <a:pt x="4331677" y="177150"/>
                </a:cubicBezTo>
                <a:cubicBezTo>
                  <a:pt x="4323694" y="178716"/>
                  <a:pt x="4315070" y="177033"/>
                  <a:pt x="4305804" y="172100"/>
                </a:cubicBezTo>
                <a:cubicBezTo>
                  <a:pt x="4296538" y="167167"/>
                  <a:pt x="4295267" y="163788"/>
                  <a:pt x="4301991" y="161963"/>
                </a:cubicBezTo>
                <a:cubicBezTo>
                  <a:pt x="4308716" y="160138"/>
                  <a:pt x="4316299" y="157992"/>
                  <a:pt x="4324740" y="155526"/>
                </a:cubicBezTo>
                <a:cubicBezTo>
                  <a:pt x="4333181" y="153059"/>
                  <a:pt x="4340048" y="148826"/>
                  <a:pt x="4345339" y="142827"/>
                </a:cubicBezTo>
                <a:cubicBezTo>
                  <a:pt x="4347984" y="139827"/>
                  <a:pt x="4351733" y="138497"/>
                  <a:pt x="4356585" y="138836"/>
                </a:cubicBezTo>
                <a:close/>
                <a:moveTo>
                  <a:pt x="6326292" y="135577"/>
                </a:moveTo>
                <a:cubicBezTo>
                  <a:pt x="6309143" y="139710"/>
                  <a:pt x="6293444" y="143118"/>
                  <a:pt x="6279195" y="145802"/>
                </a:cubicBezTo>
                <a:cubicBezTo>
                  <a:pt x="6278312" y="168983"/>
                  <a:pt x="6277870" y="189049"/>
                  <a:pt x="6277870" y="205998"/>
                </a:cubicBezTo>
                <a:cubicBezTo>
                  <a:pt x="6294836" y="203981"/>
                  <a:pt x="6308977" y="201665"/>
                  <a:pt x="6320293" y="199048"/>
                </a:cubicBezTo>
                <a:cubicBezTo>
                  <a:pt x="6323276" y="179316"/>
                  <a:pt x="6325276" y="158159"/>
                  <a:pt x="6326292" y="135577"/>
                </a:cubicBezTo>
                <a:close/>
                <a:moveTo>
                  <a:pt x="601768" y="135577"/>
                </a:moveTo>
                <a:cubicBezTo>
                  <a:pt x="584619" y="139710"/>
                  <a:pt x="568920" y="143118"/>
                  <a:pt x="554671" y="145802"/>
                </a:cubicBezTo>
                <a:cubicBezTo>
                  <a:pt x="553787" y="168983"/>
                  <a:pt x="553346" y="189049"/>
                  <a:pt x="553346" y="205998"/>
                </a:cubicBezTo>
                <a:cubicBezTo>
                  <a:pt x="570311" y="203981"/>
                  <a:pt x="584452" y="201665"/>
                  <a:pt x="595768" y="199048"/>
                </a:cubicBezTo>
                <a:cubicBezTo>
                  <a:pt x="598751" y="179316"/>
                  <a:pt x="600751" y="158159"/>
                  <a:pt x="601768" y="135577"/>
                </a:cubicBezTo>
                <a:close/>
                <a:moveTo>
                  <a:pt x="3636163" y="134714"/>
                </a:moveTo>
                <a:cubicBezTo>
                  <a:pt x="3638019" y="134583"/>
                  <a:pt x="3640334" y="134942"/>
                  <a:pt x="3643107" y="135790"/>
                </a:cubicBezTo>
                <a:cubicBezTo>
                  <a:pt x="3654197" y="139181"/>
                  <a:pt x="3661809" y="143614"/>
                  <a:pt x="3665943" y="149089"/>
                </a:cubicBezTo>
                <a:cubicBezTo>
                  <a:pt x="3670076" y="154563"/>
                  <a:pt x="3670309" y="161788"/>
                  <a:pt x="3666643" y="170762"/>
                </a:cubicBezTo>
                <a:cubicBezTo>
                  <a:pt x="3662976" y="179737"/>
                  <a:pt x="3657022" y="179891"/>
                  <a:pt x="3648781" y="171225"/>
                </a:cubicBezTo>
                <a:cubicBezTo>
                  <a:pt x="3640540" y="162559"/>
                  <a:pt x="3634886" y="155184"/>
                  <a:pt x="3631820" y="149101"/>
                </a:cubicBezTo>
                <a:cubicBezTo>
                  <a:pt x="3629145" y="139902"/>
                  <a:pt x="3630592" y="135106"/>
                  <a:pt x="3636163" y="134714"/>
                </a:cubicBezTo>
                <a:close/>
                <a:moveTo>
                  <a:pt x="5040896" y="133712"/>
                </a:moveTo>
                <a:cubicBezTo>
                  <a:pt x="5043675" y="133580"/>
                  <a:pt x="5046412" y="133936"/>
                  <a:pt x="5049108" y="134777"/>
                </a:cubicBezTo>
                <a:cubicBezTo>
                  <a:pt x="5054500" y="136460"/>
                  <a:pt x="5061603" y="139094"/>
                  <a:pt x="5070419" y="142677"/>
                </a:cubicBezTo>
                <a:cubicBezTo>
                  <a:pt x="5079235" y="146260"/>
                  <a:pt x="5082302" y="154080"/>
                  <a:pt x="5079618" y="166138"/>
                </a:cubicBezTo>
                <a:cubicBezTo>
                  <a:pt x="5076935" y="178195"/>
                  <a:pt x="5065069" y="176975"/>
                  <a:pt x="5044021" y="162475"/>
                </a:cubicBezTo>
                <a:cubicBezTo>
                  <a:pt x="5030571" y="146743"/>
                  <a:pt x="5026709" y="137773"/>
                  <a:pt x="5032434" y="135565"/>
                </a:cubicBezTo>
                <a:cubicBezTo>
                  <a:pt x="5035296" y="134461"/>
                  <a:pt x="5038117" y="133843"/>
                  <a:pt x="5040896" y="133712"/>
                </a:cubicBezTo>
                <a:close/>
                <a:moveTo>
                  <a:pt x="1973846" y="133712"/>
                </a:moveTo>
                <a:cubicBezTo>
                  <a:pt x="1976625" y="133580"/>
                  <a:pt x="1979362" y="133936"/>
                  <a:pt x="1982058" y="134777"/>
                </a:cubicBezTo>
                <a:cubicBezTo>
                  <a:pt x="1987449" y="136460"/>
                  <a:pt x="1994553" y="139094"/>
                  <a:pt x="2003369" y="142677"/>
                </a:cubicBezTo>
                <a:cubicBezTo>
                  <a:pt x="2012185" y="146260"/>
                  <a:pt x="2015252" y="154080"/>
                  <a:pt x="2012569" y="166138"/>
                </a:cubicBezTo>
                <a:cubicBezTo>
                  <a:pt x="2009885" y="178195"/>
                  <a:pt x="1998019" y="176975"/>
                  <a:pt x="1976971" y="162475"/>
                </a:cubicBezTo>
                <a:cubicBezTo>
                  <a:pt x="1963522" y="146743"/>
                  <a:pt x="1959659" y="137773"/>
                  <a:pt x="1965384" y="135565"/>
                </a:cubicBezTo>
                <a:cubicBezTo>
                  <a:pt x="1968246" y="134461"/>
                  <a:pt x="1971067" y="133843"/>
                  <a:pt x="1973846" y="133712"/>
                </a:cubicBezTo>
                <a:close/>
                <a:moveTo>
                  <a:pt x="6657497" y="130877"/>
                </a:moveTo>
                <a:lnTo>
                  <a:pt x="6630848" y="136227"/>
                </a:lnTo>
                <a:cubicBezTo>
                  <a:pt x="6632798" y="139394"/>
                  <a:pt x="6634847" y="145002"/>
                  <a:pt x="6636997" y="153051"/>
                </a:cubicBezTo>
                <a:cubicBezTo>
                  <a:pt x="6639147" y="161101"/>
                  <a:pt x="6640589" y="167767"/>
                  <a:pt x="6641323" y="173050"/>
                </a:cubicBezTo>
                <a:lnTo>
                  <a:pt x="6658896" y="172050"/>
                </a:lnTo>
                <a:close/>
                <a:moveTo>
                  <a:pt x="3686391" y="124500"/>
                </a:moveTo>
                <a:cubicBezTo>
                  <a:pt x="3682975" y="124552"/>
                  <a:pt x="3678467" y="125094"/>
                  <a:pt x="3672867" y="126128"/>
                </a:cubicBezTo>
                <a:cubicBezTo>
                  <a:pt x="3661668" y="128194"/>
                  <a:pt x="3645369" y="130202"/>
                  <a:pt x="3623970" y="132152"/>
                </a:cubicBezTo>
                <a:cubicBezTo>
                  <a:pt x="3619487" y="146535"/>
                  <a:pt x="3613587" y="163825"/>
                  <a:pt x="3606271" y="184024"/>
                </a:cubicBezTo>
                <a:cubicBezTo>
                  <a:pt x="3635186" y="183041"/>
                  <a:pt x="3664951" y="181108"/>
                  <a:pt x="3695566" y="178225"/>
                </a:cubicBezTo>
                <a:cubicBezTo>
                  <a:pt x="3696566" y="145143"/>
                  <a:pt x="3695832" y="127673"/>
                  <a:pt x="3693366" y="125815"/>
                </a:cubicBezTo>
                <a:cubicBezTo>
                  <a:pt x="3692133" y="124886"/>
                  <a:pt x="3689808" y="124448"/>
                  <a:pt x="3686391" y="124500"/>
                </a:cubicBezTo>
                <a:close/>
                <a:moveTo>
                  <a:pt x="6709093" y="121478"/>
                </a:moveTo>
                <a:lnTo>
                  <a:pt x="6682245" y="127103"/>
                </a:lnTo>
                <a:cubicBezTo>
                  <a:pt x="6681445" y="136685"/>
                  <a:pt x="6681045" y="149910"/>
                  <a:pt x="6681045" y="166775"/>
                </a:cubicBezTo>
                <a:lnTo>
                  <a:pt x="6698719" y="162925"/>
                </a:lnTo>
                <a:cubicBezTo>
                  <a:pt x="6705635" y="139177"/>
                  <a:pt x="6709093" y="125361"/>
                  <a:pt x="6709093" y="121478"/>
                </a:cubicBezTo>
                <a:close/>
                <a:moveTo>
                  <a:pt x="6764939" y="114416"/>
                </a:moveTo>
                <a:cubicBezTo>
                  <a:pt x="6756290" y="114941"/>
                  <a:pt x="6747275" y="116053"/>
                  <a:pt x="6737891" y="117753"/>
                </a:cubicBezTo>
                <a:lnTo>
                  <a:pt x="6721843" y="158926"/>
                </a:lnTo>
                <a:lnTo>
                  <a:pt x="6765489" y="156126"/>
                </a:lnTo>
                <a:cubicBezTo>
                  <a:pt x="6771873" y="146126"/>
                  <a:pt x="6775835" y="137394"/>
                  <a:pt x="6777377" y="129927"/>
                </a:cubicBezTo>
                <a:cubicBezTo>
                  <a:pt x="6778918" y="122461"/>
                  <a:pt x="6779393" y="117878"/>
                  <a:pt x="6778801" y="116178"/>
                </a:cubicBezTo>
                <a:cubicBezTo>
                  <a:pt x="6778210" y="114478"/>
                  <a:pt x="6773589" y="113891"/>
                  <a:pt x="6764939" y="114416"/>
                </a:cubicBezTo>
                <a:close/>
                <a:moveTo>
                  <a:pt x="7230749" y="105654"/>
                </a:moveTo>
                <a:cubicBezTo>
                  <a:pt x="7240157" y="104571"/>
                  <a:pt x="7248698" y="108587"/>
                  <a:pt x="7256373" y="117703"/>
                </a:cubicBezTo>
                <a:cubicBezTo>
                  <a:pt x="7264047" y="126819"/>
                  <a:pt x="7260373" y="132340"/>
                  <a:pt x="7245348" y="134265"/>
                </a:cubicBezTo>
                <a:cubicBezTo>
                  <a:pt x="7230324" y="136190"/>
                  <a:pt x="7201230" y="139460"/>
                  <a:pt x="7158065" y="144077"/>
                </a:cubicBezTo>
                <a:cubicBezTo>
                  <a:pt x="7164349" y="149343"/>
                  <a:pt x="7164149" y="155522"/>
                  <a:pt x="7157466" y="162613"/>
                </a:cubicBezTo>
                <a:cubicBezTo>
                  <a:pt x="7150783" y="169704"/>
                  <a:pt x="7144121" y="178100"/>
                  <a:pt x="7137480" y="187799"/>
                </a:cubicBezTo>
                <a:cubicBezTo>
                  <a:pt x="7130839" y="197498"/>
                  <a:pt x="7124768" y="206098"/>
                  <a:pt x="7119268" y="213597"/>
                </a:cubicBezTo>
                <a:cubicBezTo>
                  <a:pt x="7113769" y="221097"/>
                  <a:pt x="7112035" y="224847"/>
                  <a:pt x="7114069" y="224847"/>
                </a:cubicBezTo>
                <a:cubicBezTo>
                  <a:pt x="7120035" y="224847"/>
                  <a:pt x="7146141" y="220489"/>
                  <a:pt x="7192389" y="211772"/>
                </a:cubicBezTo>
                <a:cubicBezTo>
                  <a:pt x="7189655" y="206506"/>
                  <a:pt x="7186360" y="201186"/>
                  <a:pt x="7182502" y="195811"/>
                </a:cubicBezTo>
                <a:cubicBezTo>
                  <a:pt x="7178643" y="190436"/>
                  <a:pt x="7178361" y="185562"/>
                  <a:pt x="7181652" y="181187"/>
                </a:cubicBezTo>
                <a:cubicBezTo>
                  <a:pt x="7184943" y="176812"/>
                  <a:pt x="7195135" y="180162"/>
                  <a:pt x="7212225" y="191236"/>
                </a:cubicBezTo>
                <a:cubicBezTo>
                  <a:pt x="7229315" y="202311"/>
                  <a:pt x="7238945" y="214185"/>
                  <a:pt x="7241111" y="226859"/>
                </a:cubicBezTo>
                <a:cubicBezTo>
                  <a:pt x="7243277" y="239533"/>
                  <a:pt x="7242177" y="250495"/>
                  <a:pt x="7237811" y="259745"/>
                </a:cubicBezTo>
                <a:cubicBezTo>
                  <a:pt x="7233445" y="268994"/>
                  <a:pt x="7227215" y="268757"/>
                  <a:pt x="7219125" y="259032"/>
                </a:cubicBezTo>
                <a:cubicBezTo>
                  <a:pt x="7211033" y="249308"/>
                  <a:pt x="7203988" y="239013"/>
                  <a:pt x="7197989" y="228146"/>
                </a:cubicBezTo>
                <a:cubicBezTo>
                  <a:pt x="7154758" y="240479"/>
                  <a:pt x="7126863" y="249520"/>
                  <a:pt x="7114306" y="255270"/>
                </a:cubicBezTo>
                <a:cubicBezTo>
                  <a:pt x="7101748" y="261019"/>
                  <a:pt x="7092249" y="265257"/>
                  <a:pt x="7085808" y="267982"/>
                </a:cubicBezTo>
                <a:cubicBezTo>
                  <a:pt x="7079367" y="270706"/>
                  <a:pt x="7074867" y="266094"/>
                  <a:pt x="7072309" y="254145"/>
                </a:cubicBezTo>
                <a:cubicBezTo>
                  <a:pt x="7069750" y="242196"/>
                  <a:pt x="7071463" y="234554"/>
                  <a:pt x="7077445" y="231221"/>
                </a:cubicBezTo>
                <a:cubicBezTo>
                  <a:pt x="7083429" y="227888"/>
                  <a:pt x="7092583" y="214926"/>
                  <a:pt x="7104907" y="192336"/>
                </a:cubicBezTo>
                <a:cubicBezTo>
                  <a:pt x="7117231" y="169746"/>
                  <a:pt x="7123909" y="154493"/>
                  <a:pt x="7124943" y="146576"/>
                </a:cubicBezTo>
                <a:cubicBezTo>
                  <a:pt x="7112161" y="150710"/>
                  <a:pt x="7100190" y="153309"/>
                  <a:pt x="7089033" y="154376"/>
                </a:cubicBezTo>
                <a:cubicBezTo>
                  <a:pt x="7077875" y="155443"/>
                  <a:pt x="7067213" y="152418"/>
                  <a:pt x="7057047" y="145302"/>
                </a:cubicBezTo>
                <a:cubicBezTo>
                  <a:pt x="7046881" y="138185"/>
                  <a:pt x="7047651" y="134252"/>
                  <a:pt x="7059359" y="133502"/>
                </a:cubicBezTo>
                <a:cubicBezTo>
                  <a:pt x="7071067" y="132752"/>
                  <a:pt x="7089629" y="130007"/>
                  <a:pt x="7115043" y="125265"/>
                </a:cubicBezTo>
                <a:cubicBezTo>
                  <a:pt x="7140459" y="120524"/>
                  <a:pt x="7163745" y="116341"/>
                  <a:pt x="7184902" y="112716"/>
                </a:cubicBezTo>
                <a:cubicBezTo>
                  <a:pt x="7206059" y="109091"/>
                  <a:pt x="7221341" y="106737"/>
                  <a:pt x="7230749" y="105654"/>
                </a:cubicBezTo>
                <a:close/>
                <a:moveTo>
                  <a:pt x="4582799" y="105654"/>
                </a:moveTo>
                <a:cubicBezTo>
                  <a:pt x="4592207" y="104571"/>
                  <a:pt x="4600748" y="108587"/>
                  <a:pt x="4608423" y="117703"/>
                </a:cubicBezTo>
                <a:cubicBezTo>
                  <a:pt x="4616097" y="126819"/>
                  <a:pt x="4612423" y="132340"/>
                  <a:pt x="4597398" y="134265"/>
                </a:cubicBezTo>
                <a:cubicBezTo>
                  <a:pt x="4582374" y="136190"/>
                  <a:pt x="4553280" y="139460"/>
                  <a:pt x="4510116" y="144077"/>
                </a:cubicBezTo>
                <a:cubicBezTo>
                  <a:pt x="4516399" y="149343"/>
                  <a:pt x="4516199" y="155522"/>
                  <a:pt x="4509516" y="162613"/>
                </a:cubicBezTo>
                <a:cubicBezTo>
                  <a:pt x="4502833" y="169704"/>
                  <a:pt x="4496171" y="178100"/>
                  <a:pt x="4489530" y="187799"/>
                </a:cubicBezTo>
                <a:cubicBezTo>
                  <a:pt x="4482889" y="197498"/>
                  <a:pt x="4476818" y="206098"/>
                  <a:pt x="4471319" y="213597"/>
                </a:cubicBezTo>
                <a:cubicBezTo>
                  <a:pt x="4465819" y="221097"/>
                  <a:pt x="4464086" y="224847"/>
                  <a:pt x="4466119" y="224847"/>
                </a:cubicBezTo>
                <a:cubicBezTo>
                  <a:pt x="4472085" y="224847"/>
                  <a:pt x="4498192" y="220489"/>
                  <a:pt x="4544439" y="211772"/>
                </a:cubicBezTo>
                <a:cubicBezTo>
                  <a:pt x="4541706" y="206506"/>
                  <a:pt x="4538410" y="201186"/>
                  <a:pt x="4534552" y="195811"/>
                </a:cubicBezTo>
                <a:cubicBezTo>
                  <a:pt x="4530694" y="190436"/>
                  <a:pt x="4530411" y="185562"/>
                  <a:pt x="4533702" y="181187"/>
                </a:cubicBezTo>
                <a:cubicBezTo>
                  <a:pt x="4536994" y="176812"/>
                  <a:pt x="4547185" y="180162"/>
                  <a:pt x="4564275" y="191236"/>
                </a:cubicBezTo>
                <a:cubicBezTo>
                  <a:pt x="4581366" y="202311"/>
                  <a:pt x="4590995" y="214185"/>
                  <a:pt x="4593161" y="226859"/>
                </a:cubicBezTo>
                <a:cubicBezTo>
                  <a:pt x="4595328" y="239533"/>
                  <a:pt x="4594228" y="250495"/>
                  <a:pt x="4589861" y="259745"/>
                </a:cubicBezTo>
                <a:cubicBezTo>
                  <a:pt x="4585495" y="268994"/>
                  <a:pt x="4579266" y="268757"/>
                  <a:pt x="4571175" y="259032"/>
                </a:cubicBezTo>
                <a:cubicBezTo>
                  <a:pt x="4563084" y="249308"/>
                  <a:pt x="4556038" y="239013"/>
                  <a:pt x="4550039" y="228146"/>
                </a:cubicBezTo>
                <a:cubicBezTo>
                  <a:pt x="4506808" y="240479"/>
                  <a:pt x="4478914" y="249520"/>
                  <a:pt x="4466356" y="255270"/>
                </a:cubicBezTo>
                <a:cubicBezTo>
                  <a:pt x="4453799" y="261019"/>
                  <a:pt x="4444299" y="265257"/>
                  <a:pt x="4437858" y="267982"/>
                </a:cubicBezTo>
                <a:cubicBezTo>
                  <a:pt x="4431417" y="270706"/>
                  <a:pt x="4426917" y="266094"/>
                  <a:pt x="4424359" y="254145"/>
                </a:cubicBezTo>
                <a:cubicBezTo>
                  <a:pt x="4421801" y="242196"/>
                  <a:pt x="4423513" y="234554"/>
                  <a:pt x="4429496" y="231221"/>
                </a:cubicBezTo>
                <a:cubicBezTo>
                  <a:pt x="4435479" y="227888"/>
                  <a:pt x="4444633" y="214926"/>
                  <a:pt x="4456957" y="192336"/>
                </a:cubicBezTo>
                <a:cubicBezTo>
                  <a:pt x="4469281" y="169746"/>
                  <a:pt x="4475960" y="154493"/>
                  <a:pt x="4476993" y="146576"/>
                </a:cubicBezTo>
                <a:cubicBezTo>
                  <a:pt x="4464211" y="150710"/>
                  <a:pt x="4452241" y="153309"/>
                  <a:pt x="4441083" y="154376"/>
                </a:cubicBezTo>
                <a:cubicBezTo>
                  <a:pt x="4429925" y="155443"/>
                  <a:pt x="4419263" y="152418"/>
                  <a:pt x="4409097" y="145302"/>
                </a:cubicBezTo>
                <a:cubicBezTo>
                  <a:pt x="4398931" y="138185"/>
                  <a:pt x="4399702" y="134252"/>
                  <a:pt x="4411410" y="133502"/>
                </a:cubicBezTo>
                <a:cubicBezTo>
                  <a:pt x="4423118" y="132752"/>
                  <a:pt x="4441679" y="130007"/>
                  <a:pt x="4467094" y="125265"/>
                </a:cubicBezTo>
                <a:cubicBezTo>
                  <a:pt x="4492509" y="120524"/>
                  <a:pt x="4515795" y="116341"/>
                  <a:pt x="4536952" y="112716"/>
                </a:cubicBezTo>
                <a:cubicBezTo>
                  <a:pt x="4558109" y="109091"/>
                  <a:pt x="4573391" y="106737"/>
                  <a:pt x="4582799" y="105654"/>
                </a:cubicBezTo>
                <a:close/>
                <a:moveTo>
                  <a:pt x="3696759" y="92205"/>
                </a:moveTo>
                <a:cubicBezTo>
                  <a:pt x="3701247" y="91867"/>
                  <a:pt x="3705748" y="92821"/>
                  <a:pt x="3710265" y="95067"/>
                </a:cubicBezTo>
                <a:cubicBezTo>
                  <a:pt x="3719298" y="99559"/>
                  <a:pt x="3727230" y="104808"/>
                  <a:pt x="3734064" y="110816"/>
                </a:cubicBezTo>
                <a:cubicBezTo>
                  <a:pt x="3740897" y="116824"/>
                  <a:pt x="3741959" y="123232"/>
                  <a:pt x="3737251" y="130040"/>
                </a:cubicBezTo>
                <a:cubicBezTo>
                  <a:pt x="3732543" y="136848"/>
                  <a:pt x="3730189" y="151709"/>
                  <a:pt x="3730189" y="174625"/>
                </a:cubicBezTo>
                <a:cubicBezTo>
                  <a:pt x="3752737" y="173625"/>
                  <a:pt x="3773136" y="171804"/>
                  <a:pt x="3791385" y="169163"/>
                </a:cubicBezTo>
                <a:cubicBezTo>
                  <a:pt x="3809634" y="166521"/>
                  <a:pt x="3823346" y="171767"/>
                  <a:pt x="3832520" y="184899"/>
                </a:cubicBezTo>
                <a:cubicBezTo>
                  <a:pt x="3841694" y="198032"/>
                  <a:pt x="3840215" y="204340"/>
                  <a:pt x="3828083" y="203823"/>
                </a:cubicBezTo>
                <a:cubicBezTo>
                  <a:pt x="3815950" y="203306"/>
                  <a:pt x="3802338" y="202786"/>
                  <a:pt x="3787248" y="202261"/>
                </a:cubicBezTo>
                <a:cubicBezTo>
                  <a:pt x="3772157" y="201736"/>
                  <a:pt x="3752529" y="201473"/>
                  <a:pt x="3728364" y="201473"/>
                </a:cubicBezTo>
                <a:cubicBezTo>
                  <a:pt x="3727430" y="226072"/>
                  <a:pt x="3725947" y="244845"/>
                  <a:pt x="3723914" y="257795"/>
                </a:cubicBezTo>
                <a:cubicBezTo>
                  <a:pt x="3730430" y="257795"/>
                  <a:pt x="3741880" y="259203"/>
                  <a:pt x="3758262" y="262019"/>
                </a:cubicBezTo>
                <a:cubicBezTo>
                  <a:pt x="3774644" y="264836"/>
                  <a:pt x="3784256" y="272444"/>
                  <a:pt x="3787098" y="284843"/>
                </a:cubicBezTo>
                <a:cubicBezTo>
                  <a:pt x="3789939" y="297242"/>
                  <a:pt x="3784060" y="301325"/>
                  <a:pt x="3769461" y="297092"/>
                </a:cubicBezTo>
                <a:cubicBezTo>
                  <a:pt x="3754862" y="292859"/>
                  <a:pt x="3738813" y="288701"/>
                  <a:pt x="3721314" y="284618"/>
                </a:cubicBezTo>
                <a:cubicBezTo>
                  <a:pt x="3715465" y="317416"/>
                  <a:pt x="3705074" y="341560"/>
                  <a:pt x="3690141" y="357051"/>
                </a:cubicBezTo>
                <a:cubicBezTo>
                  <a:pt x="3675209" y="372542"/>
                  <a:pt x="3664693" y="374804"/>
                  <a:pt x="3658593" y="363838"/>
                </a:cubicBezTo>
                <a:cubicBezTo>
                  <a:pt x="3652493" y="352872"/>
                  <a:pt x="3643261" y="342123"/>
                  <a:pt x="3630895" y="331590"/>
                </a:cubicBezTo>
                <a:cubicBezTo>
                  <a:pt x="3618529" y="321057"/>
                  <a:pt x="3620995" y="317362"/>
                  <a:pt x="3638294" y="320503"/>
                </a:cubicBezTo>
                <a:cubicBezTo>
                  <a:pt x="3655593" y="323645"/>
                  <a:pt x="3666859" y="323453"/>
                  <a:pt x="3672092" y="319928"/>
                </a:cubicBezTo>
                <a:cubicBezTo>
                  <a:pt x="3677325" y="316404"/>
                  <a:pt x="3681992" y="303492"/>
                  <a:pt x="3686091" y="281193"/>
                </a:cubicBezTo>
                <a:cubicBezTo>
                  <a:pt x="3630928" y="278243"/>
                  <a:pt x="3594939" y="278302"/>
                  <a:pt x="3578123" y="281368"/>
                </a:cubicBezTo>
                <a:cubicBezTo>
                  <a:pt x="3561307" y="284435"/>
                  <a:pt x="3548237" y="288355"/>
                  <a:pt x="3538913" y="293130"/>
                </a:cubicBezTo>
                <a:cubicBezTo>
                  <a:pt x="3529588" y="297905"/>
                  <a:pt x="3523026" y="294284"/>
                  <a:pt x="3519227" y="282268"/>
                </a:cubicBezTo>
                <a:cubicBezTo>
                  <a:pt x="3515427" y="270252"/>
                  <a:pt x="3518898" y="262049"/>
                  <a:pt x="3529638" y="257657"/>
                </a:cubicBezTo>
                <a:cubicBezTo>
                  <a:pt x="3540379" y="253266"/>
                  <a:pt x="3553308" y="238196"/>
                  <a:pt x="3568424" y="212447"/>
                </a:cubicBezTo>
                <a:cubicBezTo>
                  <a:pt x="3534492" y="215564"/>
                  <a:pt x="3512210" y="218172"/>
                  <a:pt x="3501578" y="220272"/>
                </a:cubicBezTo>
                <a:cubicBezTo>
                  <a:pt x="3490945" y="222372"/>
                  <a:pt x="3480346" y="217901"/>
                  <a:pt x="3469780" y="206860"/>
                </a:cubicBezTo>
                <a:cubicBezTo>
                  <a:pt x="3459214" y="195819"/>
                  <a:pt x="3462014" y="190832"/>
                  <a:pt x="3478179" y="191899"/>
                </a:cubicBezTo>
                <a:cubicBezTo>
                  <a:pt x="3494345" y="192965"/>
                  <a:pt x="3527368" y="191507"/>
                  <a:pt x="3577248" y="187524"/>
                </a:cubicBezTo>
                <a:cubicBezTo>
                  <a:pt x="3590197" y="154143"/>
                  <a:pt x="3594580" y="131357"/>
                  <a:pt x="3590397" y="119166"/>
                </a:cubicBezTo>
                <a:cubicBezTo>
                  <a:pt x="3586214" y="106975"/>
                  <a:pt x="3587572" y="101442"/>
                  <a:pt x="3594472" y="102567"/>
                </a:cubicBezTo>
                <a:cubicBezTo>
                  <a:pt x="3601372" y="103692"/>
                  <a:pt x="3607321" y="105262"/>
                  <a:pt x="3612321" y="107279"/>
                </a:cubicBezTo>
                <a:cubicBezTo>
                  <a:pt x="3617321" y="109295"/>
                  <a:pt x="3628178" y="109562"/>
                  <a:pt x="3644894" y="108079"/>
                </a:cubicBezTo>
                <a:cubicBezTo>
                  <a:pt x="3661610" y="106596"/>
                  <a:pt x="3674426" y="102933"/>
                  <a:pt x="3683342" y="97092"/>
                </a:cubicBezTo>
                <a:cubicBezTo>
                  <a:pt x="3687799" y="94171"/>
                  <a:pt x="3692272" y="92542"/>
                  <a:pt x="3696759" y="92205"/>
                </a:cubicBezTo>
                <a:close/>
                <a:moveTo>
                  <a:pt x="2744900" y="83774"/>
                </a:moveTo>
                <a:cubicBezTo>
                  <a:pt x="2746985" y="83664"/>
                  <a:pt x="2749630" y="83953"/>
                  <a:pt x="2752836" y="84643"/>
                </a:cubicBezTo>
                <a:cubicBezTo>
                  <a:pt x="2765660" y="87401"/>
                  <a:pt x="2775889" y="91188"/>
                  <a:pt x="2783522" y="96005"/>
                </a:cubicBezTo>
                <a:cubicBezTo>
                  <a:pt x="2791154" y="100821"/>
                  <a:pt x="2792954" y="108362"/>
                  <a:pt x="2788921" y="118628"/>
                </a:cubicBezTo>
                <a:cubicBezTo>
                  <a:pt x="2784888" y="128894"/>
                  <a:pt x="2776455" y="130036"/>
                  <a:pt x="2763623" y="122053"/>
                </a:cubicBezTo>
                <a:cubicBezTo>
                  <a:pt x="2753840" y="114437"/>
                  <a:pt x="2746391" y="105608"/>
                  <a:pt x="2741274" y="95567"/>
                </a:cubicBezTo>
                <a:cubicBezTo>
                  <a:pt x="2737437" y="88036"/>
                  <a:pt x="2738645" y="84105"/>
                  <a:pt x="2744900" y="83774"/>
                </a:cubicBezTo>
                <a:close/>
                <a:moveTo>
                  <a:pt x="3911324" y="82715"/>
                </a:moveTo>
                <a:cubicBezTo>
                  <a:pt x="3915122" y="81913"/>
                  <a:pt x="3921794" y="82897"/>
                  <a:pt x="3931339" y="85668"/>
                </a:cubicBezTo>
                <a:cubicBezTo>
                  <a:pt x="3950429" y="91209"/>
                  <a:pt x="3962487" y="99384"/>
                  <a:pt x="3967512" y="110191"/>
                </a:cubicBezTo>
                <a:cubicBezTo>
                  <a:pt x="3972536" y="120999"/>
                  <a:pt x="3972961" y="130811"/>
                  <a:pt x="3968787" y="139627"/>
                </a:cubicBezTo>
                <a:cubicBezTo>
                  <a:pt x="3964612" y="148443"/>
                  <a:pt x="3957696" y="148905"/>
                  <a:pt x="3948038" y="141014"/>
                </a:cubicBezTo>
                <a:cubicBezTo>
                  <a:pt x="3938380" y="133123"/>
                  <a:pt x="3930368" y="124936"/>
                  <a:pt x="3924002" y="116453"/>
                </a:cubicBezTo>
                <a:cubicBezTo>
                  <a:pt x="3917602" y="107887"/>
                  <a:pt x="3912453" y="99229"/>
                  <a:pt x="3908553" y="90480"/>
                </a:cubicBezTo>
                <a:cubicBezTo>
                  <a:pt x="3906603" y="86105"/>
                  <a:pt x="3907527" y="83517"/>
                  <a:pt x="3911324" y="82715"/>
                </a:cubicBezTo>
                <a:close/>
                <a:moveTo>
                  <a:pt x="4768675" y="82193"/>
                </a:moveTo>
                <a:cubicBezTo>
                  <a:pt x="4754776" y="83201"/>
                  <a:pt x="4745098" y="87113"/>
                  <a:pt x="4739640" y="93930"/>
                </a:cubicBezTo>
                <a:cubicBezTo>
                  <a:pt x="4734182" y="100746"/>
                  <a:pt x="4731453" y="109020"/>
                  <a:pt x="4731453" y="118753"/>
                </a:cubicBezTo>
                <a:cubicBezTo>
                  <a:pt x="4731453" y="128469"/>
                  <a:pt x="4734778" y="137598"/>
                  <a:pt x="4741427" y="146139"/>
                </a:cubicBezTo>
                <a:cubicBezTo>
                  <a:pt x="4748077" y="154680"/>
                  <a:pt x="4758314" y="158951"/>
                  <a:pt x="4772138" y="158951"/>
                </a:cubicBezTo>
                <a:cubicBezTo>
                  <a:pt x="4785962" y="158951"/>
                  <a:pt x="4796465" y="154655"/>
                  <a:pt x="4803648" y="146064"/>
                </a:cubicBezTo>
                <a:cubicBezTo>
                  <a:pt x="4810831" y="137473"/>
                  <a:pt x="4814177" y="127203"/>
                  <a:pt x="4813685" y="115253"/>
                </a:cubicBezTo>
                <a:cubicBezTo>
                  <a:pt x="4813193" y="103304"/>
                  <a:pt x="4809044" y="94555"/>
                  <a:pt x="4801236" y="89005"/>
                </a:cubicBezTo>
                <a:cubicBezTo>
                  <a:pt x="4793428" y="83455"/>
                  <a:pt x="4782574" y="81185"/>
                  <a:pt x="4768675" y="82193"/>
                </a:cubicBezTo>
                <a:close/>
                <a:moveTo>
                  <a:pt x="1492076" y="82193"/>
                </a:moveTo>
                <a:cubicBezTo>
                  <a:pt x="1478177" y="83201"/>
                  <a:pt x="1468498" y="87113"/>
                  <a:pt x="1463040" y="93930"/>
                </a:cubicBezTo>
                <a:cubicBezTo>
                  <a:pt x="1457582" y="100746"/>
                  <a:pt x="1454853" y="109020"/>
                  <a:pt x="1454853" y="118753"/>
                </a:cubicBezTo>
                <a:cubicBezTo>
                  <a:pt x="1454853" y="128469"/>
                  <a:pt x="1458178" y="137598"/>
                  <a:pt x="1464827" y="146139"/>
                </a:cubicBezTo>
                <a:cubicBezTo>
                  <a:pt x="1471477" y="154680"/>
                  <a:pt x="1481714" y="158951"/>
                  <a:pt x="1495538" y="158951"/>
                </a:cubicBezTo>
                <a:cubicBezTo>
                  <a:pt x="1509362" y="158951"/>
                  <a:pt x="1519865" y="154655"/>
                  <a:pt x="1527049" y="146064"/>
                </a:cubicBezTo>
                <a:cubicBezTo>
                  <a:pt x="1534232" y="137473"/>
                  <a:pt x="1537577" y="127203"/>
                  <a:pt x="1537085" y="115253"/>
                </a:cubicBezTo>
                <a:cubicBezTo>
                  <a:pt x="1536594" y="103304"/>
                  <a:pt x="1532444" y="94555"/>
                  <a:pt x="1524636" y="89005"/>
                </a:cubicBezTo>
                <a:cubicBezTo>
                  <a:pt x="1516828" y="83455"/>
                  <a:pt x="1505975" y="81185"/>
                  <a:pt x="1492076" y="82193"/>
                </a:cubicBezTo>
                <a:close/>
                <a:moveTo>
                  <a:pt x="1711887" y="81418"/>
                </a:moveTo>
                <a:cubicBezTo>
                  <a:pt x="1700546" y="80926"/>
                  <a:pt x="1690284" y="86984"/>
                  <a:pt x="1681102" y="99592"/>
                </a:cubicBezTo>
                <a:cubicBezTo>
                  <a:pt x="1671919" y="112199"/>
                  <a:pt x="1665786" y="132561"/>
                  <a:pt x="1662703" y="160676"/>
                </a:cubicBezTo>
                <a:cubicBezTo>
                  <a:pt x="1659636" y="188774"/>
                  <a:pt x="1660678" y="213877"/>
                  <a:pt x="1665828" y="235984"/>
                </a:cubicBezTo>
                <a:cubicBezTo>
                  <a:pt x="1670977" y="258090"/>
                  <a:pt x="1678939" y="273260"/>
                  <a:pt x="1689714" y="281493"/>
                </a:cubicBezTo>
                <a:cubicBezTo>
                  <a:pt x="1700488" y="289726"/>
                  <a:pt x="1711304" y="291455"/>
                  <a:pt x="1722162" y="286680"/>
                </a:cubicBezTo>
                <a:cubicBezTo>
                  <a:pt x="1733019" y="281906"/>
                  <a:pt x="1741240" y="271152"/>
                  <a:pt x="1746823" y="254420"/>
                </a:cubicBezTo>
                <a:cubicBezTo>
                  <a:pt x="1752406" y="237688"/>
                  <a:pt x="1755197" y="219247"/>
                  <a:pt x="1755197" y="199098"/>
                </a:cubicBezTo>
                <a:cubicBezTo>
                  <a:pt x="1755197" y="178949"/>
                  <a:pt x="1754430" y="160688"/>
                  <a:pt x="1752897" y="144314"/>
                </a:cubicBezTo>
                <a:cubicBezTo>
                  <a:pt x="1751364" y="127940"/>
                  <a:pt x="1746981" y="113487"/>
                  <a:pt x="1739748" y="100954"/>
                </a:cubicBezTo>
                <a:cubicBezTo>
                  <a:pt x="1732515" y="88422"/>
                  <a:pt x="1723228" y="81910"/>
                  <a:pt x="1711887" y="81418"/>
                </a:cubicBezTo>
                <a:close/>
                <a:moveTo>
                  <a:pt x="6712793" y="65006"/>
                </a:moveTo>
                <a:cubicBezTo>
                  <a:pt x="6700461" y="68123"/>
                  <a:pt x="6687261" y="70214"/>
                  <a:pt x="6673195" y="71281"/>
                </a:cubicBezTo>
                <a:cubicBezTo>
                  <a:pt x="6682611" y="73598"/>
                  <a:pt x="6686537" y="77893"/>
                  <a:pt x="6684969" y="84168"/>
                </a:cubicBezTo>
                <a:cubicBezTo>
                  <a:pt x="6683403" y="90442"/>
                  <a:pt x="6682619" y="98104"/>
                  <a:pt x="6682619" y="107154"/>
                </a:cubicBezTo>
                <a:lnTo>
                  <a:pt x="6712493" y="103104"/>
                </a:lnTo>
                <a:cubicBezTo>
                  <a:pt x="6713359" y="95271"/>
                  <a:pt x="6713793" y="87247"/>
                  <a:pt x="6713793" y="79031"/>
                </a:cubicBezTo>
                <a:cubicBezTo>
                  <a:pt x="6713793" y="71514"/>
                  <a:pt x="6713459" y="66840"/>
                  <a:pt x="6712793" y="65006"/>
                </a:cubicBezTo>
                <a:close/>
                <a:moveTo>
                  <a:pt x="4772063" y="46008"/>
                </a:moveTo>
                <a:cubicBezTo>
                  <a:pt x="4783070" y="46008"/>
                  <a:pt x="4793053" y="47128"/>
                  <a:pt x="4802011" y="49370"/>
                </a:cubicBezTo>
                <a:cubicBezTo>
                  <a:pt x="4810969" y="51611"/>
                  <a:pt x="4820464" y="56357"/>
                  <a:pt x="4830496" y="63607"/>
                </a:cubicBezTo>
                <a:cubicBezTo>
                  <a:pt x="4840530" y="70856"/>
                  <a:pt x="4847708" y="81022"/>
                  <a:pt x="4852033" y="94105"/>
                </a:cubicBezTo>
                <a:cubicBezTo>
                  <a:pt x="4856358" y="107187"/>
                  <a:pt x="4856029" y="122632"/>
                  <a:pt x="4851045" y="140439"/>
                </a:cubicBezTo>
                <a:cubicBezTo>
                  <a:pt x="4846062" y="158247"/>
                  <a:pt x="4833913" y="170683"/>
                  <a:pt x="4814597" y="177750"/>
                </a:cubicBezTo>
                <a:cubicBezTo>
                  <a:pt x="4831546" y="181449"/>
                  <a:pt x="4843887" y="189099"/>
                  <a:pt x="4851620" y="200698"/>
                </a:cubicBezTo>
                <a:cubicBezTo>
                  <a:pt x="4859353" y="212297"/>
                  <a:pt x="4863219" y="226217"/>
                  <a:pt x="4863219" y="242458"/>
                </a:cubicBezTo>
                <a:cubicBezTo>
                  <a:pt x="4863219" y="258699"/>
                  <a:pt x="4860732" y="271806"/>
                  <a:pt x="4855758" y="281781"/>
                </a:cubicBezTo>
                <a:cubicBezTo>
                  <a:pt x="4850783" y="291755"/>
                  <a:pt x="4845204" y="300105"/>
                  <a:pt x="4839021" y="306829"/>
                </a:cubicBezTo>
                <a:cubicBezTo>
                  <a:pt x="4832838" y="313554"/>
                  <a:pt x="4824501" y="318853"/>
                  <a:pt x="4814010" y="322728"/>
                </a:cubicBezTo>
                <a:cubicBezTo>
                  <a:pt x="4803519" y="326603"/>
                  <a:pt x="4790370" y="328540"/>
                  <a:pt x="4774563" y="328540"/>
                </a:cubicBezTo>
                <a:cubicBezTo>
                  <a:pt x="4758755" y="328540"/>
                  <a:pt x="4745064" y="326607"/>
                  <a:pt x="4733490" y="322741"/>
                </a:cubicBezTo>
                <a:cubicBezTo>
                  <a:pt x="4721916" y="318874"/>
                  <a:pt x="4712200" y="313016"/>
                  <a:pt x="4704342" y="305167"/>
                </a:cubicBezTo>
                <a:cubicBezTo>
                  <a:pt x="4696484" y="297317"/>
                  <a:pt x="4691163" y="288105"/>
                  <a:pt x="4688380" y="277531"/>
                </a:cubicBezTo>
                <a:cubicBezTo>
                  <a:pt x="4685597" y="266957"/>
                  <a:pt x="4684206" y="255212"/>
                  <a:pt x="4684206" y="242296"/>
                </a:cubicBezTo>
                <a:cubicBezTo>
                  <a:pt x="4684206" y="229363"/>
                  <a:pt x="4687472" y="216635"/>
                  <a:pt x="4694005" y="204110"/>
                </a:cubicBezTo>
                <a:cubicBezTo>
                  <a:pt x="4700538" y="191586"/>
                  <a:pt x="4710871" y="182466"/>
                  <a:pt x="4725003" y="176750"/>
                </a:cubicBezTo>
                <a:cubicBezTo>
                  <a:pt x="4713187" y="171433"/>
                  <a:pt x="4705013" y="163955"/>
                  <a:pt x="4700480" y="154313"/>
                </a:cubicBezTo>
                <a:cubicBezTo>
                  <a:pt x="4695946" y="144672"/>
                  <a:pt x="4693409" y="133844"/>
                  <a:pt x="4692868" y="121828"/>
                </a:cubicBezTo>
                <a:cubicBezTo>
                  <a:pt x="4692326" y="109812"/>
                  <a:pt x="4693947" y="99463"/>
                  <a:pt x="4697730" y="90780"/>
                </a:cubicBezTo>
                <a:cubicBezTo>
                  <a:pt x="4701513" y="82097"/>
                  <a:pt x="4707279" y="73881"/>
                  <a:pt x="4715029" y="66131"/>
                </a:cubicBezTo>
                <a:cubicBezTo>
                  <a:pt x="4722778" y="58382"/>
                  <a:pt x="4731469" y="53090"/>
                  <a:pt x="4741102" y="50257"/>
                </a:cubicBezTo>
                <a:cubicBezTo>
                  <a:pt x="4750735" y="47424"/>
                  <a:pt x="4761055" y="46008"/>
                  <a:pt x="4772063" y="46008"/>
                </a:cubicBezTo>
                <a:close/>
                <a:moveTo>
                  <a:pt x="1495463" y="46008"/>
                </a:moveTo>
                <a:cubicBezTo>
                  <a:pt x="1506470" y="46008"/>
                  <a:pt x="1516453" y="47128"/>
                  <a:pt x="1525411" y="49370"/>
                </a:cubicBezTo>
                <a:cubicBezTo>
                  <a:pt x="1534369" y="51611"/>
                  <a:pt x="1543864" y="56357"/>
                  <a:pt x="1553897" y="63607"/>
                </a:cubicBezTo>
                <a:cubicBezTo>
                  <a:pt x="1563929" y="70856"/>
                  <a:pt x="1571109" y="81022"/>
                  <a:pt x="1575433" y="94105"/>
                </a:cubicBezTo>
                <a:cubicBezTo>
                  <a:pt x="1579758" y="107187"/>
                  <a:pt x="1579428" y="122632"/>
                  <a:pt x="1574446" y="140439"/>
                </a:cubicBezTo>
                <a:cubicBezTo>
                  <a:pt x="1569462" y="158247"/>
                  <a:pt x="1557313" y="170683"/>
                  <a:pt x="1537998" y="177750"/>
                </a:cubicBezTo>
                <a:cubicBezTo>
                  <a:pt x="1554947" y="181449"/>
                  <a:pt x="1567288" y="189099"/>
                  <a:pt x="1575020" y="200698"/>
                </a:cubicBezTo>
                <a:cubicBezTo>
                  <a:pt x="1582753" y="212297"/>
                  <a:pt x="1586620" y="226217"/>
                  <a:pt x="1586620" y="242458"/>
                </a:cubicBezTo>
                <a:cubicBezTo>
                  <a:pt x="1586620" y="258699"/>
                  <a:pt x="1584133" y="271806"/>
                  <a:pt x="1579158" y="281781"/>
                </a:cubicBezTo>
                <a:cubicBezTo>
                  <a:pt x="1574183" y="291755"/>
                  <a:pt x="1568604" y="300105"/>
                  <a:pt x="1562422" y="306829"/>
                </a:cubicBezTo>
                <a:cubicBezTo>
                  <a:pt x="1556239" y="313554"/>
                  <a:pt x="1547901" y="318853"/>
                  <a:pt x="1537410" y="322728"/>
                </a:cubicBezTo>
                <a:cubicBezTo>
                  <a:pt x="1526920" y="326603"/>
                  <a:pt x="1513770" y="328540"/>
                  <a:pt x="1497963" y="328540"/>
                </a:cubicBezTo>
                <a:cubicBezTo>
                  <a:pt x="1482156" y="328540"/>
                  <a:pt x="1468465" y="326607"/>
                  <a:pt x="1456891" y="322741"/>
                </a:cubicBezTo>
                <a:cubicBezTo>
                  <a:pt x="1445316" y="318874"/>
                  <a:pt x="1435600" y="313016"/>
                  <a:pt x="1427742" y="305167"/>
                </a:cubicBezTo>
                <a:cubicBezTo>
                  <a:pt x="1419884" y="297317"/>
                  <a:pt x="1414564" y="288105"/>
                  <a:pt x="1411781" y="277531"/>
                </a:cubicBezTo>
                <a:cubicBezTo>
                  <a:pt x="1408998" y="266957"/>
                  <a:pt x="1407606" y="255212"/>
                  <a:pt x="1407606" y="242296"/>
                </a:cubicBezTo>
                <a:cubicBezTo>
                  <a:pt x="1407606" y="229363"/>
                  <a:pt x="1410872" y="216635"/>
                  <a:pt x="1417405" y="204110"/>
                </a:cubicBezTo>
                <a:cubicBezTo>
                  <a:pt x="1423938" y="191586"/>
                  <a:pt x="1434271" y="182466"/>
                  <a:pt x="1448403" y="176750"/>
                </a:cubicBezTo>
                <a:cubicBezTo>
                  <a:pt x="1436587" y="171433"/>
                  <a:pt x="1428413" y="163955"/>
                  <a:pt x="1423880" y="154313"/>
                </a:cubicBezTo>
                <a:cubicBezTo>
                  <a:pt x="1419347" y="144672"/>
                  <a:pt x="1416809" y="133844"/>
                  <a:pt x="1416268" y="121828"/>
                </a:cubicBezTo>
                <a:cubicBezTo>
                  <a:pt x="1415726" y="109812"/>
                  <a:pt x="1417347" y="99463"/>
                  <a:pt x="1421130" y="90780"/>
                </a:cubicBezTo>
                <a:cubicBezTo>
                  <a:pt x="1424913" y="82097"/>
                  <a:pt x="1430680" y="73881"/>
                  <a:pt x="1438429" y="66131"/>
                </a:cubicBezTo>
                <a:cubicBezTo>
                  <a:pt x="1446178" y="58382"/>
                  <a:pt x="1454869" y="53090"/>
                  <a:pt x="1464503" y="50257"/>
                </a:cubicBezTo>
                <a:cubicBezTo>
                  <a:pt x="1474135" y="47424"/>
                  <a:pt x="1484455" y="46008"/>
                  <a:pt x="1495463" y="46008"/>
                </a:cubicBezTo>
                <a:close/>
                <a:moveTo>
                  <a:pt x="1298800" y="46008"/>
                </a:moveTo>
                <a:lnTo>
                  <a:pt x="1325423" y="46008"/>
                </a:lnTo>
                <a:lnTo>
                  <a:pt x="1325423" y="323816"/>
                </a:lnTo>
                <a:lnTo>
                  <a:pt x="1284451" y="323816"/>
                </a:lnTo>
                <a:lnTo>
                  <a:pt x="1284451" y="107354"/>
                </a:lnTo>
                <a:cubicBezTo>
                  <a:pt x="1276151" y="120203"/>
                  <a:pt x="1258894" y="133277"/>
                  <a:pt x="1232679" y="146576"/>
                </a:cubicBezTo>
                <a:lnTo>
                  <a:pt x="1232679" y="110779"/>
                </a:lnTo>
                <a:cubicBezTo>
                  <a:pt x="1259311" y="92696"/>
                  <a:pt x="1281351" y="71106"/>
                  <a:pt x="1298800" y="46008"/>
                </a:cubicBezTo>
                <a:close/>
                <a:moveTo>
                  <a:pt x="1712337" y="44458"/>
                </a:moveTo>
                <a:cubicBezTo>
                  <a:pt x="1732228" y="44458"/>
                  <a:pt x="1749306" y="52416"/>
                  <a:pt x="1763572" y="68331"/>
                </a:cubicBezTo>
                <a:cubicBezTo>
                  <a:pt x="1777837" y="84247"/>
                  <a:pt x="1787091" y="103858"/>
                  <a:pt x="1791332" y="127165"/>
                </a:cubicBezTo>
                <a:cubicBezTo>
                  <a:pt x="1795574" y="150472"/>
                  <a:pt x="1796899" y="177245"/>
                  <a:pt x="1795307" y="207485"/>
                </a:cubicBezTo>
                <a:cubicBezTo>
                  <a:pt x="1793716" y="237725"/>
                  <a:pt x="1788274" y="262678"/>
                  <a:pt x="1778983" y="282343"/>
                </a:cubicBezTo>
                <a:cubicBezTo>
                  <a:pt x="1769692" y="302009"/>
                  <a:pt x="1755547" y="315670"/>
                  <a:pt x="1736548" y="323328"/>
                </a:cubicBezTo>
                <a:cubicBezTo>
                  <a:pt x="1717549" y="330986"/>
                  <a:pt x="1698588" y="330169"/>
                  <a:pt x="1679664" y="320878"/>
                </a:cubicBezTo>
                <a:cubicBezTo>
                  <a:pt x="1660740" y="311587"/>
                  <a:pt x="1647462" y="299305"/>
                  <a:pt x="1639829" y="284031"/>
                </a:cubicBezTo>
                <a:cubicBezTo>
                  <a:pt x="1632196" y="268757"/>
                  <a:pt x="1626772" y="252807"/>
                  <a:pt x="1623555" y="236183"/>
                </a:cubicBezTo>
                <a:cubicBezTo>
                  <a:pt x="1620339" y="219560"/>
                  <a:pt x="1619256" y="197223"/>
                  <a:pt x="1620306" y="169175"/>
                </a:cubicBezTo>
                <a:cubicBezTo>
                  <a:pt x="1621372" y="141127"/>
                  <a:pt x="1625355" y="118874"/>
                  <a:pt x="1632255" y="102417"/>
                </a:cubicBezTo>
                <a:cubicBezTo>
                  <a:pt x="1639155" y="85959"/>
                  <a:pt x="1649254" y="72185"/>
                  <a:pt x="1662553" y="61094"/>
                </a:cubicBezTo>
                <a:cubicBezTo>
                  <a:pt x="1675852" y="50003"/>
                  <a:pt x="1692447" y="44458"/>
                  <a:pt x="1712337" y="44458"/>
                </a:cubicBezTo>
                <a:close/>
                <a:moveTo>
                  <a:pt x="6988355" y="42961"/>
                </a:moveTo>
                <a:cubicBezTo>
                  <a:pt x="6993165" y="42351"/>
                  <a:pt x="7001075" y="43866"/>
                  <a:pt x="7012087" y="47508"/>
                </a:cubicBezTo>
                <a:cubicBezTo>
                  <a:pt x="7034111" y="54790"/>
                  <a:pt x="7043547" y="67631"/>
                  <a:pt x="7040398" y="86030"/>
                </a:cubicBezTo>
                <a:cubicBezTo>
                  <a:pt x="7037248" y="104429"/>
                  <a:pt x="7026591" y="105754"/>
                  <a:pt x="7008425" y="90005"/>
                </a:cubicBezTo>
                <a:cubicBezTo>
                  <a:pt x="6994409" y="73839"/>
                  <a:pt x="6986010" y="60894"/>
                  <a:pt x="6983227" y="51170"/>
                </a:cubicBezTo>
                <a:cubicBezTo>
                  <a:pt x="6981835" y="46308"/>
                  <a:pt x="6983545" y="43571"/>
                  <a:pt x="6988355" y="42961"/>
                </a:cubicBezTo>
                <a:close/>
                <a:moveTo>
                  <a:pt x="4340405" y="42961"/>
                </a:moveTo>
                <a:cubicBezTo>
                  <a:pt x="4345215" y="42351"/>
                  <a:pt x="4353126" y="43866"/>
                  <a:pt x="4364138" y="47508"/>
                </a:cubicBezTo>
                <a:cubicBezTo>
                  <a:pt x="4386161" y="54790"/>
                  <a:pt x="4395598" y="67631"/>
                  <a:pt x="4392448" y="86030"/>
                </a:cubicBezTo>
                <a:cubicBezTo>
                  <a:pt x="4389299" y="104429"/>
                  <a:pt x="4378641" y="105754"/>
                  <a:pt x="4360475" y="90005"/>
                </a:cubicBezTo>
                <a:cubicBezTo>
                  <a:pt x="4346460" y="73839"/>
                  <a:pt x="4338060" y="60894"/>
                  <a:pt x="4335277" y="51170"/>
                </a:cubicBezTo>
                <a:cubicBezTo>
                  <a:pt x="4333885" y="46308"/>
                  <a:pt x="4335595" y="43571"/>
                  <a:pt x="4340405" y="42961"/>
                </a:cubicBezTo>
                <a:close/>
                <a:moveTo>
                  <a:pt x="7187947" y="40602"/>
                </a:moveTo>
                <a:cubicBezTo>
                  <a:pt x="7196165" y="40279"/>
                  <a:pt x="7203207" y="43651"/>
                  <a:pt x="7209075" y="50720"/>
                </a:cubicBezTo>
                <a:cubicBezTo>
                  <a:pt x="7216900" y="60144"/>
                  <a:pt x="7204784" y="68277"/>
                  <a:pt x="7172727" y="75118"/>
                </a:cubicBezTo>
                <a:cubicBezTo>
                  <a:pt x="7140671" y="81960"/>
                  <a:pt x="7120060" y="83697"/>
                  <a:pt x="7110893" y="80331"/>
                </a:cubicBezTo>
                <a:cubicBezTo>
                  <a:pt x="7101728" y="76964"/>
                  <a:pt x="7095765" y="73268"/>
                  <a:pt x="7093007" y="69244"/>
                </a:cubicBezTo>
                <a:cubicBezTo>
                  <a:pt x="7090249" y="65219"/>
                  <a:pt x="7101228" y="60732"/>
                  <a:pt x="7125943" y="55782"/>
                </a:cubicBezTo>
                <a:cubicBezTo>
                  <a:pt x="7149541" y="50416"/>
                  <a:pt x="7167340" y="45874"/>
                  <a:pt x="7179339" y="42158"/>
                </a:cubicBezTo>
                <a:cubicBezTo>
                  <a:pt x="7182339" y="41229"/>
                  <a:pt x="7185209" y="40710"/>
                  <a:pt x="7187947" y="40602"/>
                </a:cubicBezTo>
                <a:close/>
                <a:moveTo>
                  <a:pt x="4539998" y="40602"/>
                </a:moveTo>
                <a:cubicBezTo>
                  <a:pt x="4548215" y="40279"/>
                  <a:pt x="4555257" y="43651"/>
                  <a:pt x="4561126" y="50720"/>
                </a:cubicBezTo>
                <a:cubicBezTo>
                  <a:pt x="4568950" y="60144"/>
                  <a:pt x="4556834" y="68277"/>
                  <a:pt x="4524778" y="75118"/>
                </a:cubicBezTo>
                <a:cubicBezTo>
                  <a:pt x="4492721" y="81960"/>
                  <a:pt x="4472110" y="83697"/>
                  <a:pt x="4462944" y="80331"/>
                </a:cubicBezTo>
                <a:cubicBezTo>
                  <a:pt x="4453778" y="76964"/>
                  <a:pt x="4447816" y="73268"/>
                  <a:pt x="4445058" y="69244"/>
                </a:cubicBezTo>
                <a:cubicBezTo>
                  <a:pt x="4442299" y="65219"/>
                  <a:pt x="4453278" y="60732"/>
                  <a:pt x="4477993" y="55782"/>
                </a:cubicBezTo>
                <a:cubicBezTo>
                  <a:pt x="4501592" y="50416"/>
                  <a:pt x="4519391" y="45874"/>
                  <a:pt x="4531390" y="42158"/>
                </a:cubicBezTo>
                <a:cubicBezTo>
                  <a:pt x="4534390" y="41229"/>
                  <a:pt x="4537259" y="40710"/>
                  <a:pt x="4539998" y="40602"/>
                </a:cubicBezTo>
                <a:close/>
                <a:moveTo>
                  <a:pt x="2881729" y="39010"/>
                </a:moveTo>
                <a:cubicBezTo>
                  <a:pt x="2884147" y="39417"/>
                  <a:pt x="2887055" y="40308"/>
                  <a:pt x="2890453" y="41683"/>
                </a:cubicBezTo>
                <a:cubicBezTo>
                  <a:pt x="2904043" y="47183"/>
                  <a:pt x="2914414" y="52491"/>
                  <a:pt x="2921563" y="57607"/>
                </a:cubicBezTo>
                <a:cubicBezTo>
                  <a:pt x="2930229" y="65656"/>
                  <a:pt x="2929717" y="71948"/>
                  <a:pt x="2920026" y="76481"/>
                </a:cubicBezTo>
                <a:cubicBezTo>
                  <a:pt x="2910335" y="81014"/>
                  <a:pt x="2894094" y="91738"/>
                  <a:pt x="2871304" y="108654"/>
                </a:cubicBezTo>
                <a:cubicBezTo>
                  <a:pt x="2848513" y="125569"/>
                  <a:pt x="2841847" y="126557"/>
                  <a:pt x="2851305" y="111616"/>
                </a:cubicBezTo>
                <a:cubicBezTo>
                  <a:pt x="2860762" y="96675"/>
                  <a:pt x="2867300" y="84905"/>
                  <a:pt x="2870916" y="76306"/>
                </a:cubicBezTo>
                <a:cubicBezTo>
                  <a:pt x="2874533" y="67706"/>
                  <a:pt x="2875295" y="58411"/>
                  <a:pt x="2873204" y="48420"/>
                </a:cubicBezTo>
                <a:cubicBezTo>
                  <a:pt x="2871635" y="40927"/>
                  <a:pt x="2874477" y="37790"/>
                  <a:pt x="2881729" y="39010"/>
                </a:cubicBezTo>
                <a:close/>
                <a:moveTo>
                  <a:pt x="6755791" y="29584"/>
                </a:moveTo>
                <a:cubicBezTo>
                  <a:pt x="6765607" y="27967"/>
                  <a:pt x="6774427" y="31042"/>
                  <a:pt x="6782251" y="38808"/>
                </a:cubicBezTo>
                <a:cubicBezTo>
                  <a:pt x="6790076" y="46574"/>
                  <a:pt x="6787309" y="52091"/>
                  <a:pt x="6773952" y="55357"/>
                </a:cubicBezTo>
                <a:cubicBezTo>
                  <a:pt x="6760594" y="58624"/>
                  <a:pt x="6746883" y="60807"/>
                  <a:pt x="6732817" y="61907"/>
                </a:cubicBezTo>
                <a:cubicBezTo>
                  <a:pt x="6745366" y="66240"/>
                  <a:pt x="6751075" y="71473"/>
                  <a:pt x="6749941" y="77606"/>
                </a:cubicBezTo>
                <a:cubicBezTo>
                  <a:pt x="6748807" y="83739"/>
                  <a:pt x="6746233" y="90455"/>
                  <a:pt x="6742216" y="97754"/>
                </a:cubicBezTo>
                <a:cubicBezTo>
                  <a:pt x="6763381" y="95755"/>
                  <a:pt x="6777193" y="93684"/>
                  <a:pt x="6783651" y="91542"/>
                </a:cubicBezTo>
                <a:cubicBezTo>
                  <a:pt x="6790109" y="89401"/>
                  <a:pt x="6798855" y="92001"/>
                  <a:pt x="6809887" y="99342"/>
                </a:cubicBezTo>
                <a:cubicBezTo>
                  <a:pt x="6820920" y="106683"/>
                  <a:pt x="6827040" y="112562"/>
                  <a:pt x="6828249" y="116978"/>
                </a:cubicBezTo>
                <a:cubicBezTo>
                  <a:pt x="6829457" y="121395"/>
                  <a:pt x="6827207" y="125390"/>
                  <a:pt x="6821499" y="128965"/>
                </a:cubicBezTo>
                <a:cubicBezTo>
                  <a:pt x="6815791" y="132540"/>
                  <a:pt x="6810041" y="138410"/>
                  <a:pt x="6804250" y="146576"/>
                </a:cubicBezTo>
                <a:cubicBezTo>
                  <a:pt x="6798459" y="154743"/>
                  <a:pt x="6790792" y="164105"/>
                  <a:pt x="6781251" y="174662"/>
                </a:cubicBezTo>
                <a:cubicBezTo>
                  <a:pt x="6771710" y="185220"/>
                  <a:pt x="6766131" y="185791"/>
                  <a:pt x="6764515" y="176375"/>
                </a:cubicBezTo>
                <a:cubicBezTo>
                  <a:pt x="6740533" y="179508"/>
                  <a:pt x="6715851" y="182224"/>
                  <a:pt x="6690469" y="184524"/>
                </a:cubicBezTo>
                <a:cubicBezTo>
                  <a:pt x="6696735" y="185924"/>
                  <a:pt x="6698985" y="188686"/>
                  <a:pt x="6697219" y="192811"/>
                </a:cubicBezTo>
                <a:cubicBezTo>
                  <a:pt x="6695453" y="196936"/>
                  <a:pt x="6691111" y="203423"/>
                  <a:pt x="6684195" y="212272"/>
                </a:cubicBezTo>
                <a:lnTo>
                  <a:pt x="6718517" y="211098"/>
                </a:lnTo>
                <a:cubicBezTo>
                  <a:pt x="6718517" y="206115"/>
                  <a:pt x="6719639" y="202448"/>
                  <a:pt x="6721880" y="200098"/>
                </a:cubicBezTo>
                <a:cubicBezTo>
                  <a:pt x="6724121" y="197748"/>
                  <a:pt x="6732309" y="199715"/>
                  <a:pt x="6746441" y="205998"/>
                </a:cubicBezTo>
                <a:cubicBezTo>
                  <a:pt x="6785005" y="202915"/>
                  <a:pt x="6811299" y="200311"/>
                  <a:pt x="6825324" y="198186"/>
                </a:cubicBezTo>
                <a:cubicBezTo>
                  <a:pt x="6839348" y="196061"/>
                  <a:pt x="6852851" y="197507"/>
                  <a:pt x="6865833" y="202523"/>
                </a:cubicBezTo>
                <a:cubicBezTo>
                  <a:pt x="6878817" y="207539"/>
                  <a:pt x="6887866" y="214893"/>
                  <a:pt x="6892982" y="224584"/>
                </a:cubicBezTo>
                <a:cubicBezTo>
                  <a:pt x="6898099" y="234275"/>
                  <a:pt x="6888224" y="237292"/>
                  <a:pt x="6863359" y="233634"/>
                </a:cubicBezTo>
                <a:cubicBezTo>
                  <a:pt x="6838494" y="229976"/>
                  <a:pt x="6817953" y="228146"/>
                  <a:pt x="6801737" y="228146"/>
                </a:cubicBezTo>
                <a:lnTo>
                  <a:pt x="6751841" y="228146"/>
                </a:lnTo>
                <a:cubicBezTo>
                  <a:pt x="6746175" y="245129"/>
                  <a:pt x="6738783" y="259936"/>
                  <a:pt x="6729667" y="272569"/>
                </a:cubicBezTo>
                <a:cubicBezTo>
                  <a:pt x="6779231" y="293801"/>
                  <a:pt x="6807833" y="311271"/>
                  <a:pt x="6815475" y="324978"/>
                </a:cubicBezTo>
                <a:cubicBezTo>
                  <a:pt x="6823115" y="338686"/>
                  <a:pt x="6825849" y="350027"/>
                  <a:pt x="6823674" y="359001"/>
                </a:cubicBezTo>
                <a:cubicBezTo>
                  <a:pt x="6821499" y="367975"/>
                  <a:pt x="6812745" y="366705"/>
                  <a:pt x="6797413" y="355189"/>
                </a:cubicBezTo>
                <a:cubicBezTo>
                  <a:pt x="6782081" y="343673"/>
                  <a:pt x="6769961" y="334448"/>
                  <a:pt x="6761053" y="327515"/>
                </a:cubicBezTo>
                <a:cubicBezTo>
                  <a:pt x="6752145" y="320583"/>
                  <a:pt x="6736625" y="308375"/>
                  <a:pt x="6714493" y="290893"/>
                </a:cubicBezTo>
                <a:cubicBezTo>
                  <a:pt x="6704611" y="302792"/>
                  <a:pt x="6693436" y="311996"/>
                  <a:pt x="6680970" y="318503"/>
                </a:cubicBezTo>
                <a:cubicBezTo>
                  <a:pt x="6668505" y="325011"/>
                  <a:pt x="6655671" y="330111"/>
                  <a:pt x="6642472" y="333803"/>
                </a:cubicBezTo>
                <a:cubicBezTo>
                  <a:pt x="6629273" y="337494"/>
                  <a:pt x="6616715" y="340415"/>
                  <a:pt x="6604799" y="342565"/>
                </a:cubicBezTo>
                <a:cubicBezTo>
                  <a:pt x="6592884" y="344714"/>
                  <a:pt x="6580359" y="344877"/>
                  <a:pt x="6567227" y="343052"/>
                </a:cubicBezTo>
                <a:cubicBezTo>
                  <a:pt x="6554095" y="341227"/>
                  <a:pt x="6558449" y="337069"/>
                  <a:pt x="6580289" y="330578"/>
                </a:cubicBezTo>
                <a:cubicBezTo>
                  <a:pt x="6602129" y="324086"/>
                  <a:pt x="6622745" y="316504"/>
                  <a:pt x="6642135" y="307829"/>
                </a:cubicBezTo>
                <a:cubicBezTo>
                  <a:pt x="6661525" y="299155"/>
                  <a:pt x="6677570" y="289534"/>
                  <a:pt x="6690269" y="278968"/>
                </a:cubicBezTo>
                <a:cubicBezTo>
                  <a:pt x="6666521" y="271169"/>
                  <a:pt x="6650909" y="266565"/>
                  <a:pt x="6643435" y="265157"/>
                </a:cubicBezTo>
                <a:cubicBezTo>
                  <a:pt x="6635961" y="263748"/>
                  <a:pt x="6633593" y="260411"/>
                  <a:pt x="6636335" y="255145"/>
                </a:cubicBezTo>
                <a:cubicBezTo>
                  <a:pt x="6639077" y="249878"/>
                  <a:pt x="6643464" y="243487"/>
                  <a:pt x="6649497" y="235971"/>
                </a:cubicBezTo>
                <a:cubicBezTo>
                  <a:pt x="6606999" y="243304"/>
                  <a:pt x="6580543" y="248274"/>
                  <a:pt x="6570127" y="250883"/>
                </a:cubicBezTo>
                <a:cubicBezTo>
                  <a:pt x="6559711" y="253491"/>
                  <a:pt x="6548895" y="250258"/>
                  <a:pt x="6537679" y="241183"/>
                </a:cubicBezTo>
                <a:cubicBezTo>
                  <a:pt x="6526463" y="232109"/>
                  <a:pt x="6524083" y="227134"/>
                  <a:pt x="6530542" y="226259"/>
                </a:cubicBezTo>
                <a:cubicBezTo>
                  <a:pt x="6536999" y="225384"/>
                  <a:pt x="6544262" y="224676"/>
                  <a:pt x="6552327" y="224134"/>
                </a:cubicBezTo>
                <a:cubicBezTo>
                  <a:pt x="6560394" y="223593"/>
                  <a:pt x="6573410" y="222555"/>
                  <a:pt x="6591375" y="221022"/>
                </a:cubicBezTo>
                <a:cubicBezTo>
                  <a:pt x="6609341" y="219489"/>
                  <a:pt x="6631115" y="217247"/>
                  <a:pt x="6656697" y="214297"/>
                </a:cubicBezTo>
                <a:cubicBezTo>
                  <a:pt x="6659213" y="207931"/>
                  <a:pt x="6661517" y="202111"/>
                  <a:pt x="6663609" y="196836"/>
                </a:cubicBezTo>
                <a:cubicBezTo>
                  <a:pt x="6665700" y="191561"/>
                  <a:pt x="6667971" y="188924"/>
                  <a:pt x="6670421" y="188924"/>
                </a:cubicBezTo>
                <a:lnTo>
                  <a:pt x="6640847" y="191724"/>
                </a:lnTo>
                <a:cubicBezTo>
                  <a:pt x="6635797" y="204490"/>
                  <a:pt x="6628232" y="199519"/>
                  <a:pt x="6618149" y="176812"/>
                </a:cubicBezTo>
                <a:cubicBezTo>
                  <a:pt x="6608066" y="154105"/>
                  <a:pt x="6600313" y="137864"/>
                  <a:pt x="6594888" y="128090"/>
                </a:cubicBezTo>
                <a:cubicBezTo>
                  <a:pt x="6589463" y="118316"/>
                  <a:pt x="6592225" y="113953"/>
                  <a:pt x="6603175" y="115003"/>
                </a:cubicBezTo>
                <a:cubicBezTo>
                  <a:pt x="6614124" y="116053"/>
                  <a:pt x="6622853" y="116337"/>
                  <a:pt x="6629361" y="115853"/>
                </a:cubicBezTo>
                <a:cubicBezTo>
                  <a:pt x="6635869" y="115370"/>
                  <a:pt x="6645189" y="113845"/>
                  <a:pt x="6657321" y="111279"/>
                </a:cubicBezTo>
                <a:cubicBezTo>
                  <a:pt x="6655371" y="87680"/>
                  <a:pt x="6653539" y="75389"/>
                  <a:pt x="6651821" y="74406"/>
                </a:cubicBezTo>
                <a:cubicBezTo>
                  <a:pt x="6643106" y="75456"/>
                  <a:pt x="6635047" y="72498"/>
                  <a:pt x="6627648" y="65531"/>
                </a:cubicBezTo>
                <a:cubicBezTo>
                  <a:pt x="6620249" y="58565"/>
                  <a:pt x="6623969" y="54111"/>
                  <a:pt x="6638810" y="52170"/>
                </a:cubicBezTo>
                <a:cubicBezTo>
                  <a:pt x="6653651" y="50228"/>
                  <a:pt x="6667345" y="47949"/>
                  <a:pt x="6679895" y="45333"/>
                </a:cubicBezTo>
                <a:cubicBezTo>
                  <a:pt x="6692444" y="42716"/>
                  <a:pt x="6705777" y="39841"/>
                  <a:pt x="6719893" y="36708"/>
                </a:cubicBezTo>
                <a:cubicBezTo>
                  <a:pt x="6734009" y="33575"/>
                  <a:pt x="6745975" y="31200"/>
                  <a:pt x="6755791" y="29584"/>
                </a:cubicBezTo>
                <a:close/>
                <a:moveTo>
                  <a:pt x="4980128" y="25828"/>
                </a:moveTo>
                <a:cubicBezTo>
                  <a:pt x="4984709" y="25965"/>
                  <a:pt x="4991974" y="28275"/>
                  <a:pt x="5001923" y="32758"/>
                </a:cubicBezTo>
                <a:cubicBezTo>
                  <a:pt x="5015622" y="42874"/>
                  <a:pt x="5018622" y="51553"/>
                  <a:pt x="5010923" y="58794"/>
                </a:cubicBezTo>
                <a:cubicBezTo>
                  <a:pt x="5003223" y="66036"/>
                  <a:pt x="4993999" y="77722"/>
                  <a:pt x="4983249" y="93855"/>
                </a:cubicBezTo>
                <a:cubicBezTo>
                  <a:pt x="4991533" y="97571"/>
                  <a:pt x="4995949" y="107537"/>
                  <a:pt x="4996498" y="123753"/>
                </a:cubicBezTo>
                <a:cubicBezTo>
                  <a:pt x="4997048" y="139969"/>
                  <a:pt x="4996682" y="157497"/>
                  <a:pt x="4995399" y="176337"/>
                </a:cubicBezTo>
                <a:cubicBezTo>
                  <a:pt x="4994116" y="195178"/>
                  <a:pt x="4988079" y="199802"/>
                  <a:pt x="4977287" y="190211"/>
                </a:cubicBezTo>
                <a:cubicBezTo>
                  <a:pt x="4966496" y="180620"/>
                  <a:pt x="4962676" y="172158"/>
                  <a:pt x="4965825" y="164825"/>
                </a:cubicBezTo>
                <a:cubicBezTo>
                  <a:pt x="4968975" y="157492"/>
                  <a:pt x="4970805" y="146081"/>
                  <a:pt x="4971313" y="130590"/>
                </a:cubicBezTo>
                <a:cubicBezTo>
                  <a:pt x="4971821" y="115099"/>
                  <a:pt x="4972475" y="107729"/>
                  <a:pt x="4973275" y="108479"/>
                </a:cubicBezTo>
                <a:cubicBezTo>
                  <a:pt x="4956876" y="129977"/>
                  <a:pt x="4937936" y="147189"/>
                  <a:pt x="4916453" y="160113"/>
                </a:cubicBezTo>
                <a:cubicBezTo>
                  <a:pt x="4894972" y="173037"/>
                  <a:pt x="4891893" y="171150"/>
                  <a:pt x="4907217" y="154451"/>
                </a:cubicBezTo>
                <a:cubicBezTo>
                  <a:pt x="4922541" y="137752"/>
                  <a:pt x="4936423" y="119553"/>
                  <a:pt x="4948864" y="99854"/>
                </a:cubicBezTo>
                <a:cubicBezTo>
                  <a:pt x="4961305" y="80156"/>
                  <a:pt x="4969071" y="66015"/>
                  <a:pt x="4972163" y="57432"/>
                </a:cubicBezTo>
                <a:cubicBezTo>
                  <a:pt x="4975254" y="48849"/>
                  <a:pt x="4976013" y="40350"/>
                  <a:pt x="4974438" y="31933"/>
                </a:cubicBezTo>
                <a:cubicBezTo>
                  <a:pt x="4973650" y="27725"/>
                  <a:pt x="4975547" y="25690"/>
                  <a:pt x="4980128" y="25828"/>
                </a:cubicBezTo>
                <a:close/>
                <a:moveTo>
                  <a:pt x="1913078" y="25828"/>
                </a:moveTo>
                <a:cubicBezTo>
                  <a:pt x="1917659" y="25965"/>
                  <a:pt x="1924924" y="28275"/>
                  <a:pt x="1934873" y="32758"/>
                </a:cubicBezTo>
                <a:cubicBezTo>
                  <a:pt x="1948573" y="42874"/>
                  <a:pt x="1951572" y="51553"/>
                  <a:pt x="1943873" y="58794"/>
                </a:cubicBezTo>
                <a:cubicBezTo>
                  <a:pt x="1936173" y="66036"/>
                  <a:pt x="1926949" y="77722"/>
                  <a:pt x="1916200" y="93855"/>
                </a:cubicBezTo>
                <a:cubicBezTo>
                  <a:pt x="1924482" y="97571"/>
                  <a:pt x="1928899" y="107537"/>
                  <a:pt x="1929449" y="123753"/>
                </a:cubicBezTo>
                <a:cubicBezTo>
                  <a:pt x="1929999" y="139969"/>
                  <a:pt x="1929632" y="157497"/>
                  <a:pt x="1928349" y="176337"/>
                </a:cubicBezTo>
                <a:cubicBezTo>
                  <a:pt x="1927065" y="195178"/>
                  <a:pt x="1921028" y="199802"/>
                  <a:pt x="1910237" y="190211"/>
                </a:cubicBezTo>
                <a:cubicBezTo>
                  <a:pt x="1899446" y="180620"/>
                  <a:pt x="1895626" y="172158"/>
                  <a:pt x="1898776" y="164825"/>
                </a:cubicBezTo>
                <a:cubicBezTo>
                  <a:pt x="1901925" y="157492"/>
                  <a:pt x="1903754" y="146081"/>
                  <a:pt x="1904263" y="130590"/>
                </a:cubicBezTo>
                <a:cubicBezTo>
                  <a:pt x="1904771" y="115099"/>
                  <a:pt x="1905425" y="107729"/>
                  <a:pt x="1906225" y="108479"/>
                </a:cubicBezTo>
                <a:cubicBezTo>
                  <a:pt x="1889826" y="129977"/>
                  <a:pt x="1870886" y="147189"/>
                  <a:pt x="1849404" y="160113"/>
                </a:cubicBezTo>
                <a:cubicBezTo>
                  <a:pt x="1827922" y="173037"/>
                  <a:pt x="1824843" y="171150"/>
                  <a:pt x="1840167" y="154451"/>
                </a:cubicBezTo>
                <a:cubicBezTo>
                  <a:pt x="1855491" y="137752"/>
                  <a:pt x="1869373" y="119553"/>
                  <a:pt x="1881814" y="99854"/>
                </a:cubicBezTo>
                <a:cubicBezTo>
                  <a:pt x="1894255" y="80156"/>
                  <a:pt x="1902021" y="66015"/>
                  <a:pt x="1905113" y="57432"/>
                </a:cubicBezTo>
                <a:cubicBezTo>
                  <a:pt x="1908204" y="48849"/>
                  <a:pt x="1908962" y="40350"/>
                  <a:pt x="1907388" y="31933"/>
                </a:cubicBezTo>
                <a:cubicBezTo>
                  <a:pt x="1906600" y="27725"/>
                  <a:pt x="1908497" y="25690"/>
                  <a:pt x="1913078" y="25828"/>
                </a:cubicBezTo>
                <a:close/>
                <a:moveTo>
                  <a:pt x="4053385" y="18602"/>
                </a:moveTo>
                <a:cubicBezTo>
                  <a:pt x="4055189" y="18434"/>
                  <a:pt x="4057446" y="18766"/>
                  <a:pt x="4060156" y="19597"/>
                </a:cubicBezTo>
                <a:cubicBezTo>
                  <a:pt x="4070997" y="22922"/>
                  <a:pt x="4080180" y="27667"/>
                  <a:pt x="4087705" y="33833"/>
                </a:cubicBezTo>
                <a:cubicBezTo>
                  <a:pt x="4095229" y="40000"/>
                  <a:pt x="4097037" y="45595"/>
                  <a:pt x="4093129" y="50620"/>
                </a:cubicBezTo>
                <a:cubicBezTo>
                  <a:pt x="4089221" y="55645"/>
                  <a:pt x="4084409" y="65436"/>
                  <a:pt x="4078693" y="79993"/>
                </a:cubicBezTo>
                <a:cubicBezTo>
                  <a:pt x="4072976" y="94550"/>
                  <a:pt x="4065102" y="110929"/>
                  <a:pt x="4055069" y="129128"/>
                </a:cubicBezTo>
                <a:cubicBezTo>
                  <a:pt x="4065635" y="129211"/>
                  <a:pt x="4078568" y="126707"/>
                  <a:pt x="4093867" y="121615"/>
                </a:cubicBezTo>
                <a:cubicBezTo>
                  <a:pt x="4109166" y="116524"/>
                  <a:pt x="4121040" y="111274"/>
                  <a:pt x="4129489" y="105866"/>
                </a:cubicBezTo>
                <a:cubicBezTo>
                  <a:pt x="4137939" y="100458"/>
                  <a:pt x="4147201" y="99700"/>
                  <a:pt x="4157275" y="103592"/>
                </a:cubicBezTo>
                <a:cubicBezTo>
                  <a:pt x="4167350" y="107483"/>
                  <a:pt x="4177145" y="113920"/>
                  <a:pt x="4186661" y="122903"/>
                </a:cubicBezTo>
                <a:cubicBezTo>
                  <a:pt x="4196177" y="131886"/>
                  <a:pt x="4193202" y="138785"/>
                  <a:pt x="4177737" y="143602"/>
                </a:cubicBezTo>
                <a:cubicBezTo>
                  <a:pt x="4162271" y="148418"/>
                  <a:pt x="4146030" y="157697"/>
                  <a:pt x="4129015" y="171437"/>
                </a:cubicBezTo>
                <a:cubicBezTo>
                  <a:pt x="4111999" y="185178"/>
                  <a:pt x="4106399" y="185357"/>
                  <a:pt x="4112216" y="171975"/>
                </a:cubicBezTo>
                <a:cubicBezTo>
                  <a:pt x="4118032" y="158592"/>
                  <a:pt x="4121957" y="149705"/>
                  <a:pt x="4123990" y="145314"/>
                </a:cubicBezTo>
                <a:cubicBezTo>
                  <a:pt x="4126023" y="140923"/>
                  <a:pt x="4124590" y="138981"/>
                  <a:pt x="4119690" y="139489"/>
                </a:cubicBezTo>
                <a:cubicBezTo>
                  <a:pt x="4114790" y="139998"/>
                  <a:pt x="4103720" y="142610"/>
                  <a:pt x="4086480" y="147326"/>
                </a:cubicBezTo>
                <a:cubicBezTo>
                  <a:pt x="4069239" y="152043"/>
                  <a:pt x="4056627" y="151793"/>
                  <a:pt x="4048644" y="146576"/>
                </a:cubicBezTo>
                <a:cubicBezTo>
                  <a:pt x="4037378" y="164509"/>
                  <a:pt x="4024621" y="177358"/>
                  <a:pt x="4010372" y="185124"/>
                </a:cubicBezTo>
                <a:cubicBezTo>
                  <a:pt x="3996123" y="192890"/>
                  <a:pt x="3994785" y="187699"/>
                  <a:pt x="4006359" y="169550"/>
                </a:cubicBezTo>
                <a:cubicBezTo>
                  <a:pt x="4017934" y="151401"/>
                  <a:pt x="4028912" y="127373"/>
                  <a:pt x="4039295" y="97467"/>
                </a:cubicBezTo>
                <a:cubicBezTo>
                  <a:pt x="4049678" y="67560"/>
                  <a:pt x="4053040" y="46274"/>
                  <a:pt x="4049382" y="33608"/>
                </a:cubicBezTo>
                <a:cubicBezTo>
                  <a:pt x="4046638" y="24109"/>
                  <a:pt x="4047973" y="19107"/>
                  <a:pt x="4053385" y="18602"/>
                </a:cubicBezTo>
                <a:close/>
                <a:moveTo>
                  <a:pt x="2388602" y="15309"/>
                </a:moveTo>
                <a:cubicBezTo>
                  <a:pt x="2390666" y="15203"/>
                  <a:pt x="2393293" y="15557"/>
                  <a:pt x="2396483" y="16372"/>
                </a:cubicBezTo>
                <a:cubicBezTo>
                  <a:pt x="2409240" y="19630"/>
                  <a:pt x="2419731" y="23409"/>
                  <a:pt x="2427956" y="27709"/>
                </a:cubicBezTo>
                <a:cubicBezTo>
                  <a:pt x="2436180" y="32008"/>
                  <a:pt x="2437922" y="38979"/>
                  <a:pt x="2433180" y="48620"/>
                </a:cubicBezTo>
                <a:cubicBezTo>
                  <a:pt x="2428439" y="58261"/>
                  <a:pt x="2425577" y="88230"/>
                  <a:pt x="2424593" y="138527"/>
                </a:cubicBezTo>
                <a:cubicBezTo>
                  <a:pt x="2455158" y="134444"/>
                  <a:pt x="2479744" y="130027"/>
                  <a:pt x="2498351" y="125278"/>
                </a:cubicBezTo>
                <a:cubicBezTo>
                  <a:pt x="2516959" y="120528"/>
                  <a:pt x="2531020" y="122274"/>
                  <a:pt x="2540536" y="130515"/>
                </a:cubicBezTo>
                <a:cubicBezTo>
                  <a:pt x="2550052" y="138756"/>
                  <a:pt x="2552411" y="144527"/>
                  <a:pt x="2547611" y="147826"/>
                </a:cubicBezTo>
                <a:cubicBezTo>
                  <a:pt x="2542811" y="151126"/>
                  <a:pt x="2524675" y="154084"/>
                  <a:pt x="2493202" y="156701"/>
                </a:cubicBezTo>
                <a:cubicBezTo>
                  <a:pt x="2461729" y="159317"/>
                  <a:pt x="2438184" y="162009"/>
                  <a:pt x="2422569" y="164775"/>
                </a:cubicBezTo>
                <a:lnTo>
                  <a:pt x="2419894" y="188374"/>
                </a:lnTo>
                <a:cubicBezTo>
                  <a:pt x="2443575" y="222322"/>
                  <a:pt x="2463891" y="248024"/>
                  <a:pt x="2480840" y="265482"/>
                </a:cubicBezTo>
                <a:cubicBezTo>
                  <a:pt x="2497789" y="282939"/>
                  <a:pt x="2516292" y="296559"/>
                  <a:pt x="2536349" y="306342"/>
                </a:cubicBezTo>
                <a:cubicBezTo>
                  <a:pt x="2556406" y="316124"/>
                  <a:pt x="2574955" y="325145"/>
                  <a:pt x="2591996" y="333403"/>
                </a:cubicBezTo>
                <a:cubicBezTo>
                  <a:pt x="2609036" y="341660"/>
                  <a:pt x="2602883" y="345789"/>
                  <a:pt x="2573534" y="345789"/>
                </a:cubicBezTo>
                <a:cubicBezTo>
                  <a:pt x="2548286" y="345789"/>
                  <a:pt x="2528462" y="345510"/>
                  <a:pt x="2514063" y="344952"/>
                </a:cubicBezTo>
                <a:cubicBezTo>
                  <a:pt x="2499664" y="344394"/>
                  <a:pt x="2487248" y="336698"/>
                  <a:pt x="2476815" y="321866"/>
                </a:cubicBezTo>
                <a:cubicBezTo>
                  <a:pt x="2466383" y="307033"/>
                  <a:pt x="2456666" y="292205"/>
                  <a:pt x="2447667" y="277381"/>
                </a:cubicBezTo>
                <a:cubicBezTo>
                  <a:pt x="2438668" y="262557"/>
                  <a:pt x="2427818" y="240387"/>
                  <a:pt x="2415119" y="210873"/>
                </a:cubicBezTo>
                <a:cubicBezTo>
                  <a:pt x="2406503" y="251087"/>
                  <a:pt x="2392745" y="280914"/>
                  <a:pt x="2373847" y="300355"/>
                </a:cubicBezTo>
                <a:cubicBezTo>
                  <a:pt x="2354948" y="319795"/>
                  <a:pt x="2331983" y="333536"/>
                  <a:pt x="2304951" y="341577"/>
                </a:cubicBezTo>
                <a:cubicBezTo>
                  <a:pt x="2277919" y="349618"/>
                  <a:pt x="2273753" y="347268"/>
                  <a:pt x="2292452" y="334527"/>
                </a:cubicBezTo>
                <a:cubicBezTo>
                  <a:pt x="2311150" y="321787"/>
                  <a:pt x="2327137" y="308271"/>
                  <a:pt x="2340411" y="293980"/>
                </a:cubicBezTo>
                <a:cubicBezTo>
                  <a:pt x="2353685" y="279689"/>
                  <a:pt x="2364997" y="261369"/>
                  <a:pt x="2374347" y="239021"/>
                </a:cubicBezTo>
                <a:cubicBezTo>
                  <a:pt x="2383696" y="216672"/>
                  <a:pt x="2389404" y="193699"/>
                  <a:pt x="2391470" y="170100"/>
                </a:cubicBezTo>
                <a:cubicBezTo>
                  <a:pt x="2358572" y="175333"/>
                  <a:pt x="2338211" y="178995"/>
                  <a:pt x="2330387" y="181087"/>
                </a:cubicBezTo>
                <a:cubicBezTo>
                  <a:pt x="2322562" y="183178"/>
                  <a:pt x="2311442" y="178441"/>
                  <a:pt x="2297026" y="166875"/>
                </a:cubicBezTo>
                <a:cubicBezTo>
                  <a:pt x="2282610" y="155309"/>
                  <a:pt x="2284989" y="150055"/>
                  <a:pt x="2304163" y="151114"/>
                </a:cubicBezTo>
                <a:cubicBezTo>
                  <a:pt x="2323337" y="152172"/>
                  <a:pt x="2352998" y="149768"/>
                  <a:pt x="2393145" y="143902"/>
                </a:cubicBezTo>
                <a:cubicBezTo>
                  <a:pt x="2394129" y="118520"/>
                  <a:pt x="2394362" y="95838"/>
                  <a:pt x="2393845" y="75856"/>
                </a:cubicBezTo>
                <a:cubicBezTo>
                  <a:pt x="2393329" y="55874"/>
                  <a:pt x="2390450" y="40150"/>
                  <a:pt x="2385208" y="28684"/>
                </a:cubicBezTo>
                <a:cubicBezTo>
                  <a:pt x="2381277" y="20084"/>
                  <a:pt x="2382409" y="15626"/>
                  <a:pt x="2388602" y="15309"/>
                </a:cubicBezTo>
                <a:close/>
                <a:moveTo>
                  <a:pt x="6324431" y="14264"/>
                </a:moveTo>
                <a:cubicBezTo>
                  <a:pt x="6326716" y="14236"/>
                  <a:pt x="6329599" y="14701"/>
                  <a:pt x="6333079" y="15659"/>
                </a:cubicBezTo>
                <a:cubicBezTo>
                  <a:pt x="6347003" y="19493"/>
                  <a:pt x="6357228" y="23592"/>
                  <a:pt x="6363753" y="27959"/>
                </a:cubicBezTo>
                <a:cubicBezTo>
                  <a:pt x="6370277" y="32325"/>
                  <a:pt x="6371681" y="38262"/>
                  <a:pt x="6367965" y="45770"/>
                </a:cubicBezTo>
                <a:cubicBezTo>
                  <a:pt x="6364249" y="53278"/>
                  <a:pt x="6360882" y="71131"/>
                  <a:pt x="6357865" y="99329"/>
                </a:cubicBezTo>
                <a:cubicBezTo>
                  <a:pt x="6368531" y="97313"/>
                  <a:pt x="6377747" y="95500"/>
                  <a:pt x="6385513" y="93892"/>
                </a:cubicBezTo>
                <a:cubicBezTo>
                  <a:pt x="6393280" y="92284"/>
                  <a:pt x="6401071" y="95667"/>
                  <a:pt x="6408887" y="104042"/>
                </a:cubicBezTo>
                <a:cubicBezTo>
                  <a:pt x="6416703" y="112416"/>
                  <a:pt x="6414461" y="117924"/>
                  <a:pt x="6402163" y="120566"/>
                </a:cubicBezTo>
                <a:cubicBezTo>
                  <a:pt x="6389863" y="123207"/>
                  <a:pt x="6374456" y="126378"/>
                  <a:pt x="6355941" y="130077"/>
                </a:cubicBezTo>
                <a:cubicBezTo>
                  <a:pt x="6354041" y="153859"/>
                  <a:pt x="6352065" y="175500"/>
                  <a:pt x="6350015" y="194999"/>
                </a:cubicBezTo>
                <a:cubicBezTo>
                  <a:pt x="6389913" y="191965"/>
                  <a:pt x="6417891" y="189116"/>
                  <a:pt x="6433949" y="186449"/>
                </a:cubicBezTo>
                <a:cubicBezTo>
                  <a:pt x="6450005" y="183783"/>
                  <a:pt x="6464083" y="186757"/>
                  <a:pt x="6476183" y="195373"/>
                </a:cubicBezTo>
                <a:cubicBezTo>
                  <a:pt x="6488282" y="203990"/>
                  <a:pt x="6493599" y="211081"/>
                  <a:pt x="6492132" y="216647"/>
                </a:cubicBezTo>
                <a:cubicBezTo>
                  <a:pt x="6490666" y="222214"/>
                  <a:pt x="6480117" y="224476"/>
                  <a:pt x="6460484" y="223434"/>
                </a:cubicBezTo>
                <a:cubicBezTo>
                  <a:pt x="6440852" y="222393"/>
                  <a:pt x="6418637" y="221872"/>
                  <a:pt x="6393838" y="221872"/>
                </a:cubicBezTo>
                <a:cubicBezTo>
                  <a:pt x="6370189" y="221872"/>
                  <a:pt x="6338479" y="224484"/>
                  <a:pt x="6298707" y="229709"/>
                </a:cubicBezTo>
                <a:cubicBezTo>
                  <a:pt x="6258934" y="234934"/>
                  <a:pt x="6229773" y="239346"/>
                  <a:pt x="6211224" y="242946"/>
                </a:cubicBezTo>
                <a:cubicBezTo>
                  <a:pt x="6192675" y="246545"/>
                  <a:pt x="6178343" y="249945"/>
                  <a:pt x="6168227" y="253145"/>
                </a:cubicBezTo>
                <a:cubicBezTo>
                  <a:pt x="6158111" y="256345"/>
                  <a:pt x="6146370" y="252499"/>
                  <a:pt x="6133004" y="241608"/>
                </a:cubicBezTo>
                <a:cubicBezTo>
                  <a:pt x="6119639" y="230717"/>
                  <a:pt x="6122479" y="224951"/>
                  <a:pt x="6141529" y="224309"/>
                </a:cubicBezTo>
                <a:cubicBezTo>
                  <a:pt x="6160577" y="223668"/>
                  <a:pt x="6196592" y="218847"/>
                  <a:pt x="6249572" y="209848"/>
                </a:cubicBezTo>
                <a:cubicBezTo>
                  <a:pt x="6250521" y="190599"/>
                  <a:pt x="6250997" y="171075"/>
                  <a:pt x="6250997" y="151276"/>
                </a:cubicBezTo>
                <a:cubicBezTo>
                  <a:pt x="6237147" y="155459"/>
                  <a:pt x="6223228" y="153693"/>
                  <a:pt x="6209237" y="145977"/>
                </a:cubicBezTo>
                <a:cubicBezTo>
                  <a:pt x="6195246" y="138260"/>
                  <a:pt x="6195675" y="133023"/>
                  <a:pt x="6210524" y="130265"/>
                </a:cubicBezTo>
                <a:cubicBezTo>
                  <a:pt x="6225373" y="127507"/>
                  <a:pt x="6238865" y="124819"/>
                  <a:pt x="6250997" y="122203"/>
                </a:cubicBezTo>
                <a:cubicBezTo>
                  <a:pt x="6250997" y="113887"/>
                  <a:pt x="6250243" y="105437"/>
                  <a:pt x="6248735" y="96854"/>
                </a:cubicBezTo>
                <a:cubicBezTo>
                  <a:pt x="6247227" y="88272"/>
                  <a:pt x="6243831" y="78956"/>
                  <a:pt x="6238547" y="68906"/>
                </a:cubicBezTo>
                <a:cubicBezTo>
                  <a:pt x="6233265" y="58857"/>
                  <a:pt x="6235881" y="54649"/>
                  <a:pt x="6246397" y="56282"/>
                </a:cubicBezTo>
                <a:cubicBezTo>
                  <a:pt x="6256913" y="57915"/>
                  <a:pt x="6266617" y="60861"/>
                  <a:pt x="6275508" y="65119"/>
                </a:cubicBezTo>
                <a:cubicBezTo>
                  <a:pt x="6284399" y="69377"/>
                  <a:pt x="6287778" y="75023"/>
                  <a:pt x="6285645" y="82055"/>
                </a:cubicBezTo>
                <a:cubicBezTo>
                  <a:pt x="6283511" y="89088"/>
                  <a:pt x="6281961" y="100071"/>
                  <a:pt x="6280995" y="115003"/>
                </a:cubicBezTo>
                <a:cubicBezTo>
                  <a:pt x="6291144" y="113137"/>
                  <a:pt x="6306310" y="110279"/>
                  <a:pt x="6326492" y="106429"/>
                </a:cubicBezTo>
                <a:cubicBezTo>
                  <a:pt x="6327409" y="97396"/>
                  <a:pt x="6327867" y="85122"/>
                  <a:pt x="6327867" y="69606"/>
                </a:cubicBezTo>
                <a:cubicBezTo>
                  <a:pt x="6327867" y="53707"/>
                  <a:pt x="6325255" y="39783"/>
                  <a:pt x="6320030" y="27834"/>
                </a:cubicBezTo>
                <a:cubicBezTo>
                  <a:pt x="6316112" y="18872"/>
                  <a:pt x="6317579" y="14349"/>
                  <a:pt x="6324431" y="14264"/>
                </a:cubicBezTo>
                <a:close/>
                <a:moveTo>
                  <a:pt x="599907" y="14264"/>
                </a:moveTo>
                <a:cubicBezTo>
                  <a:pt x="602191" y="14236"/>
                  <a:pt x="605074" y="14701"/>
                  <a:pt x="608555" y="15659"/>
                </a:cubicBezTo>
                <a:cubicBezTo>
                  <a:pt x="622479" y="19493"/>
                  <a:pt x="632703" y="23592"/>
                  <a:pt x="639228" y="27959"/>
                </a:cubicBezTo>
                <a:cubicBezTo>
                  <a:pt x="645752" y="32325"/>
                  <a:pt x="647157" y="38262"/>
                  <a:pt x="643440" y="45770"/>
                </a:cubicBezTo>
                <a:cubicBezTo>
                  <a:pt x="639723" y="53278"/>
                  <a:pt x="636357" y="71131"/>
                  <a:pt x="633341" y="99329"/>
                </a:cubicBezTo>
                <a:cubicBezTo>
                  <a:pt x="644007" y="97313"/>
                  <a:pt x="653223" y="95500"/>
                  <a:pt x="660989" y="93892"/>
                </a:cubicBezTo>
                <a:cubicBezTo>
                  <a:pt x="668756" y="92284"/>
                  <a:pt x="676547" y="95667"/>
                  <a:pt x="684363" y="104042"/>
                </a:cubicBezTo>
                <a:cubicBezTo>
                  <a:pt x="692179" y="112416"/>
                  <a:pt x="689937" y="117924"/>
                  <a:pt x="677638" y="120566"/>
                </a:cubicBezTo>
                <a:cubicBezTo>
                  <a:pt x="665339" y="123207"/>
                  <a:pt x="649931" y="126378"/>
                  <a:pt x="631416" y="130077"/>
                </a:cubicBezTo>
                <a:cubicBezTo>
                  <a:pt x="629516" y="153859"/>
                  <a:pt x="627541" y="175500"/>
                  <a:pt x="625492" y="194999"/>
                </a:cubicBezTo>
                <a:cubicBezTo>
                  <a:pt x="665389" y="191965"/>
                  <a:pt x="693367" y="189116"/>
                  <a:pt x="709423" y="186449"/>
                </a:cubicBezTo>
                <a:cubicBezTo>
                  <a:pt x="725481" y="183783"/>
                  <a:pt x="739559" y="186757"/>
                  <a:pt x="751659" y="195373"/>
                </a:cubicBezTo>
                <a:cubicBezTo>
                  <a:pt x="763758" y="203990"/>
                  <a:pt x="769074" y="211081"/>
                  <a:pt x="767608" y="216647"/>
                </a:cubicBezTo>
                <a:cubicBezTo>
                  <a:pt x="766141" y="222214"/>
                  <a:pt x="755592" y="224476"/>
                  <a:pt x="735959" y="223434"/>
                </a:cubicBezTo>
                <a:cubicBezTo>
                  <a:pt x="716327" y="222393"/>
                  <a:pt x="694112" y="221872"/>
                  <a:pt x="669314" y="221872"/>
                </a:cubicBezTo>
                <a:cubicBezTo>
                  <a:pt x="645665" y="221872"/>
                  <a:pt x="613954" y="224484"/>
                  <a:pt x="574182" y="229709"/>
                </a:cubicBezTo>
                <a:cubicBezTo>
                  <a:pt x="534409" y="234934"/>
                  <a:pt x="505249" y="239346"/>
                  <a:pt x="486700" y="242946"/>
                </a:cubicBezTo>
                <a:cubicBezTo>
                  <a:pt x="468151" y="246545"/>
                  <a:pt x="453818" y="249945"/>
                  <a:pt x="443702" y="253145"/>
                </a:cubicBezTo>
                <a:cubicBezTo>
                  <a:pt x="433586" y="256345"/>
                  <a:pt x="421845" y="252499"/>
                  <a:pt x="408479" y="241608"/>
                </a:cubicBezTo>
                <a:cubicBezTo>
                  <a:pt x="395113" y="230717"/>
                  <a:pt x="397955" y="224951"/>
                  <a:pt x="417004" y="224309"/>
                </a:cubicBezTo>
                <a:cubicBezTo>
                  <a:pt x="436053" y="223668"/>
                  <a:pt x="472067" y="218847"/>
                  <a:pt x="525048" y="209848"/>
                </a:cubicBezTo>
                <a:cubicBezTo>
                  <a:pt x="525997" y="190599"/>
                  <a:pt x="526473" y="171075"/>
                  <a:pt x="526473" y="151276"/>
                </a:cubicBezTo>
                <a:cubicBezTo>
                  <a:pt x="512623" y="155459"/>
                  <a:pt x="498703" y="153693"/>
                  <a:pt x="484712" y="145977"/>
                </a:cubicBezTo>
                <a:cubicBezTo>
                  <a:pt x="470722" y="138260"/>
                  <a:pt x="471151" y="133023"/>
                  <a:pt x="486000" y="130265"/>
                </a:cubicBezTo>
                <a:cubicBezTo>
                  <a:pt x="500849" y="127507"/>
                  <a:pt x="514339" y="124819"/>
                  <a:pt x="526473" y="122203"/>
                </a:cubicBezTo>
                <a:cubicBezTo>
                  <a:pt x="526473" y="113887"/>
                  <a:pt x="525718" y="105437"/>
                  <a:pt x="524210" y="96854"/>
                </a:cubicBezTo>
                <a:cubicBezTo>
                  <a:pt x="522701" y="88272"/>
                  <a:pt x="519306" y="78956"/>
                  <a:pt x="514023" y="68906"/>
                </a:cubicBezTo>
                <a:cubicBezTo>
                  <a:pt x="508740" y="58857"/>
                  <a:pt x="511357" y="54649"/>
                  <a:pt x="521873" y="56282"/>
                </a:cubicBezTo>
                <a:cubicBezTo>
                  <a:pt x="532389" y="57915"/>
                  <a:pt x="542093" y="60861"/>
                  <a:pt x="550984" y="65119"/>
                </a:cubicBezTo>
                <a:cubicBezTo>
                  <a:pt x="559874" y="69377"/>
                  <a:pt x="563253" y="75023"/>
                  <a:pt x="561120" y="82055"/>
                </a:cubicBezTo>
                <a:cubicBezTo>
                  <a:pt x="558987" y="89088"/>
                  <a:pt x="557437" y="100071"/>
                  <a:pt x="556470" y="115003"/>
                </a:cubicBezTo>
                <a:cubicBezTo>
                  <a:pt x="566620" y="113137"/>
                  <a:pt x="581785" y="110279"/>
                  <a:pt x="601968" y="106429"/>
                </a:cubicBezTo>
                <a:cubicBezTo>
                  <a:pt x="602884" y="97396"/>
                  <a:pt x="603343" y="85122"/>
                  <a:pt x="603343" y="69606"/>
                </a:cubicBezTo>
                <a:cubicBezTo>
                  <a:pt x="603343" y="53707"/>
                  <a:pt x="600730" y="39783"/>
                  <a:pt x="595506" y="27834"/>
                </a:cubicBezTo>
                <a:cubicBezTo>
                  <a:pt x="591587" y="18872"/>
                  <a:pt x="593054" y="14349"/>
                  <a:pt x="599907" y="14264"/>
                </a:cubicBezTo>
                <a:close/>
                <a:moveTo>
                  <a:pt x="5044596" y="11535"/>
                </a:moveTo>
                <a:cubicBezTo>
                  <a:pt x="5065394" y="14068"/>
                  <a:pt x="5074748" y="18355"/>
                  <a:pt x="5072657" y="24396"/>
                </a:cubicBezTo>
                <a:cubicBezTo>
                  <a:pt x="5070565" y="30438"/>
                  <a:pt x="5077444" y="44433"/>
                  <a:pt x="5093293" y="66381"/>
                </a:cubicBezTo>
                <a:cubicBezTo>
                  <a:pt x="5101659" y="62665"/>
                  <a:pt x="5109950" y="59119"/>
                  <a:pt x="5118166" y="55745"/>
                </a:cubicBezTo>
                <a:cubicBezTo>
                  <a:pt x="5126382" y="52370"/>
                  <a:pt x="5132878" y="53520"/>
                  <a:pt x="5137653" y="59194"/>
                </a:cubicBezTo>
                <a:cubicBezTo>
                  <a:pt x="5142427" y="64869"/>
                  <a:pt x="5142156" y="69706"/>
                  <a:pt x="5136840" y="73706"/>
                </a:cubicBezTo>
                <a:cubicBezTo>
                  <a:pt x="5131524" y="77706"/>
                  <a:pt x="5122683" y="83030"/>
                  <a:pt x="5110317" y="89680"/>
                </a:cubicBezTo>
                <a:cubicBezTo>
                  <a:pt x="5121950" y="98896"/>
                  <a:pt x="5137665" y="108587"/>
                  <a:pt x="5157464" y="118753"/>
                </a:cubicBezTo>
                <a:cubicBezTo>
                  <a:pt x="5177262" y="128919"/>
                  <a:pt x="5190008" y="133973"/>
                  <a:pt x="5195699" y="133915"/>
                </a:cubicBezTo>
                <a:cubicBezTo>
                  <a:pt x="5201391" y="133856"/>
                  <a:pt x="5204236" y="130719"/>
                  <a:pt x="5204236" y="124503"/>
                </a:cubicBezTo>
                <a:cubicBezTo>
                  <a:pt x="5204236" y="115303"/>
                  <a:pt x="5203978" y="105671"/>
                  <a:pt x="5203461" y="95605"/>
                </a:cubicBezTo>
                <a:cubicBezTo>
                  <a:pt x="5202945" y="85539"/>
                  <a:pt x="5208152" y="91338"/>
                  <a:pt x="5219085" y="113004"/>
                </a:cubicBezTo>
                <a:cubicBezTo>
                  <a:pt x="5230018" y="134669"/>
                  <a:pt x="5238413" y="150647"/>
                  <a:pt x="5244271" y="160938"/>
                </a:cubicBezTo>
                <a:cubicBezTo>
                  <a:pt x="5250129" y="171229"/>
                  <a:pt x="5241788" y="175046"/>
                  <a:pt x="5219248" y="172387"/>
                </a:cubicBezTo>
                <a:cubicBezTo>
                  <a:pt x="5196707" y="169729"/>
                  <a:pt x="5173975" y="161734"/>
                  <a:pt x="5151052" y="148401"/>
                </a:cubicBezTo>
                <a:cubicBezTo>
                  <a:pt x="5128128" y="135069"/>
                  <a:pt x="5106800" y="118770"/>
                  <a:pt x="5087068" y="99504"/>
                </a:cubicBezTo>
                <a:cubicBezTo>
                  <a:pt x="5062036" y="108920"/>
                  <a:pt x="5044458" y="112429"/>
                  <a:pt x="5034334" y="110029"/>
                </a:cubicBezTo>
                <a:cubicBezTo>
                  <a:pt x="5024210" y="107629"/>
                  <a:pt x="5023651" y="103800"/>
                  <a:pt x="5032659" y="98542"/>
                </a:cubicBezTo>
                <a:cubicBezTo>
                  <a:pt x="5041667" y="93284"/>
                  <a:pt x="5054420" y="86997"/>
                  <a:pt x="5070919" y="79681"/>
                </a:cubicBezTo>
                <a:cubicBezTo>
                  <a:pt x="5053954" y="53282"/>
                  <a:pt x="5040300" y="35717"/>
                  <a:pt x="5029959" y="26984"/>
                </a:cubicBezTo>
                <a:cubicBezTo>
                  <a:pt x="5019618" y="18251"/>
                  <a:pt x="5024497" y="13101"/>
                  <a:pt x="5044596" y="11535"/>
                </a:cubicBezTo>
                <a:close/>
                <a:moveTo>
                  <a:pt x="1977546" y="11535"/>
                </a:moveTo>
                <a:cubicBezTo>
                  <a:pt x="1998344" y="14068"/>
                  <a:pt x="2007698" y="18355"/>
                  <a:pt x="2005607" y="24396"/>
                </a:cubicBezTo>
                <a:cubicBezTo>
                  <a:pt x="2003515" y="30438"/>
                  <a:pt x="2010394" y="44433"/>
                  <a:pt x="2026243" y="66381"/>
                </a:cubicBezTo>
                <a:cubicBezTo>
                  <a:pt x="2034609" y="62665"/>
                  <a:pt x="2042900" y="59119"/>
                  <a:pt x="2051116" y="55745"/>
                </a:cubicBezTo>
                <a:cubicBezTo>
                  <a:pt x="2059332" y="52370"/>
                  <a:pt x="2065828" y="53520"/>
                  <a:pt x="2070603" y="59194"/>
                </a:cubicBezTo>
                <a:cubicBezTo>
                  <a:pt x="2075377" y="64869"/>
                  <a:pt x="2075106" y="69706"/>
                  <a:pt x="2069790" y="73706"/>
                </a:cubicBezTo>
                <a:cubicBezTo>
                  <a:pt x="2064474" y="77706"/>
                  <a:pt x="2055633" y="83030"/>
                  <a:pt x="2043267" y="89680"/>
                </a:cubicBezTo>
                <a:cubicBezTo>
                  <a:pt x="2054899" y="98896"/>
                  <a:pt x="2070615" y="108587"/>
                  <a:pt x="2090414" y="118753"/>
                </a:cubicBezTo>
                <a:cubicBezTo>
                  <a:pt x="2110213" y="128919"/>
                  <a:pt x="2122958" y="133973"/>
                  <a:pt x="2128649" y="133915"/>
                </a:cubicBezTo>
                <a:cubicBezTo>
                  <a:pt x="2134340" y="133856"/>
                  <a:pt x="2137186" y="130719"/>
                  <a:pt x="2137186" y="124503"/>
                </a:cubicBezTo>
                <a:cubicBezTo>
                  <a:pt x="2137186" y="115303"/>
                  <a:pt x="2136928" y="105671"/>
                  <a:pt x="2136411" y="95605"/>
                </a:cubicBezTo>
                <a:cubicBezTo>
                  <a:pt x="2135894" y="85539"/>
                  <a:pt x="2141102" y="91338"/>
                  <a:pt x="2152035" y="113004"/>
                </a:cubicBezTo>
                <a:cubicBezTo>
                  <a:pt x="2162968" y="134669"/>
                  <a:pt x="2171363" y="150647"/>
                  <a:pt x="2177221" y="160938"/>
                </a:cubicBezTo>
                <a:cubicBezTo>
                  <a:pt x="2183079" y="171229"/>
                  <a:pt x="2174738" y="175046"/>
                  <a:pt x="2152198" y="172387"/>
                </a:cubicBezTo>
                <a:cubicBezTo>
                  <a:pt x="2129657" y="169729"/>
                  <a:pt x="2106925" y="161734"/>
                  <a:pt x="2084002" y="148401"/>
                </a:cubicBezTo>
                <a:cubicBezTo>
                  <a:pt x="2061078" y="135069"/>
                  <a:pt x="2039750" y="118770"/>
                  <a:pt x="2020018" y="99504"/>
                </a:cubicBezTo>
                <a:cubicBezTo>
                  <a:pt x="1994986" y="108920"/>
                  <a:pt x="1977408" y="112429"/>
                  <a:pt x="1967284" y="110029"/>
                </a:cubicBezTo>
                <a:cubicBezTo>
                  <a:pt x="1957160" y="107629"/>
                  <a:pt x="1956601" y="103800"/>
                  <a:pt x="1965609" y="98542"/>
                </a:cubicBezTo>
                <a:cubicBezTo>
                  <a:pt x="1974617" y="93284"/>
                  <a:pt x="1987370" y="86997"/>
                  <a:pt x="2003869" y="79681"/>
                </a:cubicBezTo>
                <a:cubicBezTo>
                  <a:pt x="1986903" y="53282"/>
                  <a:pt x="1973250" y="35717"/>
                  <a:pt x="1962909" y="26984"/>
                </a:cubicBezTo>
                <a:cubicBezTo>
                  <a:pt x="1952568" y="18251"/>
                  <a:pt x="1957447" y="13101"/>
                  <a:pt x="1977546" y="11535"/>
                </a:cubicBezTo>
                <a:close/>
                <a:moveTo>
                  <a:pt x="5147480" y="10779"/>
                </a:moveTo>
                <a:cubicBezTo>
                  <a:pt x="5152636" y="11349"/>
                  <a:pt x="5158647" y="12735"/>
                  <a:pt x="5165513" y="14935"/>
                </a:cubicBezTo>
                <a:cubicBezTo>
                  <a:pt x="5178912" y="21034"/>
                  <a:pt x="5185612" y="29325"/>
                  <a:pt x="5185612" y="39808"/>
                </a:cubicBezTo>
                <a:cubicBezTo>
                  <a:pt x="5185612" y="52424"/>
                  <a:pt x="5179612" y="56236"/>
                  <a:pt x="5167613" y="51245"/>
                </a:cubicBezTo>
                <a:cubicBezTo>
                  <a:pt x="5155614" y="46253"/>
                  <a:pt x="5145385" y="38912"/>
                  <a:pt x="5136928" y="29221"/>
                </a:cubicBezTo>
                <a:cubicBezTo>
                  <a:pt x="5128470" y="19530"/>
                  <a:pt x="5127686" y="13626"/>
                  <a:pt x="5134578" y="11510"/>
                </a:cubicBezTo>
                <a:cubicBezTo>
                  <a:pt x="5138024" y="10451"/>
                  <a:pt x="5142324" y="10208"/>
                  <a:pt x="5147480" y="10779"/>
                </a:cubicBezTo>
                <a:close/>
                <a:moveTo>
                  <a:pt x="2080430" y="10779"/>
                </a:moveTo>
                <a:cubicBezTo>
                  <a:pt x="2085586" y="11349"/>
                  <a:pt x="2091597" y="12735"/>
                  <a:pt x="2098463" y="14935"/>
                </a:cubicBezTo>
                <a:cubicBezTo>
                  <a:pt x="2111863" y="21034"/>
                  <a:pt x="2118562" y="29325"/>
                  <a:pt x="2118562" y="39808"/>
                </a:cubicBezTo>
                <a:cubicBezTo>
                  <a:pt x="2118562" y="52424"/>
                  <a:pt x="2112562" y="56236"/>
                  <a:pt x="2100563" y="51245"/>
                </a:cubicBezTo>
                <a:cubicBezTo>
                  <a:pt x="2088564" y="46253"/>
                  <a:pt x="2078335" y="38912"/>
                  <a:pt x="2069878" y="29221"/>
                </a:cubicBezTo>
                <a:cubicBezTo>
                  <a:pt x="2061420" y="19530"/>
                  <a:pt x="2060636" y="13626"/>
                  <a:pt x="2067528" y="11510"/>
                </a:cubicBezTo>
                <a:cubicBezTo>
                  <a:pt x="2070973" y="10451"/>
                  <a:pt x="2075274" y="10208"/>
                  <a:pt x="2080430" y="10779"/>
                </a:cubicBezTo>
                <a:close/>
                <a:moveTo>
                  <a:pt x="2795747" y="5505"/>
                </a:moveTo>
                <a:cubicBezTo>
                  <a:pt x="2797748" y="5258"/>
                  <a:pt x="2800410" y="5477"/>
                  <a:pt x="2803733" y="6160"/>
                </a:cubicBezTo>
                <a:cubicBezTo>
                  <a:pt x="2817024" y="8893"/>
                  <a:pt x="2828819" y="13293"/>
                  <a:pt x="2839118" y="19359"/>
                </a:cubicBezTo>
                <a:cubicBezTo>
                  <a:pt x="2849418" y="25426"/>
                  <a:pt x="2851430" y="32471"/>
                  <a:pt x="2845155" y="40495"/>
                </a:cubicBezTo>
                <a:cubicBezTo>
                  <a:pt x="2838881" y="48520"/>
                  <a:pt x="2835743" y="80680"/>
                  <a:pt x="2835743" y="136977"/>
                </a:cubicBezTo>
                <a:cubicBezTo>
                  <a:pt x="2856625" y="135011"/>
                  <a:pt x="2874266" y="131119"/>
                  <a:pt x="2888665" y="125303"/>
                </a:cubicBezTo>
                <a:cubicBezTo>
                  <a:pt x="2903064" y="119486"/>
                  <a:pt x="2915884" y="121420"/>
                  <a:pt x="2927125" y="131102"/>
                </a:cubicBezTo>
                <a:cubicBezTo>
                  <a:pt x="2938366" y="140785"/>
                  <a:pt x="2938920" y="147339"/>
                  <a:pt x="2928788" y="150764"/>
                </a:cubicBezTo>
                <a:cubicBezTo>
                  <a:pt x="2918655" y="154188"/>
                  <a:pt x="2887640" y="158901"/>
                  <a:pt x="2835743" y="164900"/>
                </a:cubicBezTo>
                <a:lnTo>
                  <a:pt x="2835743" y="170825"/>
                </a:lnTo>
                <a:cubicBezTo>
                  <a:pt x="2846626" y="182708"/>
                  <a:pt x="2859071" y="194094"/>
                  <a:pt x="2873079" y="204985"/>
                </a:cubicBezTo>
                <a:cubicBezTo>
                  <a:pt x="2887086" y="215876"/>
                  <a:pt x="2900423" y="225122"/>
                  <a:pt x="2913089" y="232721"/>
                </a:cubicBezTo>
                <a:cubicBezTo>
                  <a:pt x="2925755" y="240321"/>
                  <a:pt x="2939079" y="246970"/>
                  <a:pt x="2953061" y="252670"/>
                </a:cubicBezTo>
                <a:cubicBezTo>
                  <a:pt x="2967043" y="258370"/>
                  <a:pt x="2984189" y="263940"/>
                  <a:pt x="3004496" y="269381"/>
                </a:cubicBezTo>
                <a:cubicBezTo>
                  <a:pt x="3024803" y="274823"/>
                  <a:pt x="3024324" y="280289"/>
                  <a:pt x="3003058" y="285780"/>
                </a:cubicBezTo>
                <a:cubicBezTo>
                  <a:pt x="2981793" y="291272"/>
                  <a:pt x="2963119" y="294017"/>
                  <a:pt x="2947037" y="294017"/>
                </a:cubicBezTo>
                <a:cubicBezTo>
                  <a:pt x="2930938" y="294017"/>
                  <a:pt x="2912718" y="283310"/>
                  <a:pt x="2892377" y="261894"/>
                </a:cubicBezTo>
                <a:cubicBezTo>
                  <a:pt x="2872037" y="240479"/>
                  <a:pt x="2853159" y="217722"/>
                  <a:pt x="2835743" y="193624"/>
                </a:cubicBezTo>
                <a:cubicBezTo>
                  <a:pt x="2835743" y="215339"/>
                  <a:pt x="2835998" y="241283"/>
                  <a:pt x="2836506" y="271456"/>
                </a:cubicBezTo>
                <a:cubicBezTo>
                  <a:pt x="2837014" y="301630"/>
                  <a:pt x="2834543" y="325745"/>
                  <a:pt x="2829094" y="343802"/>
                </a:cubicBezTo>
                <a:cubicBezTo>
                  <a:pt x="2823644" y="361859"/>
                  <a:pt x="2816561" y="361263"/>
                  <a:pt x="2807845" y="342015"/>
                </a:cubicBezTo>
                <a:cubicBezTo>
                  <a:pt x="2799129" y="322766"/>
                  <a:pt x="2797125" y="305717"/>
                  <a:pt x="2801833" y="290868"/>
                </a:cubicBezTo>
                <a:cubicBezTo>
                  <a:pt x="2806541" y="276019"/>
                  <a:pt x="2808895" y="238379"/>
                  <a:pt x="2808895" y="177950"/>
                </a:cubicBezTo>
                <a:cubicBezTo>
                  <a:pt x="2789496" y="214414"/>
                  <a:pt x="2767818" y="243825"/>
                  <a:pt x="2743861" y="266182"/>
                </a:cubicBezTo>
                <a:cubicBezTo>
                  <a:pt x="2719904" y="288539"/>
                  <a:pt x="2696519" y="303996"/>
                  <a:pt x="2673703" y="312554"/>
                </a:cubicBezTo>
                <a:cubicBezTo>
                  <a:pt x="2650888" y="321112"/>
                  <a:pt x="2651626" y="315170"/>
                  <a:pt x="2675916" y="294730"/>
                </a:cubicBezTo>
                <a:cubicBezTo>
                  <a:pt x="2700206" y="274289"/>
                  <a:pt x="2723259" y="250308"/>
                  <a:pt x="2745074" y="222784"/>
                </a:cubicBezTo>
                <a:cubicBezTo>
                  <a:pt x="2766889" y="195261"/>
                  <a:pt x="2780322" y="178225"/>
                  <a:pt x="2785371" y="171675"/>
                </a:cubicBezTo>
                <a:cubicBezTo>
                  <a:pt x="2769006" y="174808"/>
                  <a:pt x="2754311" y="177683"/>
                  <a:pt x="2741287" y="180299"/>
                </a:cubicBezTo>
                <a:cubicBezTo>
                  <a:pt x="2728262" y="182916"/>
                  <a:pt x="2715622" y="179574"/>
                  <a:pt x="2703364" y="170275"/>
                </a:cubicBezTo>
                <a:cubicBezTo>
                  <a:pt x="2691107" y="160976"/>
                  <a:pt x="2693448" y="155993"/>
                  <a:pt x="2710388" y="155326"/>
                </a:cubicBezTo>
                <a:cubicBezTo>
                  <a:pt x="2727329" y="154659"/>
                  <a:pt x="2742370" y="153276"/>
                  <a:pt x="2755511" y="151176"/>
                </a:cubicBezTo>
                <a:cubicBezTo>
                  <a:pt x="2768652" y="149076"/>
                  <a:pt x="2786446" y="146151"/>
                  <a:pt x="2808895" y="142402"/>
                </a:cubicBezTo>
                <a:cubicBezTo>
                  <a:pt x="2808895" y="107571"/>
                  <a:pt x="2808641" y="81543"/>
                  <a:pt x="2808133" y="64319"/>
                </a:cubicBezTo>
                <a:cubicBezTo>
                  <a:pt x="2807624" y="47095"/>
                  <a:pt x="2803441" y="32413"/>
                  <a:pt x="2795583" y="20272"/>
                </a:cubicBezTo>
                <a:cubicBezTo>
                  <a:pt x="2789690" y="11166"/>
                  <a:pt x="2789745" y="6244"/>
                  <a:pt x="2795747" y="5505"/>
                </a:cubicBezTo>
                <a:close/>
                <a:moveTo>
                  <a:pt x="975370" y="2085"/>
                </a:moveTo>
                <a:cubicBezTo>
                  <a:pt x="980220" y="2085"/>
                  <a:pt x="989290" y="4523"/>
                  <a:pt x="1002581" y="9397"/>
                </a:cubicBezTo>
                <a:cubicBezTo>
                  <a:pt x="1015872" y="14272"/>
                  <a:pt x="1020576" y="19672"/>
                  <a:pt x="1016692" y="25596"/>
                </a:cubicBezTo>
                <a:cubicBezTo>
                  <a:pt x="1012810" y="31521"/>
                  <a:pt x="1009260" y="38766"/>
                  <a:pt x="1006043" y="47333"/>
                </a:cubicBezTo>
                <a:cubicBezTo>
                  <a:pt x="1002826" y="55899"/>
                  <a:pt x="998910" y="63815"/>
                  <a:pt x="994294" y="71081"/>
                </a:cubicBezTo>
                <a:cubicBezTo>
                  <a:pt x="1011509" y="69048"/>
                  <a:pt x="1030325" y="66461"/>
                  <a:pt x="1050740" y="63319"/>
                </a:cubicBezTo>
                <a:cubicBezTo>
                  <a:pt x="1071156" y="60178"/>
                  <a:pt x="1087493" y="57549"/>
                  <a:pt x="1099750" y="55432"/>
                </a:cubicBezTo>
                <a:cubicBezTo>
                  <a:pt x="1112007" y="53315"/>
                  <a:pt x="1124124" y="53370"/>
                  <a:pt x="1136098" y="55595"/>
                </a:cubicBezTo>
                <a:cubicBezTo>
                  <a:pt x="1148072" y="57819"/>
                  <a:pt x="1156971" y="63132"/>
                  <a:pt x="1162796" y="71531"/>
                </a:cubicBezTo>
                <a:cubicBezTo>
                  <a:pt x="1168621" y="79931"/>
                  <a:pt x="1167679" y="84864"/>
                  <a:pt x="1159971" y="86330"/>
                </a:cubicBezTo>
                <a:cubicBezTo>
                  <a:pt x="1152263" y="87797"/>
                  <a:pt x="1139947" y="88005"/>
                  <a:pt x="1123023" y="86955"/>
                </a:cubicBezTo>
                <a:cubicBezTo>
                  <a:pt x="1106099" y="85905"/>
                  <a:pt x="1086571" y="86159"/>
                  <a:pt x="1064440" y="87718"/>
                </a:cubicBezTo>
                <a:cubicBezTo>
                  <a:pt x="1042307" y="89276"/>
                  <a:pt x="1016842" y="92038"/>
                  <a:pt x="988044" y="96005"/>
                </a:cubicBezTo>
                <a:cubicBezTo>
                  <a:pt x="979295" y="115487"/>
                  <a:pt x="970395" y="131394"/>
                  <a:pt x="961346" y="143727"/>
                </a:cubicBezTo>
                <a:cubicBezTo>
                  <a:pt x="963729" y="145493"/>
                  <a:pt x="973982" y="144322"/>
                  <a:pt x="992106" y="140214"/>
                </a:cubicBezTo>
                <a:cubicBezTo>
                  <a:pt x="1010230" y="136106"/>
                  <a:pt x="1022663" y="132706"/>
                  <a:pt x="1029404" y="130015"/>
                </a:cubicBezTo>
                <a:cubicBezTo>
                  <a:pt x="1036145" y="127323"/>
                  <a:pt x="1043595" y="127365"/>
                  <a:pt x="1051753" y="130140"/>
                </a:cubicBezTo>
                <a:cubicBezTo>
                  <a:pt x="1059910" y="132915"/>
                  <a:pt x="1067273" y="136144"/>
                  <a:pt x="1073839" y="139827"/>
                </a:cubicBezTo>
                <a:cubicBezTo>
                  <a:pt x="1080405" y="143510"/>
                  <a:pt x="1081855" y="151393"/>
                  <a:pt x="1078189" y="163475"/>
                </a:cubicBezTo>
                <a:cubicBezTo>
                  <a:pt x="1074522" y="175558"/>
                  <a:pt x="1073206" y="188532"/>
                  <a:pt x="1074239" y="202398"/>
                </a:cubicBezTo>
                <a:cubicBezTo>
                  <a:pt x="1075272" y="216264"/>
                  <a:pt x="1076310" y="232600"/>
                  <a:pt x="1077351" y="251408"/>
                </a:cubicBezTo>
                <a:cubicBezTo>
                  <a:pt x="1078393" y="270215"/>
                  <a:pt x="1079451" y="287364"/>
                  <a:pt x="1080526" y="302854"/>
                </a:cubicBezTo>
                <a:cubicBezTo>
                  <a:pt x="1081601" y="318345"/>
                  <a:pt x="1079893" y="331428"/>
                  <a:pt x="1075401" y="342102"/>
                </a:cubicBezTo>
                <a:cubicBezTo>
                  <a:pt x="1070910" y="352776"/>
                  <a:pt x="1064148" y="361551"/>
                  <a:pt x="1055115" y="368425"/>
                </a:cubicBezTo>
                <a:cubicBezTo>
                  <a:pt x="1046082" y="375300"/>
                  <a:pt x="1040253" y="373896"/>
                  <a:pt x="1037628" y="364213"/>
                </a:cubicBezTo>
                <a:cubicBezTo>
                  <a:pt x="1035004" y="354530"/>
                  <a:pt x="1028400" y="342994"/>
                  <a:pt x="1017817" y="329603"/>
                </a:cubicBezTo>
                <a:cubicBezTo>
                  <a:pt x="1007235" y="316212"/>
                  <a:pt x="1007397" y="311112"/>
                  <a:pt x="1018305" y="314304"/>
                </a:cubicBezTo>
                <a:cubicBezTo>
                  <a:pt x="1029212" y="317495"/>
                  <a:pt x="1036533" y="319066"/>
                  <a:pt x="1040266" y="319016"/>
                </a:cubicBezTo>
                <a:cubicBezTo>
                  <a:pt x="1043999" y="318966"/>
                  <a:pt x="1045865" y="306942"/>
                  <a:pt x="1045865" y="282943"/>
                </a:cubicBezTo>
                <a:cubicBezTo>
                  <a:pt x="1045865" y="254962"/>
                  <a:pt x="1044857" y="226888"/>
                  <a:pt x="1042841" y="198723"/>
                </a:cubicBezTo>
                <a:cubicBezTo>
                  <a:pt x="1040824" y="170558"/>
                  <a:pt x="1036870" y="155609"/>
                  <a:pt x="1030979" y="153876"/>
                </a:cubicBezTo>
                <a:cubicBezTo>
                  <a:pt x="1025087" y="152143"/>
                  <a:pt x="1003443" y="155168"/>
                  <a:pt x="966045" y="162950"/>
                </a:cubicBezTo>
                <a:lnTo>
                  <a:pt x="966045" y="194999"/>
                </a:lnTo>
                <a:cubicBezTo>
                  <a:pt x="973595" y="195099"/>
                  <a:pt x="985011" y="193032"/>
                  <a:pt x="1000294" y="188799"/>
                </a:cubicBezTo>
                <a:cubicBezTo>
                  <a:pt x="1015576" y="184566"/>
                  <a:pt x="1025455" y="186441"/>
                  <a:pt x="1029929" y="194424"/>
                </a:cubicBezTo>
                <a:cubicBezTo>
                  <a:pt x="1034404" y="202406"/>
                  <a:pt x="1029129" y="207931"/>
                  <a:pt x="1014105" y="210998"/>
                </a:cubicBezTo>
                <a:cubicBezTo>
                  <a:pt x="999081" y="214064"/>
                  <a:pt x="983061" y="215597"/>
                  <a:pt x="966045" y="215597"/>
                </a:cubicBezTo>
                <a:cubicBezTo>
                  <a:pt x="966045" y="226130"/>
                  <a:pt x="965004" y="237046"/>
                  <a:pt x="962921" y="248345"/>
                </a:cubicBezTo>
                <a:cubicBezTo>
                  <a:pt x="977670" y="248429"/>
                  <a:pt x="991044" y="246358"/>
                  <a:pt x="1003043" y="242133"/>
                </a:cubicBezTo>
                <a:cubicBezTo>
                  <a:pt x="1015042" y="237908"/>
                  <a:pt x="1024163" y="240050"/>
                  <a:pt x="1030404" y="248558"/>
                </a:cubicBezTo>
                <a:cubicBezTo>
                  <a:pt x="1036645" y="257066"/>
                  <a:pt x="1029500" y="263111"/>
                  <a:pt x="1008968" y="266694"/>
                </a:cubicBezTo>
                <a:cubicBezTo>
                  <a:pt x="988436" y="270277"/>
                  <a:pt x="972920" y="269977"/>
                  <a:pt x="962421" y="265794"/>
                </a:cubicBezTo>
                <a:cubicBezTo>
                  <a:pt x="960554" y="292809"/>
                  <a:pt x="955467" y="314204"/>
                  <a:pt x="947159" y="329978"/>
                </a:cubicBezTo>
                <a:cubicBezTo>
                  <a:pt x="938851" y="345752"/>
                  <a:pt x="931527" y="348206"/>
                  <a:pt x="925185" y="337340"/>
                </a:cubicBezTo>
                <a:cubicBezTo>
                  <a:pt x="918844" y="326474"/>
                  <a:pt x="918040" y="315620"/>
                  <a:pt x="922773" y="304779"/>
                </a:cubicBezTo>
                <a:cubicBezTo>
                  <a:pt x="927506" y="293938"/>
                  <a:pt x="931164" y="281806"/>
                  <a:pt x="933747" y="268382"/>
                </a:cubicBezTo>
                <a:cubicBezTo>
                  <a:pt x="936330" y="254957"/>
                  <a:pt x="938406" y="236025"/>
                  <a:pt x="939972" y="211585"/>
                </a:cubicBezTo>
                <a:cubicBezTo>
                  <a:pt x="941538" y="187145"/>
                  <a:pt x="942255" y="171750"/>
                  <a:pt x="942122" y="165400"/>
                </a:cubicBezTo>
                <a:cubicBezTo>
                  <a:pt x="930123" y="187282"/>
                  <a:pt x="915844" y="206227"/>
                  <a:pt x="899287" y="222234"/>
                </a:cubicBezTo>
                <a:cubicBezTo>
                  <a:pt x="882730" y="238242"/>
                  <a:pt x="862756" y="251595"/>
                  <a:pt x="839366" y="262294"/>
                </a:cubicBezTo>
                <a:cubicBezTo>
                  <a:pt x="815976" y="272994"/>
                  <a:pt x="814355" y="269411"/>
                  <a:pt x="834503" y="251545"/>
                </a:cubicBezTo>
                <a:cubicBezTo>
                  <a:pt x="854653" y="233679"/>
                  <a:pt x="875618" y="211518"/>
                  <a:pt x="897400" y="185062"/>
                </a:cubicBezTo>
                <a:cubicBezTo>
                  <a:pt x="919182" y="158605"/>
                  <a:pt x="938864" y="129561"/>
                  <a:pt x="956446" y="97929"/>
                </a:cubicBezTo>
                <a:cubicBezTo>
                  <a:pt x="916432" y="103112"/>
                  <a:pt x="890600" y="107025"/>
                  <a:pt x="878951" y="109666"/>
                </a:cubicBezTo>
                <a:cubicBezTo>
                  <a:pt x="867301" y="112308"/>
                  <a:pt x="856127" y="109370"/>
                  <a:pt x="845428" y="100854"/>
                </a:cubicBezTo>
                <a:cubicBezTo>
                  <a:pt x="834728" y="92338"/>
                  <a:pt x="832391" y="87618"/>
                  <a:pt x="838416" y="86693"/>
                </a:cubicBezTo>
                <a:cubicBezTo>
                  <a:pt x="844440" y="85768"/>
                  <a:pt x="855810" y="85043"/>
                  <a:pt x="872526" y="84518"/>
                </a:cubicBezTo>
                <a:cubicBezTo>
                  <a:pt x="889242" y="83993"/>
                  <a:pt x="919090" y="80739"/>
                  <a:pt x="962071" y="74756"/>
                </a:cubicBezTo>
                <a:cubicBezTo>
                  <a:pt x="974003" y="45574"/>
                  <a:pt x="977620" y="26167"/>
                  <a:pt x="972920" y="16534"/>
                </a:cubicBezTo>
                <a:cubicBezTo>
                  <a:pt x="968221" y="6902"/>
                  <a:pt x="969037" y="2085"/>
                  <a:pt x="975370" y="2085"/>
                </a:cubicBezTo>
                <a:close/>
                <a:moveTo>
                  <a:pt x="3622857" y="29"/>
                </a:moveTo>
                <a:cubicBezTo>
                  <a:pt x="3624755" y="156"/>
                  <a:pt x="3627014" y="712"/>
                  <a:pt x="3629632" y="1698"/>
                </a:cubicBezTo>
                <a:cubicBezTo>
                  <a:pt x="3640107" y="5639"/>
                  <a:pt x="3647981" y="10285"/>
                  <a:pt x="3653256" y="15634"/>
                </a:cubicBezTo>
                <a:cubicBezTo>
                  <a:pt x="3658531" y="20984"/>
                  <a:pt x="3658585" y="25630"/>
                  <a:pt x="3653418" y="29571"/>
                </a:cubicBezTo>
                <a:cubicBezTo>
                  <a:pt x="3648252" y="33513"/>
                  <a:pt x="3640903" y="40033"/>
                  <a:pt x="3631370" y="49132"/>
                </a:cubicBezTo>
                <a:cubicBezTo>
                  <a:pt x="3663834" y="48166"/>
                  <a:pt x="3689795" y="43999"/>
                  <a:pt x="3709253" y="36633"/>
                </a:cubicBezTo>
                <a:cubicBezTo>
                  <a:pt x="3728710" y="29267"/>
                  <a:pt x="3743863" y="29221"/>
                  <a:pt x="3754712" y="36496"/>
                </a:cubicBezTo>
                <a:cubicBezTo>
                  <a:pt x="3765562" y="43770"/>
                  <a:pt x="3765153" y="50066"/>
                  <a:pt x="3753487" y="55382"/>
                </a:cubicBezTo>
                <a:cubicBezTo>
                  <a:pt x="3741821" y="60698"/>
                  <a:pt x="3725731" y="64931"/>
                  <a:pt x="3705215" y="68081"/>
                </a:cubicBezTo>
                <a:cubicBezTo>
                  <a:pt x="3684700" y="71231"/>
                  <a:pt x="3668097" y="73073"/>
                  <a:pt x="3655406" y="73606"/>
                </a:cubicBezTo>
                <a:cubicBezTo>
                  <a:pt x="3642715" y="74139"/>
                  <a:pt x="3631845" y="71789"/>
                  <a:pt x="3622795" y="66556"/>
                </a:cubicBezTo>
                <a:cubicBezTo>
                  <a:pt x="3594714" y="95371"/>
                  <a:pt x="3572098" y="112774"/>
                  <a:pt x="3554949" y="118766"/>
                </a:cubicBezTo>
                <a:cubicBezTo>
                  <a:pt x="3537800" y="124757"/>
                  <a:pt x="3535634" y="121174"/>
                  <a:pt x="3548450" y="108016"/>
                </a:cubicBezTo>
                <a:cubicBezTo>
                  <a:pt x="3561266" y="94859"/>
                  <a:pt x="3575907" y="77760"/>
                  <a:pt x="3592372" y="56719"/>
                </a:cubicBezTo>
                <a:cubicBezTo>
                  <a:pt x="3608838" y="35679"/>
                  <a:pt x="3616546" y="20263"/>
                  <a:pt x="3615496" y="10472"/>
                </a:cubicBezTo>
                <a:cubicBezTo>
                  <a:pt x="3614708" y="3129"/>
                  <a:pt x="3617162" y="-352"/>
                  <a:pt x="3622857" y="2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737783" y="2898174"/>
            <a:ext cx="6072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180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（次）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（袋）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53295" y="4564820"/>
            <a:ext cx="5112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答：一共要运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次。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4"/>
          <p:cNvGrpSpPr/>
          <p:nvPr/>
        </p:nvGrpSpPr>
        <p:grpSpPr bwMode="auto">
          <a:xfrm rot="16551505" flipH="1">
            <a:off x="6523216" y="3528759"/>
            <a:ext cx="1556491" cy="2263875"/>
            <a:chOff x="2141745" y="1091504"/>
            <a:chExt cx="3189983" cy="5636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141745" y="1091504"/>
              <a:ext cx="3189983" cy="563601"/>
            </a:xfrm>
            <a:prstGeom prst="cloudCallout">
              <a:avLst>
                <a:gd name="adj1" fmla="val -66083"/>
                <a:gd name="adj2" fmla="val -1960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 rot="16551505">
              <a:off x="3456697" y="520940"/>
              <a:ext cx="429683" cy="17031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剩下的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袋也要运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次。</a:t>
              </a:r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892510" y="3623103"/>
            <a:ext cx="3486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（次）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utoUpdateAnimBg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638800" y="2931795"/>
            <a:ext cx="547687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3329366" y="1520193"/>
            <a:ext cx="3463927" cy="578882"/>
          </a:xfrm>
          <a:custGeom>
            <a:avLst/>
            <a:gdLst>
              <a:gd name="connsiteX0" fmla="*/ 96482 w 3463927"/>
              <a:gd name="connsiteY0" fmla="*/ 0 h 578882"/>
              <a:gd name="connsiteX1" fmla="*/ 3367445 w 3463927"/>
              <a:gd name="connsiteY1" fmla="*/ 0 h 578882"/>
              <a:gd name="connsiteX2" fmla="*/ 3463927 w 3463927"/>
              <a:gd name="connsiteY2" fmla="*/ 96482 h 578882"/>
              <a:gd name="connsiteX3" fmla="*/ 3463927 w 3463927"/>
              <a:gd name="connsiteY3" fmla="*/ 482400 h 578882"/>
              <a:gd name="connsiteX4" fmla="*/ 3367445 w 3463927"/>
              <a:gd name="connsiteY4" fmla="*/ 578882 h 578882"/>
              <a:gd name="connsiteX5" fmla="*/ 96482 w 3463927"/>
              <a:gd name="connsiteY5" fmla="*/ 578882 h 578882"/>
              <a:gd name="connsiteX6" fmla="*/ 0 w 3463927"/>
              <a:gd name="connsiteY6" fmla="*/ 482400 h 578882"/>
              <a:gd name="connsiteX7" fmla="*/ 0 w 3463927"/>
              <a:gd name="connsiteY7" fmla="*/ 96482 h 578882"/>
              <a:gd name="connsiteX8" fmla="*/ 96482 w 3463927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3927" h="578882">
                <a:moveTo>
                  <a:pt x="96482" y="0"/>
                </a:moveTo>
                <a:lnTo>
                  <a:pt x="3367445" y="0"/>
                </a:lnTo>
                <a:cubicBezTo>
                  <a:pt x="3420731" y="0"/>
                  <a:pt x="3463927" y="43196"/>
                  <a:pt x="3463927" y="96482"/>
                </a:cubicBezTo>
                <a:lnTo>
                  <a:pt x="3463927" y="482400"/>
                </a:lnTo>
                <a:cubicBezTo>
                  <a:pt x="3463927" y="535686"/>
                  <a:pt x="3420731" y="578882"/>
                  <a:pt x="3367445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除数是一位数的除法</a:t>
            </a:r>
          </a:p>
        </p:txBody>
      </p:sp>
      <p:sp>
        <p:nvSpPr>
          <p:cNvPr id="2" name="左大括号 1"/>
          <p:cNvSpPr/>
          <p:nvPr/>
        </p:nvSpPr>
        <p:spPr>
          <a:xfrm rot="5400000">
            <a:off x="4792905" y="403605"/>
            <a:ext cx="288033" cy="3619288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344548" y="2357264"/>
            <a:ext cx="1707575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口算除法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5863580" y="2357264"/>
            <a:ext cx="1707575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笔算除法</a:t>
            </a: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1327076" y="3122832"/>
            <a:ext cx="1567252" cy="19563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一位数除整十、整百、整千数</a:t>
            </a: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55268" y="3133188"/>
            <a:ext cx="1080120" cy="19212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一位数整除几十几</a:t>
            </a:r>
          </a:p>
        </p:txBody>
      </p:sp>
      <p:sp>
        <p:nvSpPr>
          <p:cNvPr id="27" name="左大括号 26"/>
          <p:cNvSpPr/>
          <p:nvPr/>
        </p:nvSpPr>
        <p:spPr>
          <a:xfrm rot="5400000">
            <a:off x="2965151" y="2123132"/>
            <a:ext cx="288033" cy="1764412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6619664" y="1529173"/>
            <a:ext cx="288033" cy="2952328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8">
            <a:hlinkClick r:id="rId5" action="ppaction://hlinksldjump"/>
          </p:cNvPr>
          <p:cNvSpPr/>
          <p:nvPr/>
        </p:nvSpPr>
        <p:spPr>
          <a:xfrm>
            <a:off x="4338687" y="3146298"/>
            <a:ext cx="1430717" cy="15189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一位数除两、三位数</a:t>
            </a:r>
          </a:p>
        </p:txBody>
      </p:sp>
      <p:sp>
        <p:nvSpPr>
          <p:cNvPr id="30" name="圆角矩形 29">
            <a:hlinkClick r:id="rId6" action="ppaction://hlinksldjump"/>
          </p:cNvPr>
          <p:cNvSpPr/>
          <p:nvPr/>
        </p:nvSpPr>
        <p:spPr>
          <a:xfrm>
            <a:off x="5983875" y="3146300"/>
            <a:ext cx="563091" cy="229022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除法的验算</a:t>
            </a: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6681852" y="3179671"/>
            <a:ext cx="1434264" cy="19563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商中间或末尾有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的除法</a:t>
            </a:r>
          </a:p>
        </p:txBody>
      </p:sp>
      <p:sp>
        <p:nvSpPr>
          <p:cNvPr id="26" name="圆角矩形 25">
            <a:hlinkClick r:id="rId6" action="ppaction://hlinksldjump"/>
          </p:cNvPr>
          <p:cNvSpPr/>
          <p:nvPr/>
        </p:nvSpPr>
        <p:spPr>
          <a:xfrm>
            <a:off x="8288745" y="3174510"/>
            <a:ext cx="563091" cy="229022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除法的估算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6458231" y="3197158"/>
            <a:ext cx="3816424" cy="1643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前面的数除以一位数，得到结果后，再在后面添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被除数有几个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就添几个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8" name="圆角矩形 37">
            <a:hlinkClick r:id="rId3" action="ppaction://hlinkfile"/>
          </p:cNvPr>
          <p:cNvSpPr/>
          <p:nvPr/>
        </p:nvSpPr>
        <p:spPr>
          <a:xfrm>
            <a:off x="3791744" y="1340768"/>
            <a:ext cx="5346249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一位数除整十、整百、整千数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94218" y="3138598"/>
            <a:ext cx="143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985469" y="4015361"/>
            <a:ext cx="1676454" cy="1046579"/>
            <a:chOff x="1652497" y="3092397"/>
            <a:chExt cx="1676454" cy="1046579"/>
          </a:xfrm>
          <a:noFill/>
        </p:grpSpPr>
        <p:sp>
          <p:nvSpPr>
            <p:cNvPr id="12" name="云形标注 11"/>
            <p:cNvSpPr/>
            <p:nvPr/>
          </p:nvSpPr>
          <p:spPr>
            <a:xfrm>
              <a:off x="1652497" y="3092397"/>
              <a:ext cx="1656184" cy="1046579"/>
            </a:xfrm>
            <a:prstGeom prst="cloudCallout">
              <a:avLst>
                <a:gd name="adj1" fmla="val -17585"/>
                <a:gd name="adj2" fmla="val -83974"/>
              </a:avLst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90260" y="3384853"/>
              <a:ext cx="1438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320798" y="3138597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3653296"/>
            <a:ext cx="241740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4486314" y="3243422"/>
            <a:ext cx="346554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把被除数看成是整十数和几个一分别除以一位数，最后把两次除得的商相加。</a:t>
            </a:r>
          </a:p>
        </p:txBody>
      </p:sp>
      <p:sp>
        <p:nvSpPr>
          <p:cNvPr id="17" name="任意多边形: 形状 16">
            <a:hlinkClick r:id="rId3" action="ppaction://hlinkfile"/>
          </p:cNvPr>
          <p:cNvSpPr/>
          <p:nvPr/>
        </p:nvSpPr>
        <p:spPr>
          <a:xfrm>
            <a:off x="2483894" y="1493168"/>
            <a:ext cx="3465545" cy="578882"/>
          </a:xfrm>
          <a:custGeom>
            <a:avLst/>
            <a:gdLst>
              <a:gd name="connsiteX0" fmla="*/ 96482 w 3465545"/>
              <a:gd name="connsiteY0" fmla="*/ 0 h 578882"/>
              <a:gd name="connsiteX1" fmla="*/ 3369063 w 3465545"/>
              <a:gd name="connsiteY1" fmla="*/ 0 h 578882"/>
              <a:gd name="connsiteX2" fmla="*/ 3465545 w 3465545"/>
              <a:gd name="connsiteY2" fmla="*/ 96482 h 578882"/>
              <a:gd name="connsiteX3" fmla="*/ 3465545 w 3465545"/>
              <a:gd name="connsiteY3" fmla="*/ 482400 h 578882"/>
              <a:gd name="connsiteX4" fmla="*/ 3369063 w 3465545"/>
              <a:gd name="connsiteY4" fmla="*/ 578882 h 578882"/>
              <a:gd name="connsiteX5" fmla="*/ 96482 w 3465545"/>
              <a:gd name="connsiteY5" fmla="*/ 578882 h 578882"/>
              <a:gd name="connsiteX6" fmla="*/ 0 w 3465545"/>
              <a:gd name="connsiteY6" fmla="*/ 482400 h 578882"/>
              <a:gd name="connsiteX7" fmla="*/ 0 w 3465545"/>
              <a:gd name="connsiteY7" fmla="*/ 96482 h 578882"/>
              <a:gd name="connsiteX8" fmla="*/ 96482 w 3465545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545" h="578882">
                <a:moveTo>
                  <a:pt x="96482" y="0"/>
                </a:moveTo>
                <a:lnTo>
                  <a:pt x="3369063" y="0"/>
                </a:lnTo>
                <a:cubicBezTo>
                  <a:pt x="3422349" y="0"/>
                  <a:pt x="3465545" y="43196"/>
                  <a:pt x="3465545" y="96482"/>
                </a:cubicBezTo>
                <a:lnTo>
                  <a:pt x="3465545" y="482400"/>
                </a:lnTo>
                <a:cubicBezTo>
                  <a:pt x="3465545" y="535686"/>
                  <a:pt x="3422349" y="578882"/>
                  <a:pt x="3369063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一位数整除几十几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0900" y="3072326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99÷3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64591" y="4013449"/>
            <a:ext cx="1687205" cy="1279194"/>
            <a:chOff x="1652497" y="2859783"/>
            <a:chExt cx="1687205" cy="1279194"/>
          </a:xfrm>
          <a:noFill/>
        </p:grpSpPr>
        <p:sp>
          <p:nvSpPr>
            <p:cNvPr id="12" name="云形标注 11"/>
            <p:cNvSpPr/>
            <p:nvPr/>
          </p:nvSpPr>
          <p:spPr>
            <a:xfrm>
              <a:off x="1652497" y="2859783"/>
              <a:ext cx="1656184" cy="1279194"/>
            </a:xfrm>
            <a:prstGeom prst="cloudCallout">
              <a:avLst>
                <a:gd name="adj1" fmla="val -27328"/>
                <a:gd name="adj2" fmla="val -68206"/>
              </a:avLst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1244" y="2992069"/>
              <a:ext cx="157845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90÷3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503074" y="3097251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6575" y="4425284"/>
            <a:ext cx="157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09929" y="4701714"/>
            <a:ext cx="157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8569994" y="3808399"/>
            <a:ext cx="2021467" cy="10895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里面有几个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，用除法计算。</a:t>
            </a:r>
          </a:p>
        </p:txBody>
      </p:sp>
      <p:sp>
        <p:nvSpPr>
          <p:cNvPr id="15" name="任意多边形: 形状 14">
            <a:hlinkClick r:id="rId3" action="ppaction://hlinkfile"/>
          </p:cNvPr>
          <p:cNvSpPr/>
          <p:nvPr/>
        </p:nvSpPr>
        <p:spPr>
          <a:xfrm>
            <a:off x="4178319" y="1143364"/>
            <a:ext cx="3465545" cy="578882"/>
          </a:xfrm>
          <a:custGeom>
            <a:avLst/>
            <a:gdLst>
              <a:gd name="connsiteX0" fmla="*/ 96482 w 3465545"/>
              <a:gd name="connsiteY0" fmla="*/ 0 h 578882"/>
              <a:gd name="connsiteX1" fmla="*/ 3369063 w 3465545"/>
              <a:gd name="connsiteY1" fmla="*/ 0 h 578882"/>
              <a:gd name="connsiteX2" fmla="*/ 3465545 w 3465545"/>
              <a:gd name="connsiteY2" fmla="*/ 96482 h 578882"/>
              <a:gd name="connsiteX3" fmla="*/ 3465545 w 3465545"/>
              <a:gd name="connsiteY3" fmla="*/ 482400 h 578882"/>
              <a:gd name="connsiteX4" fmla="*/ 3369063 w 3465545"/>
              <a:gd name="connsiteY4" fmla="*/ 578882 h 578882"/>
              <a:gd name="connsiteX5" fmla="*/ 96482 w 3465545"/>
              <a:gd name="connsiteY5" fmla="*/ 578882 h 578882"/>
              <a:gd name="connsiteX6" fmla="*/ 0 w 3465545"/>
              <a:gd name="connsiteY6" fmla="*/ 482400 h 578882"/>
              <a:gd name="connsiteX7" fmla="*/ 0 w 3465545"/>
              <a:gd name="connsiteY7" fmla="*/ 96482 h 578882"/>
              <a:gd name="connsiteX8" fmla="*/ 96482 w 3465545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545" h="578882">
                <a:moveTo>
                  <a:pt x="96482" y="0"/>
                </a:moveTo>
                <a:lnTo>
                  <a:pt x="3369063" y="0"/>
                </a:lnTo>
                <a:cubicBezTo>
                  <a:pt x="3422349" y="0"/>
                  <a:pt x="3465545" y="43196"/>
                  <a:pt x="3465545" y="96482"/>
                </a:cubicBezTo>
                <a:lnTo>
                  <a:pt x="3465545" y="482400"/>
                </a:lnTo>
                <a:cubicBezTo>
                  <a:pt x="3465545" y="535686"/>
                  <a:pt x="3422349" y="578882"/>
                  <a:pt x="3369063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一位数整除几十几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55074" y="2097044"/>
            <a:ext cx="8230958" cy="735059"/>
          </a:xfrm>
          <a:custGeom>
            <a:avLst/>
            <a:gdLst/>
            <a:ahLst/>
            <a:cxnLst/>
            <a:rect l="l" t="t" r="r" b="b"/>
            <a:pathLst>
              <a:path w="8230958" h="735059">
                <a:moveTo>
                  <a:pt x="8019736" y="654303"/>
                </a:moveTo>
                <a:lnTo>
                  <a:pt x="8059566" y="654303"/>
                </a:lnTo>
                <a:lnTo>
                  <a:pt x="8059566" y="694114"/>
                </a:lnTo>
                <a:lnTo>
                  <a:pt x="8019736" y="694114"/>
                </a:lnTo>
                <a:close/>
                <a:moveTo>
                  <a:pt x="808391" y="649715"/>
                </a:moveTo>
                <a:cubicBezTo>
                  <a:pt x="811836" y="649158"/>
                  <a:pt x="815643" y="649416"/>
                  <a:pt x="819813" y="650489"/>
                </a:cubicBezTo>
                <a:cubicBezTo>
                  <a:pt x="828154" y="652635"/>
                  <a:pt x="833602" y="657146"/>
                  <a:pt x="836157" y="664023"/>
                </a:cubicBezTo>
                <a:cubicBezTo>
                  <a:pt x="838712" y="670900"/>
                  <a:pt x="838352" y="679504"/>
                  <a:pt x="835078" y="689835"/>
                </a:cubicBezTo>
                <a:cubicBezTo>
                  <a:pt x="831803" y="700167"/>
                  <a:pt x="825856" y="710048"/>
                  <a:pt x="817237" y="719480"/>
                </a:cubicBezTo>
                <a:cubicBezTo>
                  <a:pt x="808618" y="728912"/>
                  <a:pt x="800308" y="734047"/>
                  <a:pt x="792309" y="734884"/>
                </a:cubicBezTo>
                <a:cubicBezTo>
                  <a:pt x="784309" y="735721"/>
                  <a:pt x="782747" y="733572"/>
                  <a:pt x="787620" y="728438"/>
                </a:cubicBezTo>
                <a:cubicBezTo>
                  <a:pt x="792494" y="723303"/>
                  <a:pt x="796988" y="718122"/>
                  <a:pt x="801099" y="712894"/>
                </a:cubicBezTo>
                <a:cubicBezTo>
                  <a:pt x="805210" y="707667"/>
                  <a:pt x="808784" y="701407"/>
                  <a:pt x="811824" y="694114"/>
                </a:cubicBezTo>
                <a:cubicBezTo>
                  <a:pt x="806355" y="694114"/>
                  <a:pt x="801755" y="692716"/>
                  <a:pt x="798029" y="689919"/>
                </a:cubicBezTo>
                <a:cubicBezTo>
                  <a:pt x="794301" y="687122"/>
                  <a:pt x="791778" y="683464"/>
                  <a:pt x="790457" y="678943"/>
                </a:cubicBezTo>
                <a:cubicBezTo>
                  <a:pt x="789137" y="674422"/>
                  <a:pt x="788895" y="670199"/>
                  <a:pt x="789732" y="666274"/>
                </a:cubicBezTo>
                <a:cubicBezTo>
                  <a:pt x="790568" y="662349"/>
                  <a:pt x="793706" y="658200"/>
                  <a:pt x="799145" y="653828"/>
                </a:cubicBezTo>
                <a:cubicBezTo>
                  <a:pt x="801865" y="651642"/>
                  <a:pt x="804946" y="650271"/>
                  <a:pt x="808391" y="649715"/>
                </a:cubicBezTo>
                <a:close/>
                <a:moveTo>
                  <a:pt x="6358824" y="637392"/>
                </a:moveTo>
                <a:cubicBezTo>
                  <a:pt x="6373229" y="636201"/>
                  <a:pt x="6384640" y="640018"/>
                  <a:pt x="6393054" y="648843"/>
                </a:cubicBezTo>
                <a:cubicBezTo>
                  <a:pt x="6401469" y="657667"/>
                  <a:pt x="6403670" y="663722"/>
                  <a:pt x="6399658" y="667009"/>
                </a:cubicBezTo>
                <a:cubicBezTo>
                  <a:pt x="6395646" y="670295"/>
                  <a:pt x="6386577" y="670770"/>
                  <a:pt x="6372450" y="668432"/>
                </a:cubicBezTo>
                <a:cubicBezTo>
                  <a:pt x="6358324" y="666094"/>
                  <a:pt x="6342530" y="664925"/>
                  <a:pt x="6325068" y="664925"/>
                </a:cubicBezTo>
                <a:cubicBezTo>
                  <a:pt x="6308089" y="664925"/>
                  <a:pt x="6288990" y="665697"/>
                  <a:pt x="6267768" y="667241"/>
                </a:cubicBezTo>
                <a:cubicBezTo>
                  <a:pt x="6246548" y="668785"/>
                  <a:pt x="6224993" y="671316"/>
                  <a:pt x="6203103" y="674832"/>
                </a:cubicBezTo>
                <a:cubicBezTo>
                  <a:pt x="6181213" y="678348"/>
                  <a:pt x="6166600" y="681079"/>
                  <a:pt x="6159264" y="683026"/>
                </a:cubicBezTo>
                <a:cubicBezTo>
                  <a:pt x="6151928" y="684974"/>
                  <a:pt x="6143157" y="683070"/>
                  <a:pt x="6132949" y="677315"/>
                </a:cubicBezTo>
                <a:cubicBezTo>
                  <a:pt x="6122457" y="669043"/>
                  <a:pt x="6120398" y="664321"/>
                  <a:pt x="6126773" y="663149"/>
                </a:cubicBezTo>
                <a:cubicBezTo>
                  <a:pt x="6133148" y="661977"/>
                  <a:pt x="6146704" y="660411"/>
                  <a:pt x="6167440" y="658451"/>
                </a:cubicBezTo>
                <a:cubicBezTo>
                  <a:pt x="6188177" y="656492"/>
                  <a:pt x="6205559" y="654734"/>
                  <a:pt x="6219586" y="653177"/>
                </a:cubicBezTo>
                <a:cubicBezTo>
                  <a:pt x="6233612" y="651621"/>
                  <a:pt x="6248104" y="650077"/>
                  <a:pt x="6263062" y="648545"/>
                </a:cubicBezTo>
                <a:cubicBezTo>
                  <a:pt x="6278019" y="647013"/>
                  <a:pt x="6294118" y="645069"/>
                  <a:pt x="6311356" y="642713"/>
                </a:cubicBezTo>
                <a:cubicBezTo>
                  <a:pt x="6328596" y="640356"/>
                  <a:pt x="6344418" y="638583"/>
                  <a:pt x="6358824" y="637392"/>
                </a:cubicBezTo>
                <a:close/>
                <a:moveTo>
                  <a:pt x="6843583" y="626968"/>
                </a:moveTo>
                <a:cubicBezTo>
                  <a:pt x="6843928" y="628482"/>
                  <a:pt x="6836357" y="634555"/>
                  <a:pt x="6820870" y="645187"/>
                </a:cubicBezTo>
                <a:cubicBezTo>
                  <a:pt x="6800220" y="659363"/>
                  <a:pt x="6787278" y="668922"/>
                  <a:pt x="6782044" y="673864"/>
                </a:cubicBezTo>
                <a:cubicBezTo>
                  <a:pt x="6776810" y="678807"/>
                  <a:pt x="6771177" y="679796"/>
                  <a:pt x="6765143" y="676832"/>
                </a:cubicBezTo>
                <a:cubicBezTo>
                  <a:pt x="6759110" y="673867"/>
                  <a:pt x="6753739" y="669232"/>
                  <a:pt x="6749032" y="662925"/>
                </a:cubicBezTo>
                <a:cubicBezTo>
                  <a:pt x="6744326" y="656619"/>
                  <a:pt x="6746676" y="653233"/>
                  <a:pt x="6756083" y="652768"/>
                </a:cubicBezTo>
                <a:cubicBezTo>
                  <a:pt x="6765490" y="652303"/>
                  <a:pt x="6780091" y="648139"/>
                  <a:pt x="6799885" y="640276"/>
                </a:cubicBezTo>
                <a:cubicBezTo>
                  <a:pt x="6819530" y="633442"/>
                  <a:pt x="6833102" y="629008"/>
                  <a:pt x="6840598" y="626974"/>
                </a:cubicBezTo>
                <a:cubicBezTo>
                  <a:pt x="6842473" y="626466"/>
                  <a:pt x="6843468" y="626464"/>
                  <a:pt x="6843583" y="626968"/>
                </a:cubicBezTo>
                <a:close/>
                <a:moveTo>
                  <a:pt x="5039439" y="579437"/>
                </a:moveTo>
                <a:cubicBezTo>
                  <a:pt x="5041768" y="578855"/>
                  <a:pt x="5045779" y="579392"/>
                  <a:pt x="5051472" y="581051"/>
                </a:cubicBezTo>
                <a:cubicBezTo>
                  <a:pt x="5062857" y="584369"/>
                  <a:pt x="5071052" y="589395"/>
                  <a:pt x="5076056" y="596129"/>
                </a:cubicBezTo>
                <a:cubicBezTo>
                  <a:pt x="5081060" y="602864"/>
                  <a:pt x="5082294" y="611149"/>
                  <a:pt x="5079758" y="620984"/>
                </a:cubicBezTo>
                <a:cubicBezTo>
                  <a:pt x="5077222" y="630819"/>
                  <a:pt x="5069225" y="628500"/>
                  <a:pt x="5055769" y="614026"/>
                </a:cubicBezTo>
                <a:cubicBezTo>
                  <a:pt x="5045661" y="600024"/>
                  <a:pt x="5039571" y="590198"/>
                  <a:pt x="5037500" y="584549"/>
                </a:cubicBezTo>
                <a:cubicBezTo>
                  <a:pt x="5036464" y="581724"/>
                  <a:pt x="5037111" y="580020"/>
                  <a:pt x="5039439" y="579437"/>
                </a:cubicBezTo>
                <a:close/>
                <a:moveTo>
                  <a:pt x="3048714" y="579437"/>
                </a:moveTo>
                <a:cubicBezTo>
                  <a:pt x="3051043" y="578855"/>
                  <a:pt x="3055053" y="579392"/>
                  <a:pt x="3060746" y="581051"/>
                </a:cubicBezTo>
                <a:cubicBezTo>
                  <a:pt x="3072131" y="584369"/>
                  <a:pt x="3080326" y="589395"/>
                  <a:pt x="3085331" y="596129"/>
                </a:cubicBezTo>
                <a:cubicBezTo>
                  <a:pt x="3090335" y="602864"/>
                  <a:pt x="3091569" y="611149"/>
                  <a:pt x="3089033" y="620984"/>
                </a:cubicBezTo>
                <a:cubicBezTo>
                  <a:pt x="3086497" y="630819"/>
                  <a:pt x="3078500" y="628500"/>
                  <a:pt x="3065044" y="614026"/>
                </a:cubicBezTo>
                <a:cubicBezTo>
                  <a:pt x="3054936" y="600024"/>
                  <a:pt x="3048846" y="590198"/>
                  <a:pt x="3046775" y="584549"/>
                </a:cubicBezTo>
                <a:cubicBezTo>
                  <a:pt x="3045739" y="581724"/>
                  <a:pt x="3046386" y="580020"/>
                  <a:pt x="3048714" y="579437"/>
                </a:cubicBezTo>
                <a:close/>
                <a:moveTo>
                  <a:pt x="5879969" y="573312"/>
                </a:moveTo>
                <a:cubicBezTo>
                  <a:pt x="5879095" y="572909"/>
                  <a:pt x="5870627" y="574425"/>
                  <a:pt x="5854566" y="577861"/>
                </a:cubicBezTo>
                <a:cubicBezTo>
                  <a:pt x="5855347" y="585575"/>
                  <a:pt x="5855739" y="593928"/>
                  <a:pt x="5855739" y="602920"/>
                </a:cubicBezTo>
                <a:cubicBezTo>
                  <a:pt x="5862807" y="602225"/>
                  <a:pt x="5870969" y="600551"/>
                  <a:pt x="5880220" y="597897"/>
                </a:cubicBezTo>
                <a:cubicBezTo>
                  <a:pt x="5880927" y="589463"/>
                  <a:pt x="5881281" y="582989"/>
                  <a:pt x="5881281" y="578475"/>
                </a:cubicBezTo>
                <a:cubicBezTo>
                  <a:pt x="5881281" y="575436"/>
                  <a:pt x="5880844" y="573715"/>
                  <a:pt x="5879969" y="573312"/>
                </a:cubicBezTo>
                <a:close/>
                <a:moveTo>
                  <a:pt x="6301720" y="564410"/>
                </a:moveTo>
                <a:cubicBezTo>
                  <a:pt x="6311332" y="564410"/>
                  <a:pt x="6319000" y="567319"/>
                  <a:pt x="6324723" y="573136"/>
                </a:cubicBezTo>
                <a:cubicBezTo>
                  <a:pt x="6330448" y="578952"/>
                  <a:pt x="6328118" y="583057"/>
                  <a:pt x="6317738" y="585451"/>
                </a:cubicBezTo>
                <a:cubicBezTo>
                  <a:pt x="6307357" y="587845"/>
                  <a:pt x="6298905" y="589042"/>
                  <a:pt x="6292381" y="589042"/>
                </a:cubicBezTo>
                <a:cubicBezTo>
                  <a:pt x="6286490" y="589042"/>
                  <a:pt x="6279558" y="589615"/>
                  <a:pt x="6271582" y="590762"/>
                </a:cubicBezTo>
                <a:cubicBezTo>
                  <a:pt x="6263608" y="591910"/>
                  <a:pt x="6252768" y="593283"/>
                  <a:pt x="6239064" y="594883"/>
                </a:cubicBezTo>
                <a:cubicBezTo>
                  <a:pt x="6225979" y="596446"/>
                  <a:pt x="6213295" y="593990"/>
                  <a:pt x="6201010" y="587516"/>
                </a:cubicBezTo>
                <a:cubicBezTo>
                  <a:pt x="6188726" y="581042"/>
                  <a:pt x="6188499" y="577529"/>
                  <a:pt x="6200331" y="576977"/>
                </a:cubicBezTo>
                <a:cubicBezTo>
                  <a:pt x="6212163" y="576425"/>
                  <a:pt x="6225300" y="574977"/>
                  <a:pt x="6239742" y="572633"/>
                </a:cubicBezTo>
                <a:cubicBezTo>
                  <a:pt x="6254185" y="570289"/>
                  <a:pt x="6265914" y="568333"/>
                  <a:pt x="6274931" y="566764"/>
                </a:cubicBezTo>
                <a:cubicBezTo>
                  <a:pt x="6283948" y="565195"/>
                  <a:pt x="6292878" y="564410"/>
                  <a:pt x="6301720" y="564410"/>
                </a:cubicBezTo>
                <a:close/>
                <a:moveTo>
                  <a:pt x="6022536" y="561808"/>
                </a:moveTo>
                <a:cubicBezTo>
                  <a:pt x="6024094" y="562007"/>
                  <a:pt x="6025911" y="562629"/>
                  <a:pt x="6027989" y="563676"/>
                </a:cubicBezTo>
                <a:cubicBezTo>
                  <a:pt x="6036298" y="567861"/>
                  <a:pt x="6041770" y="571505"/>
                  <a:pt x="6044406" y="574605"/>
                </a:cubicBezTo>
                <a:cubicBezTo>
                  <a:pt x="6047042" y="577706"/>
                  <a:pt x="6046270" y="581166"/>
                  <a:pt x="6042090" y="584986"/>
                </a:cubicBezTo>
                <a:lnTo>
                  <a:pt x="6032006" y="591107"/>
                </a:lnTo>
                <a:cubicBezTo>
                  <a:pt x="6039498" y="591193"/>
                  <a:pt x="6045956" y="590458"/>
                  <a:pt x="6051382" y="588902"/>
                </a:cubicBezTo>
                <a:cubicBezTo>
                  <a:pt x="6056808" y="587345"/>
                  <a:pt x="6062408" y="588694"/>
                  <a:pt x="6068181" y="592948"/>
                </a:cubicBezTo>
                <a:cubicBezTo>
                  <a:pt x="6073954" y="597202"/>
                  <a:pt x="6078320" y="601317"/>
                  <a:pt x="6081278" y="605292"/>
                </a:cubicBezTo>
                <a:cubicBezTo>
                  <a:pt x="6084236" y="609267"/>
                  <a:pt x="6083374" y="612680"/>
                  <a:pt x="6078692" y="615533"/>
                </a:cubicBezTo>
                <a:cubicBezTo>
                  <a:pt x="6074010" y="618385"/>
                  <a:pt x="6067865" y="624946"/>
                  <a:pt x="6060256" y="635215"/>
                </a:cubicBezTo>
                <a:cubicBezTo>
                  <a:pt x="6052647" y="645485"/>
                  <a:pt x="6042493" y="657168"/>
                  <a:pt x="6029793" y="670264"/>
                </a:cubicBezTo>
                <a:cubicBezTo>
                  <a:pt x="6017093" y="683361"/>
                  <a:pt x="6003990" y="694080"/>
                  <a:pt x="5990483" y="702421"/>
                </a:cubicBezTo>
                <a:cubicBezTo>
                  <a:pt x="5976978" y="710761"/>
                  <a:pt x="5962405" y="716327"/>
                  <a:pt x="5946765" y="719117"/>
                </a:cubicBezTo>
                <a:cubicBezTo>
                  <a:pt x="5931126" y="721908"/>
                  <a:pt x="5929523" y="719505"/>
                  <a:pt x="5941956" y="711908"/>
                </a:cubicBezTo>
                <a:cubicBezTo>
                  <a:pt x="5954390" y="704312"/>
                  <a:pt x="5966770" y="695891"/>
                  <a:pt x="5979098" y="686645"/>
                </a:cubicBezTo>
                <a:cubicBezTo>
                  <a:pt x="5991426" y="677399"/>
                  <a:pt x="6002402" y="667784"/>
                  <a:pt x="6012026" y="657800"/>
                </a:cubicBezTo>
                <a:cubicBezTo>
                  <a:pt x="6006570" y="654997"/>
                  <a:pt x="6000923" y="649602"/>
                  <a:pt x="5995088" y="641615"/>
                </a:cubicBezTo>
                <a:cubicBezTo>
                  <a:pt x="5989253" y="633628"/>
                  <a:pt x="5989213" y="628878"/>
                  <a:pt x="5994967" y="627365"/>
                </a:cubicBezTo>
                <a:cubicBezTo>
                  <a:pt x="6000722" y="625852"/>
                  <a:pt x="6006904" y="627247"/>
                  <a:pt x="6013515" y="631551"/>
                </a:cubicBezTo>
                <a:cubicBezTo>
                  <a:pt x="6020125" y="635854"/>
                  <a:pt x="6024001" y="640319"/>
                  <a:pt x="6025142" y="644945"/>
                </a:cubicBezTo>
                <a:cubicBezTo>
                  <a:pt x="6032149" y="635842"/>
                  <a:pt x="6037550" y="627588"/>
                  <a:pt x="6041346" y="620184"/>
                </a:cubicBezTo>
                <a:cubicBezTo>
                  <a:pt x="6045141" y="612780"/>
                  <a:pt x="6046837" y="609034"/>
                  <a:pt x="6046433" y="608947"/>
                </a:cubicBezTo>
                <a:cubicBezTo>
                  <a:pt x="6046031" y="608860"/>
                  <a:pt x="6043045" y="608615"/>
                  <a:pt x="6037476" y="608212"/>
                </a:cubicBezTo>
                <a:cubicBezTo>
                  <a:pt x="6031908" y="607809"/>
                  <a:pt x="6027331" y="605313"/>
                  <a:pt x="6023746" y="600725"/>
                </a:cubicBezTo>
                <a:cubicBezTo>
                  <a:pt x="6015202" y="610287"/>
                  <a:pt x="6006854" y="617511"/>
                  <a:pt x="5998706" y="622398"/>
                </a:cubicBezTo>
                <a:cubicBezTo>
                  <a:pt x="5990558" y="627284"/>
                  <a:pt x="5981790" y="630924"/>
                  <a:pt x="5972401" y="633318"/>
                </a:cubicBezTo>
                <a:cubicBezTo>
                  <a:pt x="5963012" y="635712"/>
                  <a:pt x="5962935" y="632757"/>
                  <a:pt x="5972168" y="624453"/>
                </a:cubicBezTo>
                <a:cubicBezTo>
                  <a:pt x="5981402" y="616150"/>
                  <a:pt x="5990936" y="606702"/>
                  <a:pt x="6000771" y="596111"/>
                </a:cubicBezTo>
                <a:cubicBezTo>
                  <a:pt x="6010607" y="585519"/>
                  <a:pt x="6015524" y="577303"/>
                  <a:pt x="6015524" y="571461"/>
                </a:cubicBezTo>
                <a:cubicBezTo>
                  <a:pt x="6015524" y="564429"/>
                  <a:pt x="6017861" y="561211"/>
                  <a:pt x="6022536" y="561808"/>
                </a:cubicBezTo>
                <a:close/>
                <a:moveTo>
                  <a:pt x="5280190" y="558615"/>
                </a:moveTo>
                <a:cubicBezTo>
                  <a:pt x="5283118" y="559093"/>
                  <a:pt x="5286644" y="560367"/>
                  <a:pt x="5290768" y="562439"/>
                </a:cubicBezTo>
                <a:cubicBezTo>
                  <a:pt x="5299797" y="566172"/>
                  <a:pt x="5303019" y="572317"/>
                  <a:pt x="5300432" y="580875"/>
                </a:cubicBezTo>
                <a:cubicBezTo>
                  <a:pt x="5297847" y="589432"/>
                  <a:pt x="5291795" y="588579"/>
                  <a:pt x="5282276" y="578317"/>
                </a:cubicBezTo>
                <a:cubicBezTo>
                  <a:pt x="5272757" y="568054"/>
                  <a:pt x="5269731" y="561806"/>
                  <a:pt x="5273197" y="559574"/>
                </a:cubicBezTo>
                <a:cubicBezTo>
                  <a:pt x="5274931" y="558457"/>
                  <a:pt x="5277261" y="558138"/>
                  <a:pt x="5280190" y="558615"/>
                </a:cubicBezTo>
                <a:close/>
                <a:moveTo>
                  <a:pt x="4978350" y="555769"/>
                </a:moveTo>
                <a:cubicBezTo>
                  <a:pt x="4974090" y="556147"/>
                  <a:pt x="4963247" y="558073"/>
                  <a:pt x="4945822" y="561546"/>
                </a:cubicBezTo>
                <a:lnTo>
                  <a:pt x="4946845" y="594753"/>
                </a:lnTo>
                <a:cubicBezTo>
                  <a:pt x="4953704" y="594108"/>
                  <a:pt x="4959412" y="592582"/>
                  <a:pt x="4963970" y="590176"/>
                </a:cubicBezTo>
                <a:cubicBezTo>
                  <a:pt x="4968528" y="587770"/>
                  <a:pt x="4973451" y="589169"/>
                  <a:pt x="4978741" y="594371"/>
                </a:cubicBezTo>
                <a:cubicBezTo>
                  <a:pt x="4984030" y="599574"/>
                  <a:pt x="4982511" y="603878"/>
                  <a:pt x="4974183" y="607282"/>
                </a:cubicBezTo>
                <a:cubicBezTo>
                  <a:pt x="4965855" y="610687"/>
                  <a:pt x="4956792" y="612389"/>
                  <a:pt x="4946994" y="612389"/>
                </a:cubicBezTo>
                <a:lnTo>
                  <a:pt x="4947999" y="642601"/>
                </a:lnTo>
                <a:cubicBezTo>
                  <a:pt x="4951918" y="642713"/>
                  <a:pt x="4957759" y="641184"/>
                  <a:pt x="4965523" y="638015"/>
                </a:cubicBezTo>
                <a:cubicBezTo>
                  <a:pt x="4973287" y="634846"/>
                  <a:pt x="4978493" y="635014"/>
                  <a:pt x="4981141" y="638518"/>
                </a:cubicBezTo>
                <a:cubicBezTo>
                  <a:pt x="4983788" y="642021"/>
                  <a:pt x="4985739" y="641798"/>
                  <a:pt x="4986992" y="637848"/>
                </a:cubicBezTo>
                <a:cubicBezTo>
                  <a:pt x="4988244" y="633898"/>
                  <a:pt x="4989066" y="620478"/>
                  <a:pt x="4989457" y="597590"/>
                </a:cubicBezTo>
                <a:cubicBezTo>
                  <a:pt x="4989847" y="574701"/>
                  <a:pt x="4989159" y="561914"/>
                  <a:pt x="4987392" y="559229"/>
                </a:cubicBezTo>
                <a:cubicBezTo>
                  <a:pt x="4985624" y="556544"/>
                  <a:pt x="4982611" y="555391"/>
                  <a:pt x="4978350" y="555769"/>
                </a:cubicBezTo>
                <a:close/>
                <a:moveTo>
                  <a:pt x="2987625" y="555769"/>
                </a:moveTo>
                <a:cubicBezTo>
                  <a:pt x="2983365" y="556147"/>
                  <a:pt x="2972522" y="558073"/>
                  <a:pt x="2955097" y="561546"/>
                </a:cubicBezTo>
                <a:lnTo>
                  <a:pt x="2956120" y="594753"/>
                </a:lnTo>
                <a:cubicBezTo>
                  <a:pt x="2962979" y="594108"/>
                  <a:pt x="2968687" y="592582"/>
                  <a:pt x="2973244" y="590176"/>
                </a:cubicBezTo>
                <a:cubicBezTo>
                  <a:pt x="2977802" y="587770"/>
                  <a:pt x="2982726" y="589169"/>
                  <a:pt x="2988016" y="594371"/>
                </a:cubicBezTo>
                <a:cubicBezTo>
                  <a:pt x="2993305" y="599574"/>
                  <a:pt x="2991786" y="603878"/>
                  <a:pt x="2983458" y="607282"/>
                </a:cubicBezTo>
                <a:cubicBezTo>
                  <a:pt x="2975130" y="610687"/>
                  <a:pt x="2966067" y="612389"/>
                  <a:pt x="2956269" y="612389"/>
                </a:cubicBezTo>
                <a:lnTo>
                  <a:pt x="2957273" y="642601"/>
                </a:lnTo>
                <a:cubicBezTo>
                  <a:pt x="2961193" y="642713"/>
                  <a:pt x="2967034" y="641184"/>
                  <a:pt x="2974798" y="638015"/>
                </a:cubicBezTo>
                <a:cubicBezTo>
                  <a:pt x="2982562" y="634846"/>
                  <a:pt x="2987768" y="635014"/>
                  <a:pt x="2990416" y="638518"/>
                </a:cubicBezTo>
                <a:cubicBezTo>
                  <a:pt x="2993063" y="642021"/>
                  <a:pt x="2995014" y="641798"/>
                  <a:pt x="2996266" y="637848"/>
                </a:cubicBezTo>
                <a:cubicBezTo>
                  <a:pt x="2997519" y="633898"/>
                  <a:pt x="2998341" y="620478"/>
                  <a:pt x="2998731" y="597590"/>
                </a:cubicBezTo>
                <a:cubicBezTo>
                  <a:pt x="2999122" y="574701"/>
                  <a:pt x="2998434" y="561914"/>
                  <a:pt x="2996666" y="559229"/>
                </a:cubicBezTo>
                <a:cubicBezTo>
                  <a:pt x="2994899" y="556544"/>
                  <a:pt x="2991885" y="555391"/>
                  <a:pt x="2987625" y="555769"/>
                </a:cubicBezTo>
                <a:close/>
                <a:moveTo>
                  <a:pt x="6572587" y="555202"/>
                </a:moveTo>
                <a:cubicBezTo>
                  <a:pt x="6557456" y="558315"/>
                  <a:pt x="6544272" y="560857"/>
                  <a:pt x="6533036" y="562829"/>
                </a:cubicBezTo>
                <a:cubicBezTo>
                  <a:pt x="6533780" y="573954"/>
                  <a:pt x="6534482" y="583814"/>
                  <a:pt x="6535138" y="592409"/>
                </a:cubicBezTo>
                <a:cubicBezTo>
                  <a:pt x="6545308" y="591739"/>
                  <a:pt x="6557792" y="590344"/>
                  <a:pt x="6572587" y="588223"/>
                </a:cubicBezTo>
                <a:close/>
                <a:moveTo>
                  <a:pt x="3716502" y="552122"/>
                </a:moveTo>
                <a:cubicBezTo>
                  <a:pt x="3715602" y="552002"/>
                  <a:pt x="3714505" y="552358"/>
                  <a:pt x="3713209" y="553193"/>
                </a:cubicBezTo>
                <a:cubicBezTo>
                  <a:pt x="3708024" y="556529"/>
                  <a:pt x="3701284" y="561316"/>
                  <a:pt x="3692987" y="567554"/>
                </a:cubicBezTo>
                <a:lnTo>
                  <a:pt x="3691717" y="591902"/>
                </a:lnTo>
                <a:lnTo>
                  <a:pt x="3693264" y="590589"/>
                </a:lnTo>
                <a:cubicBezTo>
                  <a:pt x="3694168" y="590494"/>
                  <a:pt x="3695452" y="590747"/>
                  <a:pt x="3697117" y="591348"/>
                </a:cubicBezTo>
                <a:cubicBezTo>
                  <a:pt x="3703777" y="593754"/>
                  <a:pt x="3708055" y="595311"/>
                  <a:pt x="3709953" y="596018"/>
                </a:cubicBezTo>
                <a:cubicBezTo>
                  <a:pt x="3711851" y="596725"/>
                  <a:pt x="3713584" y="594899"/>
                  <a:pt x="3715153" y="590539"/>
                </a:cubicBezTo>
                <a:cubicBezTo>
                  <a:pt x="3716721" y="586180"/>
                  <a:pt x="3718086" y="578031"/>
                  <a:pt x="3719245" y="566094"/>
                </a:cubicBezTo>
                <a:cubicBezTo>
                  <a:pt x="3720115" y="557141"/>
                  <a:pt x="3719201" y="552484"/>
                  <a:pt x="3716502" y="552122"/>
                </a:cubicBezTo>
                <a:close/>
                <a:moveTo>
                  <a:pt x="5887222" y="551646"/>
                </a:moveTo>
                <a:cubicBezTo>
                  <a:pt x="5890452" y="551483"/>
                  <a:pt x="5893845" y="552132"/>
                  <a:pt x="5897401" y="553593"/>
                </a:cubicBezTo>
                <a:cubicBezTo>
                  <a:pt x="5904514" y="556513"/>
                  <a:pt x="5909853" y="559474"/>
                  <a:pt x="5913418" y="562476"/>
                </a:cubicBezTo>
                <a:cubicBezTo>
                  <a:pt x="5916984" y="565477"/>
                  <a:pt x="5916712" y="569257"/>
                  <a:pt x="5912600" y="573815"/>
                </a:cubicBezTo>
                <a:cubicBezTo>
                  <a:pt x="5908489" y="578372"/>
                  <a:pt x="5903934" y="585395"/>
                  <a:pt x="5898935" y="594883"/>
                </a:cubicBezTo>
                <a:cubicBezTo>
                  <a:pt x="5905162" y="604520"/>
                  <a:pt x="5904725" y="609834"/>
                  <a:pt x="5897624" y="610826"/>
                </a:cubicBezTo>
                <a:cubicBezTo>
                  <a:pt x="5890524" y="611818"/>
                  <a:pt x="5876469" y="614131"/>
                  <a:pt x="5855459" y="617765"/>
                </a:cubicBezTo>
                <a:cubicBezTo>
                  <a:pt x="5854579" y="627414"/>
                  <a:pt x="5851906" y="631709"/>
                  <a:pt x="5847442" y="630648"/>
                </a:cubicBezTo>
                <a:cubicBezTo>
                  <a:pt x="5842977" y="629588"/>
                  <a:pt x="5839541" y="621046"/>
                  <a:pt x="5837135" y="605022"/>
                </a:cubicBezTo>
                <a:cubicBezTo>
                  <a:pt x="5834729" y="588998"/>
                  <a:pt x="5831755" y="577836"/>
                  <a:pt x="5828214" y="571536"/>
                </a:cubicBezTo>
                <a:cubicBezTo>
                  <a:pt x="5824674" y="565235"/>
                  <a:pt x="5826432" y="562085"/>
                  <a:pt x="5833488" y="562085"/>
                </a:cubicBezTo>
                <a:cubicBezTo>
                  <a:pt x="5838375" y="562085"/>
                  <a:pt x="5843051" y="562079"/>
                  <a:pt x="5847516" y="562066"/>
                </a:cubicBezTo>
                <a:cubicBezTo>
                  <a:pt x="5862051" y="560640"/>
                  <a:pt x="5872221" y="558141"/>
                  <a:pt x="5878026" y="554569"/>
                </a:cubicBezTo>
                <a:cubicBezTo>
                  <a:pt x="5880927" y="552783"/>
                  <a:pt x="5883993" y="551809"/>
                  <a:pt x="5887222" y="551646"/>
                </a:cubicBezTo>
                <a:close/>
                <a:moveTo>
                  <a:pt x="5669540" y="548877"/>
                </a:moveTo>
                <a:cubicBezTo>
                  <a:pt x="5672371" y="548582"/>
                  <a:pt x="5675346" y="548951"/>
                  <a:pt x="5678466" y="549983"/>
                </a:cubicBezTo>
                <a:cubicBezTo>
                  <a:pt x="5684704" y="552048"/>
                  <a:pt x="5689808" y="554272"/>
                  <a:pt x="5693776" y="556653"/>
                </a:cubicBezTo>
                <a:cubicBezTo>
                  <a:pt x="5698824" y="559592"/>
                  <a:pt x="5698889" y="562829"/>
                  <a:pt x="5693972" y="566364"/>
                </a:cubicBezTo>
                <a:cubicBezTo>
                  <a:pt x="5689054" y="569899"/>
                  <a:pt x="5684961" y="576025"/>
                  <a:pt x="5681694" y="584744"/>
                </a:cubicBezTo>
                <a:cubicBezTo>
                  <a:pt x="5678425" y="593463"/>
                  <a:pt x="5676980" y="605791"/>
                  <a:pt x="5677358" y="621728"/>
                </a:cubicBezTo>
                <a:cubicBezTo>
                  <a:pt x="5677737" y="637665"/>
                  <a:pt x="5681873" y="650895"/>
                  <a:pt x="5689767" y="661419"/>
                </a:cubicBezTo>
                <a:cubicBezTo>
                  <a:pt x="5697661" y="671942"/>
                  <a:pt x="5708104" y="679805"/>
                  <a:pt x="5721096" y="685008"/>
                </a:cubicBezTo>
                <a:cubicBezTo>
                  <a:pt x="5734087" y="690210"/>
                  <a:pt x="5741628" y="691355"/>
                  <a:pt x="5743717" y="688440"/>
                </a:cubicBezTo>
                <a:cubicBezTo>
                  <a:pt x="5745807" y="685526"/>
                  <a:pt x="5749658" y="676965"/>
                  <a:pt x="5755270" y="662758"/>
                </a:cubicBezTo>
                <a:cubicBezTo>
                  <a:pt x="5760882" y="648551"/>
                  <a:pt x="5763986" y="649559"/>
                  <a:pt x="5764581" y="665781"/>
                </a:cubicBezTo>
                <a:cubicBezTo>
                  <a:pt x="5765176" y="682003"/>
                  <a:pt x="5767626" y="693956"/>
                  <a:pt x="5771930" y="701639"/>
                </a:cubicBezTo>
                <a:cubicBezTo>
                  <a:pt x="5776233" y="709323"/>
                  <a:pt x="5774084" y="713880"/>
                  <a:pt x="5765484" y="715313"/>
                </a:cubicBezTo>
                <a:cubicBezTo>
                  <a:pt x="5756883" y="716745"/>
                  <a:pt x="5744731" y="715865"/>
                  <a:pt x="5729030" y="712671"/>
                </a:cubicBezTo>
                <a:cubicBezTo>
                  <a:pt x="5713328" y="709478"/>
                  <a:pt x="5699401" y="702818"/>
                  <a:pt x="5687246" y="692691"/>
                </a:cubicBezTo>
                <a:cubicBezTo>
                  <a:pt x="5675092" y="682564"/>
                  <a:pt x="5666596" y="670826"/>
                  <a:pt x="5661759" y="657475"/>
                </a:cubicBezTo>
                <a:cubicBezTo>
                  <a:pt x="5656922" y="644123"/>
                  <a:pt x="5655282" y="628000"/>
                  <a:pt x="5656839" y="609105"/>
                </a:cubicBezTo>
                <a:cubicBezTo>
                  <a:pt x="5658396" y="590210"/>
                  <a:pt x="5659564" y="579225"/>
                  <a:pt x="5660346" y="576149"/>
                </a:cubicBezTo>
                <a:cubicBezTo>
                  <a:pt x="5661127" y="573073"/>
                  <a:pt x="5657968" y="572689"/>
                  <a:pt x="5650867" y="574996"/>
                </a:cubicBezTo>
                <a:cubicBezTo>
                  <a:pt x="5643767" y="577303"/>
                  <a:pt x="5630549" y="580192"/>
                  <a:pt x="5611214" y="583665"/>
                </a:cubicBezTo>
                <a:cubicBezTo>
                  <a:pt x="5591879" y="587138"/>
                  <a:pt x="5578596" y="589876"/>
                  <a:pt x="5571365" y="591879"/>
                </a:cubicBezTo>
                <a:cubicBezTo>
                  <a:pt x="5564134" y="593881"/>
                  <a:pt x="5556532" y="591162"/>
                  <a:pt x="5548557" y="583721"/>
                </a:cubicBezTo>
                <a:cubicBezTo>
                  <a:pt x="5540582" y="576280"/>
                  <a:pt x="5541442" y="572949"/>
                  <a:pt x="5551133" y="573731"/>
                </a:cubicBezTo>
                <a:cubicBezTo>
                  <a:pt x="5560826" y="574512"/>
                  <a:pt x="5574072" y="573573"/>
                  <a:pt x="5590871" y="570912"/>
                </a:cubicBezTo>
                <a:cubicBezTo>
                  <a:pt x="5607670" y="568252"/>
                  <a:pt x="5622366" y="565204"/>
                  <a:pt x="5634961" y="561769"/>
                </a:cubicBezTo>
                <a:cubicBezTo>
                  <a:pt x="5647555" y="558333"/>
                  <a:pt x="5656396" y="554994"/>
                  <a:pt x="5661481" y="551751"/>
                </a:cubicBezTo>
                <a:cubicBezTo>
                  <a:pt x="5664023" y="550129"/>
                  <a:pt x="5666710" y="549171"/>
                  <a:pt x="5669540" y="548877"/>
                </a:cubicBezTo>
                <a:close/>
                <a:moveTo>
                  <a:pt x="1870587" y="548077"/>
                </a:moveTo>
                <a:cubicBezTo>
                  <a:pt x="1867983" y="548784"/>
                  <a:pt x="1860683" y="550551"/>
                  <a:pt x="1848691" y="553379"/>
                </a:cubicBezTo>
                <a:cubicBezTo>
                  <a:pt x="1847239" y="571449"/>
                  <a:pt x="1845769" y="583684"/>
                  <a:pt x="1844281" y="590083"/>
                </a:cubicBezTo>
                <a:cubicBezTo>
                  <a:pt x="1850520" y="590170"/>
                  <a:pt x="1859481" y="589184"/>
                  <a:pt x="1871163" y="587125"/>
                </a:cubicBezTo>
                <a:cubicBezTo>
                  <a:pt x="1872614" y="574909"/>
                  <a:pt x="1873532" y="565170"/>
                  <a:pt x="1873917" y="557909"/>
                </a:cubicBezTo>
                <a:cubicBezTo>
                  <a:pt x="1874302" y="550647"/>
                  <a:pt x="1873192" y="547370"/>
                  <a:pt x="1870587" y="548077"/>
                </a:cubicBezTo>
                <a:close/>
                <a:moveTo>
                  <a:pt x="7192200" y="546021"/>
                </a:moveTo>
                <a:cubicBezTo>
                  <a:pt x="7195280" y="546374"/>
                  <a:pt x="7198490" y="547605"/>
                  <a:pt x="7201832" y="549714"/>
                </a:cubicBezTo>
                <a:cubicBezTo>
                  <a:pt x="7208518" y="553930"/>
                  <a:pt x="7214138" y="558526"/>
                  <a:pt x="7218696" y="563499"/>
                </a:cubicBezTo>
                <a:cubicBezTo>
                  <a:pt x="7223254" y="568472"/>
                  <a:pt x="7222070" y="572184"/>
                  <a:pt x="7215144" y="574633"/>
                </a:cubicBezTo>
                <a:cubicBezTo>
                  <a:pt x="7208217" y="577083"/>
                  <a:pt x="7201746" y="580375"/>
                  <a:pt x="7195730" y="584512"/>
                </a:cubicBezTo>
                <a:cubicBezTo>
                  <a:pt x="7189716" y="588648"/>
                  <a:pt x="7184860" y="591906"/>
                  <a:pt x="7181164" y="594288"/>
                </a:cubicBezTo>
                <a:cubicBezTo>
                  <a:pt x="7184042" y="596334"/>
                  <a:pt x="7186354" y="598821"/>
                  <a:pt x="7188103" y="601748"/>
                </a:cubicBezTo>
                <a:cubicBezTo>
                  <a:pt x="7221205" y="597915"/>
                  <a:pt x="7244218" y="595596"/>
                  <a:pt x="7257140" y="594790"/>
                </a:cubicBezTo>
                <a:cubicBezTo>
                  <a:pt x="7270064" y="593984"/>
                  <a:pt x="7279506" y="598272"/>
                  <a:pt x="7285464" y="607654"/>
                </a:cubicBezTo>
                <a:cubicBezTo>
                  <a:pt x="7291424" y="617037"/>
                  <a:pt x="7288264" y="621142"/>
                  <a:pt x="7275986" y="619970"/>
                </a:cubicBezTo>
                <a:cubicBezTo>
                  <a:pt x="7263708" y="618798"/>
                  <a:pt x="7250336" y="618020"/>
                  <a:pt x="7235868" y="617635"/>
                </a:cubicBezTo>
                <a:cubicBezTo>
                  <a:pt x="7221400" y="617251"/>
                  <a:pt x="7207060" y="618020"/>
                  <a:pt x="7192847" y="619942"/>
                </a:cubicBezTo>
                <a:cubicBezTo>
                  <a:pt x="7195923" y="624754"/>
                  <a:pt x="7197656" y="638570"/>
                  <a:pt x="7198046" y="661391"/>
                </a:cubicBezTo>
                <a:cubicBezTo>
                  <a:pt x="7198438" y="684211"/>
                  <a:pt x="7192344" y="701205"/>
                  <a:pt x="7179768" y="712374"/>
                </a:cubicBezTo>
                <a:cubicBezTo>
                  <a:pt x="7167192" y="723542"/>
                  <a:pt x="7159292" y="725225"/>
                  <a:pt x="7156068" y="717424"/>
                </a:cubicBezTo>
                <a:cubicBezTo>
                  <a:pt x="7152844" y="709623"/>
                  <a:pt x="7147052" y="702014"/>
                  <a:pt x="7138692" y="694598"/>
                </a:cubicBezTo>
                <a:cubicBezTo>
                  <a:pt x="7130334" y="687181"/>
                  <a:pt x="7128762" y="683870"/>
                  <a:pt x="7133976" y="684664"/>
                </a:cubicBezTo>
                <a:cubicBezTo>
                  <a:pt x="7139192" y="685457"/>
                  <a:pt x="7145936" y="686236"/>
                  <a:pt x="7154208" y="686998"/>
                </a:cubicBezTo>
                <a:cubicBezTo>
                  <a:pt x="7162480" y="687761"/>
                  <a:pt x="7167655" y="684980"/>
                  <a:pt x="7169732" y="678655"/>
                </a:cubicBezTo>
                <a:cubicBezTo>
                  <a:pt x="7171810" y="672329"/>
                  <a:pt x="7172848" y="662674"/>
                  <a:pt x="7172848" y="649689"/>
                </a:cubicBezTo>
                <a:cubicBezTo>
                  <a:pt x="7172848" y="636902"/>
                  <a:pt x="7172054" y="627972"/>
                  <a:pt x="7170467" y="622900"/>
                </a:cubicBezTo>
                <a:cubicBezTo>
                  <a:pt x="7130110" y="629126"/>
                  <a:pt x="7104168" y="633408"/>
                  <a:pt x="7092639" y="635746"/>
                </a:cubicBezTo>
                <a:cubicBezTo>
                  <a:pt x="7081112" y="638083"/>
                  <a:pt x="7071558" y="636967"/>
                  <a:pt x="7063980" y="632397"/>
                </a:cubicBezTo>
                <a:cubicBezTo>
                  <a:pt x="7056403" y="627827"/>
                  <a:pt x="7053172" y="624109"/>
                  <a:pt x="7054288" y="621244"/>
                </a:cubicBezTo>
                <a:cubicBezTo>
                  <a:pt x="7055404" y="618379"/>
                  <a:pt x="7061097" y="616947"/>
                  <a:pt x="7071366" y="616947"/>
                </a:cubicBezTo>
                <a:cubicBezTo>
                  <a:pt x="7079837" y="616947"/>
                  <a:pt x="7092192" y="615979"/>
                  <a:pt x="7108434" y="614045"/>
                </a:cubicBezTo>
                <a:cubicBezTo>
                  <a:pt x="7124674" y="612110"/>
                  <a:pt x="7144205" y="609766"/>
                  <a:pt x="7167026" y="607013"/>
                </a:cubicBezTo>
                <a:cubicBezTo>
                  <a:pt x="7164297" y="602684"/>
                  <a:pt x="7160694" y="597612"/>
                  <a:pt x="7156216" y="591795"/>
                </a:cubicBezTo>
                <a:cubicBezTo>
                  <a:pt x="7151740" y="585978"/>
                  <a:pt x="7156837" y="584626"/>
                  <a:pt x="7171508" y="587739"/>
                </a:cubicBezTo>
                <a:cubicBezTo>
                  <a:pt x="7171844" y="587913"/>
                  <a:pt x="7173150" y="585904"/>
                  <a:pt x="7175425" y="581712"/>
                </a:cubicBezTo>
                <a:cubicBezTo>
                  <a:pt x="7177701" y="577520"/>
                  <a:pt x="7179982" y="573951"/>
                  <a:pt x="7182271" y="571005"/>
                </a:cubicBezTo>
                <a:cubicBezTo>
                  <a:pt x="7184559" y="568060"/>
                  <a:pt x="7184994" y="566051"/>
                  <a:pt x="7183573" y="564978"/>
                </a:cubicBezTo>
                <a:cubicBezTo>
                  <a:pt x="7182154" y="563905"/>
                  <a:pt x="7174480" y="565508"/>
                  <a:pt x="7160552" y="569787"/>
                </a:cubicBezTo>
                <a:cubicBezTo>
                  <a:pt x="7146624" y="574066"/>
                  <a:pt x="7137114" y="576983"/>
                  <a:pt x="7132023" y="578540"/>
                </a:cubicBezTo>
                <a:cubicBezTo>
                  <a:pt x="7126932" y="580096"/>
                  <a:pt x="7120598" y="577352"/>
                  <a:pt x="7113020" y="570308"/>
                </a:cubicBezTo>
                <a:cubicBezTo>
                  <a:pt x="7105442" y="563263"/>
                  <a:pt x="7107122" y="559741"/>
                  <a:pt x="7118061" y="559741"/>
                </a:cubicBezTo>
                <a:cubicBezTo>
                  <a:pt x="7127226" y="559741"/>
                  <a:pt x="7138994" y="558417"/>
                  <a:pt x="7153361" y="555769"/>
                </a:cubicBezTo>
                <a:cubicBezTo>
                  <a:pt x="7167730" y="553121"/>
                  <a:pt x="7177728" y="550396"/>
                  <a:pt x="7183359" y="547593"/>
                </a:cubicBezTo>
                <a:cubicBezTo>
                  <a:pt x="7186174" y="546191"/>
                  <a:pt x="7189122" y="545667"/>
                  <a:pt x="7192200" y="546021"/>
                </a:cubicBezTo>
                <a:close/>
                <a:moveTo>
                  <a:pt x="1547469" y="542089"/>
                </a:moveTo>
                <a:cubicBezTo>
                  <a:pt x="1549114" y="542279"/>
                  <a:pt x="1551114" y="542781"/>
                  <a:pt x="1553471" y="543593"/>
                </a:cubicBezTo>
                <a:cubicBezTo>
                  <a:pt x="1560553" y="546247"/>
                  <a:pt x="1566410" y="550315"/>
                  <a:pt x="1571043" y="555797"/>
                </a:cubicBezTo>
                <a:cubicBezTo>
                  <a:pt x="1575675" y="561279"/>
                  <a:pt x="1575724" y="566038"/>
                  <a:pt x="1571191" y="570075"/>
                </a:cubicBezTo>
                <a:cubicBezTo>
                  <a:pt x="1566658" y="574112"/>
                  <a:pt x="1559734" y="584859"/>
                  <a:pt x="1550420" y="602315"/>
                </a:cubicBezTo>
                <a:cubicBezTo>
                  <a:pt x="1541106" y="619771"/>
                  <a:pt x="1529749" y="635795"/>
                  <a:pt x="1516347" y="650387"/>
                </a:cubicBezTo>
                <a:cubicBezTo>
                  <a:pt x="1502947" y="664978"/>
                  <a:pt x="1486926" y="678022"/>
                  <a:pt x="1468286" y="689519"/>
                </a:cubicBezTo>
                <a:cubicBezTo>
                  <a:pt x="1449646" y="701016"/>
                  <a:pt x="1429587" y="709130"/>
                  <a:pt x="1408113" y="713862"/>
                </a:cubicBezTo>
                <a:cubicBezTo>
                  <a:pt x="1386638" y="718593"/>
                  <a:pt x="1385248" y="716175"/>
                  <a:pt x="1403945" y="706606"/>
                </a:cubicBezTo>
                <a:cubicBezTo>
                  <a:pt x="1422642" y="697038"/>
                  <a:pt x="1440858" y="685318"/>
                  <a:pt x="1458594" y="671446"/>
                </a:cubicBezTo>
                <a:cubicBezTo>
                  <a:pt x="1476328" y="657574"/>
                  <a:pt x="1491534" y="643534"/>
                  <a:pt x="1504209" y="629327"/>
                </a:cubicBezTo>
                <a:cubicBezTo>
                  <a:pt x="1516884" y="615121"/>
                  <a:pt x="1526880" y="599816"/>
                  <a:pt x="1534198" y="583414"/>
                </a:cubicBezTo>
                <a:cubicBezTo>
                  <a:pt x="1541515" y="567012"/>
                  <a:pt x="1544201" y="555462"/>
                  <a:pt x="1542253" y="548765"/>
                </a:cubicBezTo>
                <a:cubicBezTo>
                  <a:pt x="1540793" y="543742"/>
                  <a:pt x="1542531" y="541517"/>
                  <a:pt x="1547469" y="542089"/>
                </a:cubicBezTo>
                <a:close/>
                <a:moveTo>
                  <a:pt x="3392986" y="534636"/>
                </a:moveTo>
                <a:cubicBezTo>
                  <a:pt x="3388422" y="534332"/>
                  <a:pt x="3377021" y="535932"/>
                  <a:pt x="3358784" y="539435"/>
                </a:cubicBezTo>
                <a:cubicBezTo>
                  <a:pt x="3340546" y="542939"/>
                  <a:pt x="3326262" y="545317"/>
                  <a:pt x="3315931" y="546570"/>
                </a:cubicBezTo>
                <a:lnTo>
                  <a:pt x="3317921" y="560894"/>
                </a:lnTo>
                <a:cubicBezTo>
                  <a:pt x="3335185" y="558674"/>
                  <a:pt x="3347436" y="556172"/>
                  <a:pt x="3354672" y="553388"/>
                </a:cubicBezTo>
                <a:cubicBezTo>
                  <a:pt x="3361909" y="550604"/>
                  <a:pt x="3368544" y="551878"/>
                  <a:pt x="3374578" y="557211"/>
                </a:cubicBezTo>
                <a:cubicBezTo>
                  <a:pt x="3380612" y="562544"/>
                  <a:pt x="3375710" y="567238"/>
                  <a:pt x="3359872" y="571294"/>
                </a:cubicBezTo>
                <a:cubicBezTo>
                  <a:pt x="3344034" y="575349"/>
                  <a:pt x="3330553" y="576986"/>
                  <a:pt x="3319428" y="576205"/>
                </a:cubicBezTo>
                <a:lnTo>
                  <a:pt x="3322460" y="590083"/>
                </a:lnTo>
                <a:cubicBezTo>
                  <a:pt x="3325648" y="590207"/>
                  <a:pt x="3335430" y="588874"/>
                  <a:pt x="3351807" y="586084"/>
                </a:cubicBezTo>
                <a:cubicBezTo>
                  <a:pt x="3368185" y="583293"/>
                  <a:pt x="3379505" y="582288"/>
                  <a:pt x="3385768" y="583070"/>
                </a:cubicBezTo>
                <a:cubicBezTo>
                  <a:pt x="3390518" y="573508"/>
                  <a:pt x="3394050" y="563121"/>
                  <a:pt x="3396363" y="551909"/>
                </a:cubicBezTo>
                <a:cubicBezTo>
                  <a:pt x="3398676" y="540697"/>
                  <a:pt x="3397550" y="534939"/>
                  <a:pt x="3392986" y="534636"/>
                </a:cubicBezTo>
                <a:close/>
                <a:moveTo>
                  <a:pt x="5376605" y="534198"/>
                </a:moveTo>
                <a:cubicBezTo>
                  <a:pt x="5375861" y="533405"/>
                  <a:pt x="5369902" y="534564"/>
                  <a:pt x="5358727" y="537677"/>
                </a:cubicBezTo>
                <a:lnTo>
                  <a:pt x="5334551" y="543583"/>
                </a:lnTo>
                <a:lnTo>
                  <a:pt x="5340291" y="545940"/>
                </a:lnTo>
                <a:cubicBezTo>
                  <a:pt x="5343221" y="547600"/>
                  <a:pt x="5345779" y="549565"/>
                  <a:pt x="5347965" y="551834"/>
                </a:cubicBezTo>
                <a:cubicBezTo>
                  <a:pt x="5352336" y="556374"/>
                  <a:pt x="5351949" y="560104"/>
                  <a:pt x="5346802" y="563025"/>
                </a:cubicBezTo>
                <a:cubicBezTo>
                  <a:pt x="5341655" y="565945"/>
                  <a:pt x="5331777" y="573018"/>
                  <a:pt x="5317166" y="584242"/>
                </a:cubicBezTo>
                <a:cubicBezTo>
                  <a:pt x="5326568" y="581985"/>
                  <a:pt x="5333578" y="580447"/>
                  <a:pt x="5338198" y="579628"/>
                </a:cubicBezTo>
                <a:cubicBezTo>
                  <a:pt x="5342818" y="578810"/>
                  <a:pt x="5347471" y="580698"/>
                  <a:pt x="5352160" y="585293"/>
                </a:cubicBezTo>
                <a:cubicBezTo>
                  <a:pt x="5356848" y="589888"/>
                  <a:pt x="5355208" y="593168"/>
                  <a:pt x="5347239" y="595134"/>
                </a:cubicBezTo>
                <a:cubicBezTo>
                  <a:pt x="5339271" y="597100"/>
                  <a:pt x="5327299" y="599633"/>
                  <a:pt x="5311325" y="602734"/>
                </a:cubicBezTo>
                <a:cubicBezTo>
                  <a:pt x="5315219" y="604210"/>
                  <a:pt x="5316733" y="606194"/>
                  <a:pt x="5315864" y="608687"/>
                </a:cubicBezTo>
                <a:cubicBezTo>
                  <a:pt x="5314996" y="611180"/>
                  <a:pt x="5314258" y="612377"/>
                  <a:pt x="5313650" y="612277"/>
                </a:cubicBezTo>
                <a:cubicBezTo>
                  <a:pt x="5316441" y="612277"/>
                  <a:pt x="5321721" y="611301"/>
                  <a:pt x="5329492" y="609347"/>
                </a:cubicBezTo>
                <a:cubicBezTo>
                  <a:pt x="5337262" y="607394"/>
                  <a:pt x="5343376" y="608181"/>
                  <a:pt x="5347834" y="611710"/>
                </a:cubicBezTo>
                <a:cubicBezTo>
                  <a:pt x="5352293" y="615238"/>
                  <a:pt x="5350761" y="618559"/>
                  <a:pt x="5343239" y="621672"/>
                </a:cubicBezTo>
                <a:cubicBezTo>
                  <a:pt x="5335718" y="624785"/>
                  <a:pt x="5325855" y="627365"/>
                  <a:pt x="5313650" y="629411"/>
                </a:cubicBezTo>
                <a:lnTo>
                  <a:pt x="5313650" y="637932"/>
                </a:lnTo>
                <a:cubicBezTo>
                  <a:pt x="5327380" y="636394"/>
                  <a:pt x="5339550" y="634453"/>
                  <a:pt x="5350160" y="632109"/>
                </a:cubicBezTo>
                <a:cubicBezTo>
                  <a:pt x="5360770" y="629765"/>
                  <a:pt x="5369597" y="632071"/>
                  <a:pt x="5376642" y="639029"/>
                </a:cubicBezTo>
                <a:lnTo>
                  <a:pt x="5377230" y="640747"/>
                </a:lnTo>
                <a:lnTo>
                  <a:pt x="5370717" y="588530"/>
                </a:lnTo>
                <a:cubicBezTo>
                  <a:pt x="5371492" y="571570"/>
                  <a:pt x="5372853" y="558473"/>
                  <a:pt x="5374800" y="549239"/>
                </a:cubicBezTo>
                <a:cubicBezTo>
                  <a:pt x="5376748" y="540006"/>
                  <a:pt x="5377349" y="534992"/>
                  <a:pt x="5376605" y="534198"/>
                </a:cubicBezTo>
                <a:close/>
                <a:moveTo>
                  <a:pt x="4392568" y="525193"/>
                </a:moveTo>
                <a:cubicBezTo>
                  <a:pt x="4394401" y="525205"/>
                  <a:pt x="4396713" y="525785"/>
                  <a:pt x="4399502" y="526934"/>
                </a:cubicBezTo>
                <a:cubicBezTo>
                  <a:pt x="4410658" y="531529"/>
                  <a:pt x="4417687" y="537073"/>
                  <a:pt x="4420589" y="543565"/>
                </a:cubicBezTo>
                <a:cubicBezTo>
                  <a:pt x="4423491" y="550058"/>
                  <a:pt x="4422858" y="556147"/>
                  <a:pt x="4418691" y="561834"/>
                </a:cubicBezTo>
                <a:cubicBezTo>
                  <a:pt x="4414524" y="567520"/>
                  <a:pt x="4409734" y="567784"/>
                  <a:pt x="4404320" y="562625"/>
                </a:cubicBezTo>
                <a:cubicBezTo>
                  <a:pt x="4398906" y="557465"/>
                  <a:pt x="4393787" y="550067"/>
                  <a:pt x="4388963" y="540431"/>
                </a:cubicBezTo>
                <a:cubicBezTo>
                  <a:pt x="4385865" y="530236"/>
                  <a:pt x="4387067" y="525156"/>
                  <a:pt x="4392568" y="525193"/>
                </a:cubicBezTo>
                <a:close/>
                <a:moveTo>
                  <a:pt x="1430202" y="517325"/>
                </a:moveTo>
                <a:cubicBezTo>
                  <a:pt x="1431865" y="517130"/>
                  <a:pt x="1433926" y="518367"/>
                  <a:pt x="1436380" y="521036"/>
                </a:cubicBezTo>
                <a:cubicBezTo>
                  <a:pt x="1441292" y="526376"/>
                  <a:pt x="1443748" y="534236"/>
                  <a:pt x="1443748" y="544616"/>
                </a:cubicBezTo>
                <a:cubicBezTo>
                  <a:pt x="1443748" y="554489"/>
                  <a:pt x="1439828" y="566308"/>
                  <a:pt x="1431990" y="580075"/>
                </a:cubicBezTo>
                <a:cubicBezTo>
                  <a:pt x="1424152" y="593841"/>
                  <a:pt x="1417709" y="596278"/>
                  <a:pt x="1412661" y="587386"/>
                </a:cubicBezTo>
                <a:cubicBezTo>
                  <a:pt x="1407613" y="578493"/>
                  <a:pt x="1406652" y="571210"/>
                  <a:pt x="1409778" y="565536"/>
                </a:cubicBezTo>
                <a:cubicBezTo>
                  <a:pt x="1412904" y="559862"/>
                  <a:pt x="1416065" y="552628"/>
                  <a:pt x="1419266" y="543835"/>
                </a:cubicBezTo>
                <a:cubicBezTo>
                  <a:pt x="1422279" y="535538"/>
                  <a:pt x="1424658" y="528329"/>
                  <a:pt x="1426400" y="522208"/>
                </a:cubicBezTo>
                <a:cubicBezTo>
                  <a:pt x="1427271" y="519148"/>
                  <a:pt x="1428539" y="517520"/>
                  <a:pt x="1430202" y="517325"/>
                </a:cubicBezTo>
                <a:close/>
                <a:moveTo>
                  <a:pt x="6925161" y="516674"/>
                </a:moveTo>
                <a:cubicBezTo>
                  <a:pt x="6920956" y="517455"/>
                  <a:pt x="6910142" y="519911"/>
                  <a:pt x="6892716" y="524041"/>
                </a:cubicBezTo>
                <a:cubicBezTo>
                  <a:pt x="6905168" y="530490"/>
                  <a:pt x="6909606" y="536731"/>
                  <a:pt x="6906028" y="542765"/>
                </a:cubicBezTo>
                <a:cubicBezTo>
                  <a:pt x="6902450" y="548799"/>
                  <a:pt x="6899693" y="555676"/>
                  <a:pt x="6897758" y="563397"/>
                </a:cubicBezTo>
                <a:cubicBezTo>
                  <a:pt x="6895823" y="571117"/>
                  <a:pt x="6892196" y="580819"/>
                  <a:pt x="6886875" y="592502"/>
                </a:cubicBezTo>
                <a:cubicBezTo>
                  <a:pt x="6893200" y="594437"/>
                  <a:pt x="6899395" y="599242"/>
                  <a:pt x="6905460" y="606920"/>
                </a:cubicBezTo>
                <a:cubicBezTo>
                  <a:pt x="6911524" y="614597"/>
                  <a:pt x="6916616" y="621436"/>
                  <a:pt x="6920734" y="627439"/>
                </a:cubicBezTo>
                <a:cubicBezTo>
                  <a:pt x="6924541" y="617815"/>
                  <a:pt x="6926830" y="608715"/>
                  <a:pt x="6927598" y="600139"/>
                </a:cubicBezTo>
                <a:cubicBezTo>
                  <a:pt x="6928367" y="591562"/>
                  <a:pt x="6927663" y="586518"/>
                  <a:pt x="6925486" y="585005"/>
                </a:cubicBezTo>
                <a:cubicBezTo>
                  <a:pt x="6923310" y="583491"/>
                  <a:pt x="6919810" y="581523"/>
                  <a:pt x="6914985" y="579098"/>
                </a:cubicBezTo>
                <a:cubicBezTo>
                  <a:pt x="6910160" y="576673"/>
                  <a:pt x="6909730" y="572323"/>
                  <a:pt x="6913692" y="566048"/>
                </a:cubicBezTo>
                <a:cubicBezTo>
                  <a:pt x="6917654" y="559772"/>
                  <a:pt x="6921742" y="551112"/>
                  <a:pt x="6925952" y="540068"/>
                </a:cubicBezTo>
                <a:cubicBezTo>
                  <a:pt x="6930162" y="529023"/>
                  <a:pt x="6932134" y="522168"/>
                  <a:pt x="6931868" y="519502"/>
                </a:cubicBezTo>
                <a:cubicBezTo>
                  <a:pt x="6931602" y="516835"/>
                  <a:pt x="6929366" y="515893"/>
                  <a:pt x="6925161" y="516674"/>
                </a:cubicBezTo>
                <a:close/>
                <a:moveTo>
                  <a:pt x="5670233" y="516141"/>
                </a:moveTo>
                <a:cubicBezTo>
                  <a:pt x="5673228" y="517002"/>
                  <a:pt x="5675997" y="518900"/>
                  <a:pt x="5678540" y="521836"/>
                </a:cubicBezTo>
                <a:cubicBezTo>
                  <a:pt x="5683625" y="527709"/>
                  <a:pt x="5680332" y="531817"/>
                  <a:pt x="5668661" y="534161"/>
                </a:cubicBezTo>
                <a:cubicBezTo>
                  <a:pt x="5656991" y="536505"/>
                  <a:pt x="5644846" y="538455"/>
                  <a:pt x="5632226" y="540012"/>
                </a:cubicBezTo>
                <a:cubicBezTo>
                  <a:pt x="5619607" y="541568"/>
                  <a:pt x="5609660" y="540489"/>
                  <a:pt x="5602386" y="536775"/>
                </a:cubicBezTo>
                <a:cubicBezTo>
                  <a:pt x="5595112" y="533060"/>
                  <a:pt x="5595627" y="530332"/>
                  <a:pt x="5603930" y="528589"/>
                </a:cubicBezTo>
                <a:cubicBezTo>
                  <a:pt x="5612234" y="526847"/>
                  <a:pt x="5622398" y="524614"/>
                  <a:pt x="5634422" y="521892"/>
                </a:cubicBezTo>
                <a:cubicBezTo>
                  <a:pt x="5646446" y="519170"/>
                  <a:pt x="5655161" y="517430"/>
                  <a:pt x="5660569" y="516674"/>
                </a:cubicBezTo>
                <a:cubicBezTo>
                  <a:pt x="5664017" y="515458"/>
                  <a:pt x="5667238" y="515281"/>
                  <a:pt x="5670233" y="516141"/>
                </a:cubicBezTo>
                <a:close/>
                <a:moveTo>
                  <a:pt x="5383675" y="511516"/>
                </a:moveTo>
                <a:cubicBezTo>
                  <a:pt x="5386409" y="511225"/>
                  <a:pt x="5389454" y="511595"/>
                  <a:pt x="5392808" y="512628"/>
                </a:cubicBezTo>
                <a:cubicBezTo>
                  <a:pt x="5399518" y="514693"/>
                  <a:pt x="5404827" y="516897"/>
                  <a:pt x="5408733" y="519241"/>
                </a:cubicBezTo>
                <a:cubicBezTo>
                  <a:pt x="5414612" y="522863"/>
                  <a:pt x="5414739" y="527374"/>
                  <a:pt x="5409115" y="532775"/>
                </a:cubicBezTo>
                <a:cubicBezTo>
                  <a:pt x="5403490" y="538176"/>
                  <a:pt x="5399196" y="544951"/>
                  <a:pt x="5396231" y="553100"/>
                </a:cubicBezTo>
                <a:cubicBezTo>
                  <a:pt x="5393268" y="561248"/>
                  <a:pt x="5391600" y="569647"/>
                  <a:pt x="5391227" y="578298"/>
                </a:cubicBezTo>
                <a:cubicBezTo>
                  <a:pt x="5390855" y="586949"/>
                  <a:pt x="5391054" y="596117"/>
                  <a:pt x="5391822" y="605803"/>
                </a:cubicBezTo>
                <a:cubicBezTo>
                  <a:pt x="5392591" y="615489"/>
                  <a:pt x="5394508" y="625117"/>
                  <a:pt x="5397571" y="634685"/>
                </a:cubicBezTo>
                <a:cubicBezTo>
                  <a:pt x="5400635" y="644254"/>
                  <a:pt x="5405186" y="652997"/>
                  <a:pt x="5411226" y="660916"/>
                </a:cubicBezTo>
                <a:cubicBezTo>
                  <a:pt x="5417266" y="668835"/>
                  <a:pt x="5424301" y="675353"/>
                  <a:pt x="5432331" y="680469"/>
                </a:cubicBezTo>
                <a:cubicBezTo>
                  <a:pt x="5440362" y="685584"/>
                  <a:pt x="5445156" y="685510"/>
                  <a:pt x="5446712" y="680245"/>
                </a:cubicBezTo>
                <a:cubicBezTo>
                  <a:pt x="5448269" y="674980"/>
                  <a:pt x="5451137" y="665446"/>
                  <a:pt x="5455317" y="651642"/>
                </a:cubicBezTo>
                <a:cubicBezTo>
                  <a:pt x="5459496" y="637839"/>
                  <a:pt x="5462215" y="640028"/>
                  <a:pt x="5463474" y="658209"/>
                </a:cubicBezTo>
                <a:cubicBezTo>
                  <a:pt x="5464733" y="676391"/>
                  <a:pt x="5467707" y="690812"/>
                  <a:pt x="5472394" y="701472"/>
                </a:cubicBezTo>
                <a:cubicBezTo>
                  <a:pt x="5477082" y="712132"/>
                  <a:pt x="5470565" y="716265"/>
                  <a:pt x="5452842" y="713871"/>
                </a:cubicBezTo>
                <a:cubicBezTo>
                  <a:pt x="5435119" y="711477"/>
                  <a:pt x="5419399" y="703422"/>
                  <a:pt x="5405682" y="689705"/>
                </a:cubicBezTo>
                <a:cubicBezTo>
                  <a:pt x="5398824" y="682847"/>
                  <a:pt x="5393031" y="675404"/>
                  <a:pt x="5388306" y="667379"/>
                </a:cubicBezTo>
                <a:lnTo>
                  <a:pt x="5378231" y="643669"/>
                </a:lnTo>
                <a:lnTo>
                  <a:pt x="5379384" y="647036"/>
                </a:lnTo>
                <a:cubicBezTo>
                  <a:pt x="5377689" y="648894"/>
                  <a:pt x="5373386" y="649943"/>
                  <a:pt x="5366475" y="650182"/>
                </a:cubicBezTo>
                <a:cubicBezTo>
                  <a:pt x="5352653" y="650659"/>
                  <a:pt x="5335044" y="652318"/>
                  <a:pt x="5313650" y="655158"/>
                </a:cubicBezTo>
                <a:cubicBezTo>
                  <a:pt x="5314394" y="676639"/>
                  <a:pt x="5313365" y="694145"/>
                  <a:pt x="5310562" y="707676"/>
                </a:cubicBezTo>
                <a:cubicBezTo>
                  <a:pt x="5307759" y="721207"/>
                  <a:pt x="5304243" y="726242"/>
                  <a:pt x="5300014" y="722782"/>
                </a:cubicBezTo>
                <a:cubicBezTo>
                  <a:pt x="5295785" y="719322"/>
                  <a:pt x="5293671" y="711298"/>
                  <a:pt x="5293671" y="698709"/>
                </a:cubicBezTo>
                <a:lnTo>
                  <a:pt x="5293671" y="657930"/>
                </a:lnTo>
                <a:cubicBezTo>
                  <a:pt x="5281131" y="660262"/>
                  <a:pt x="5269880" y="662401"/>
                  <a:pt x="5259914" y="664349"/>
                </a:cubicBezTo>
                <a:cubicBezTo>
                  <a:pt x="5249949" y="666296"/>
                  <a:pt x="5241652" y="667852"/>
                  <a:pt x="5235023" y="669018"/>
                </a:cubicBezTo>
                <a:cubicBezTo>
                  <a:pt x="5228394" y="670184"/>
                  <a:pt x="5221920" y="667635"/>
                  <a:pt x="5215600" y="661372"/>
                </a:cubicBezTo>
                <a:cubicBezTo>
                  <a:pt x="5209282" y="655109"/>
                  <a:pt x="5209644" y="651977"/>
                  <a:pt x="5216689" y="651977"/>
                </a:cubicBezTo>
                <a:cubicBezTo>
                  <a:pt x="5222196" y="651977"/>
                  <a:pt x="5226918" y="651797"/>
                  <a:pt x="5230855" y="651438"/>
                </a:cubicBezTo>
                <a:cubicBezTo>
                  <a:pt x="5234793" y="651078"/>
                  <a:pt x="5242700" y="650108"/>
                  <a:pt x="5254575" y="648526"/>
                </a:cubicBezTo>
                <a:cubicBezTo>
                  <a:pt x="5266450" y="646945"/>
                  <a:pt x="5279482" y="644802"/>
                  <a:pt x="5293671" y="642099"/>
                </a:cubicBezTo>
                <a:lnTo>
                  <a:pt x="5293671" y="633411"/>
                </a:lnTo>
                <a:cubicBezTo>
                  <a:pt x="5290198" y="634180"/>
                  <a:pt x="5285491" y="634760"/>
                  <a:pt x="5279550" y="635150"/>
                </a:cubicBezTo>
                <a:cubicBezTo>
                  <a:pt x="5273610" y="635541"/>
                  <a:pt x="5267864" y="633575"/>
                  <a:pt x="5262314" y="629253"/>
                </a:cubicBezTo>
                <a:cubicBezTo>
                  <a:pt x="5256764" y="624931"/>
                  <a:pt x="5257567" y="622202"/>
                  <a:pt x="5264723" y="621067"/>
                </a:cubicBezTo>
                <a:cubicBezTo>
                  <a:pt x="5271880" y="619933"/>
                  <a:pt x="5281528" y="618013"/>
                  <a:pt x="5293671" y="615310"/>
                </a:cubicBezTo>
                <a:cubicBezTo>
                  <a:pt x="5293671" y="610845"/>
                  <a:pt x="5293354" y="607930"/>
                  <a:pt x="5292721" y="606566"/>
                </a:cubicBezTo>
                <a:cubicBezTo>
                  <a:pt x="5281782" y="607335"/>
                  <a:pt x="5274732" y="607719"/>
                  <a:pt x="5271569" y="607719"/>
                </a:cubicBezTo>
                <a:cubicBezTo>
                  <a:pt x="5267861" y="607719"/>
                  <a:pt x="5263031" y="605800"/>
                  <a:pt x="5257077" y="601962"/>
                </a:cubicBezTo>
                <a:cubicBezTo>
                  <a:pt x="5251124" y="598123"/>
                  <a:pt x="5252928" y="595388"/>
                  <a:pt x="5262491" y="593758"/>
                </a:cubicBezTo>
                <a:cubicBezTo>
                  <a:pt x="5272053" y="592127"/>
                  <a:pt x="5286303" y="589854"/>
                  <a:pt x="5305241" y="586939"/>
                </a:cubicBezTo>
                <a:cubicBezTo>
                  <a:pt x="5318537" y="567257"/>
                  <a:pt x="5324214" y="554299"/>
                  <a:pt x="5322274" y="548067"/>
                </a:cubicBezTo>
                <a:lnTo>
                  <a:pt x="5322413" y="546548"/>
                </a:lnTo>
                <a:lnTo>
                  <a:pt x="5320878" y="546923"/>
                </a:lnTo>
                <a:cubicBezTo>
                  <a:pt x="5306820" y="549974"/>
                  <a:pt x="5295664" y="552504"/>
                  <a:pt x="5287411" y="554513"/>
                </a:cubicBezTo>
                <a:cubicBezTo>
                  <a:pt x="5279156" y="556523"/>
                  <a:pt x="5273414" y="557096"/>
                  <a:pt x="5270184" y="556234"/>
                </a:cubicBezTo>
                <a:cubicBezTo>
                  <a:pt x="5266953" y="555372"/>
                  <a:pt x="5262668" y="552923"/>
                  <a:pt x="5257328" y="548886"/>
                </a:cubicBezTo>
                <a:cubicBezTo>
                  <a:pt x="5251989" y="544849"/>
                  <a:pt x="5250265" y="541953"/>
                  <a:pt x="5252156" y="540198"/>
                </a:cubicBezTo>
                <a:cubicBezTo>
                  <a:pt x="5254048" y="538443"/>
                  <a:pt x="5259347" y="537566"/>
                  <a:pt x="5268053" y="537566"/>
                </a:cubicBezTo>
                <a:cubicBezTo>
                  <a:pt x="5275631" y="537566"/>
                  <a:pt x="5286880" y="536421"/>
                  <a:pt x="5301800" y="534133"/>
                </a:cubicBezTo>
                <a:cubicBezTo>
                  <a:pt x="5316720" y="531845"/>
                  <a:pt x="5331826" y="528788"/>
                  <a:pt x="5347118" y="524962"/>
                </a:cubicBezTo>
                <a:cubicBezTo>
                  <a:pt x="5362410" y="521136"/>
                  <a:pt x="5372171" y="517607"/>
                  <a:pt x="5376401" y="514376"/>
                </a:cubicBezTo>
                <a:cubicBezTo>
                  <a:pt x="5378515" y="512761"/>
                  <a:pt x="5380940" y="511807"/>
                  <a:pt x="5383675" y="511516"/>
                </a:cubicBezTo>
                <a:close/>
                <a:moveTo>
                  <a:pt x="2513989" y="511497"/>
                </a:moveTo>
                <a:cubicBezTo>
                  <a:pt x="2518001" y="512192"/>
                  <a:pt x="2522019" y="513933"/>
                  <a:pt x="2526044" y="516720"/>
                </a:cubicBezTo>
                <a:cubicBezTo>
                  <a:pt x="2534093" y="522295"/>
                  <a:pt x="2531445" y="527166"/>
                  <a:pt x="2518100" y="531333"/>
                </a:cubicBezTo>
                <a:cubicBezTo>
                  <a:pt x="2504755" y="535501"/>
                  <a:pt x="2493134" y="538434"/>
                  <a:pt x="2483237" y="540133"/>
                </a:cubicBezTo>
                <a:cubicBezTo>
                  <a:pt x="2487131" y="543767"/>
                  <a:pt x="2488679" y="547094"/>
                  <a:pt x="2487879" y="550114"/>
                </a:cubicBezTo>
                <a:cubicBezTo>
                  <a:pt x="2487079" y="553134"/>
                  <a:pt x="2486313" y="555946"/>
                  <a:pt x="2485581" y="558550"/>
                </a:cubicBezTo>
                <a:cubicBezTo>
                  <a:pt x="2489141" y="557955"/>
                  <a:pt x="2494365" y="556836"/>
                  <a:pt x="2501255" y="555192"/>
                </a:cubicBezTo>
                <a:cubicBezTo>
                  <a:pt x="2508144" y="553549"/>
                  <a:pt x="2513480" y="555450"/>
                  <a:pt x="2517263" y="560894"/>
                </a:cubicBezTo>
                <a:cubicBezTo>
                  <a:pt x="2521046" y="566339"/>
                  <a:pt x="2518987" y="570057"/>
                  <a:pt x="2511087" y="572047"/>
                </a:cubicBezTo>
                <a:cubicBezTo>
                  <a:pt x="2503186" y="574038"/>
                  <a:pt x="2494684" y="576317"/>
                  <a:pt x="2485581" y="578884"/>
                </a:cubicBezTo>
                <a:lnTo>
                  <a:pt x="2485581" y="601748"/>
                </a:lnTo>
                <a:cubicBezTo>
                  <a:pt x="2498951" y="598709"/>
                  <a:pt x="2512733" y="596198"/>
                  <a:pt x="2526928" y="594213"/>
                </a:cubicBezTo>
                <a:cubicBezTo>
                  <a:pt x="2541122" y="592229"/>
                  <a:pt x="2550867" y="592744"/>
                  <a:pt x="2556163" y="595757"/>
                </a:cubicBezTo>
                <a:cubicBezTo>
                  <a:pt x="2561459" y="598771"/>
                  <a:pt x="2565610" y="602883"/>
                  <a:pt x="2568618" y="608092"/>
                </a:cubicBezTo>
                <a:cubicBezTo>
                  <a:pt x="2571625" y="613301"/>
                  <a:pt x="2565353" y="615710"/>
                  <a:pt x="2549801" y="615319"/>
                </a:cubicBezTo>
                <a:cubicBezTo>
                  <a:pt x="2534248" y="614928"/>
                  <a:pt x="2522329" y="615108"/>
                  <a:pt x="2514045" y="615858"/>
                </a:cubicBezTo>
                <a:cubicBezTo>
                  <a:pt x="2505760" y="616609"/>
                  <a:pt x="2496229" y="617660"/>
                  <a:pt x="2485451" y="619012"/>
                </a:cubicBezTo>
                <a:cubicBezTo>
                  <a:pt x="2484719" y="653577"/>
                  <a:pt x="2484155" y="676605"/>
                  <a:pt x="2483758" y="688096"/>
                </a:cubicBezTo>
                <a:cubicBezTo>
                  <a:pt x="2483361" y="699587"/>
                  <a:pt x="2481668" y="709688"/>
                  <a:pt x="2478679" y="718401"/>
                </a:cubicBezTo>
                <a:cubicBezTo>
                  <a:pt x="2475690" y="727114"/>
                  <a:pt x="2472177" y="729740"/>
                  <a:pt x="2468140" y="726280"/>
                </a:cubicBezTo>
                <a:cubicBezTo>
                  <a:pt x="2464103" y="722819"/>
                  <a:pt x="2462085" y="714020"/>
                  <a:pt x="2462085" y="699881"/>
                </a:cubicBezTo>
                <a:lnTo>
                  <a:pt x="2462085" y="621728"/>
                </a:lnTo>
                <a:cubicBezTo>
                  <a:pt x="2437491" y="627185"/>
                  <a:pt x="2421895" y="630301"/>
                  <a:pt x="2415297" y="631076"/>
                </a:cubicBezTo>
                <a:cubicBezTo>
                  <a:pt x="2408699" y="631851"/>
                  <a:pt x="2401425" y="629368"/>
                  <a:pt x="2393475" y="623625"/>
                </a:cubicBezTo>
                <a:cubicBezTo>
                  <a:pt x="2385525" y="617883"/>
                  <a:pt x="2387891" y="614761"/>
                  <a:pt x="2400572" y="614259"/>
                </a:cubicBezTo>
                <a:cubicBezTo>
                  <a:pt x="2413254" y="613756"/>
                  <a:pt x="2433758" y="610963"/>
                  <a:pt x="2462085" y="605878"/>
                </a:cubicBezTo>
                <a:lnTo>
                  <a:pt x="2462085" y="583219"/>
                </a:lnTo>
                <a:cubicBezTo>
                  <a:pt x="2455313" y="584769"/>
                  <a:pt x="2448731" y="585336"/>
                  <a:pt x="2442337" y="584921"/>
                </a:cubicBezTo>
                <a:cubicBezTo>
                  <a:pt x="2435944" y="584505"/>
                  <a:pt x="2430633" y="582071"/>
                  <a:pt x="2426403" y="577619"/>
                </a:cubicBezTo>
                <a:cubicBezTo>
                  <a:pt x="2422174" y="573166"/>
                  <a:pt x="2422859" y="570643"/>
                  <a:pt x="2428459" y="570047"/>
                </a:cubicBezTo>
                <a:cubicBezTo>
                  <a:pt x="2434059" y="569452"/>
                  <a:pt x="2445267" y="567406"/>
                  <a:pt x="2462085" y="563908"/>
                </a:cubicBezTo>
                <a:cubicBezTo>
                  <a:pt x="2462085" y="552659"/>
                  <a:pt x="2461198" y="545863"/>
                  <a:pt x="2459425" y="543519"/>
                </a:cubicBezTo>
                <a:cubicBezTo>
                  <a:pt x="2453248" y="544263"/>
                  <a:pt x="2447577" y="545032"/>
                  <a:pt x="2442412" y="545826"/>
                </a:cubicBezTo>
                <a:cubicBezTo>
                  <a:pt x="2437246" y="546619"/>
                  <a:pt x="2431451" y="544697"/>
                  <a:pt x="2425027" y="540058"/>
                </a:cubicBezTo>
                <a:cubicBezTo>
                  <a:pt x="2418602" y="535420"/>
                  <a:pt x="2420701" y="532105"/>
                  <a:pt x="2431324" y="530115"/>
                </a:cubicBezTo>
                <a:cubicBezTo>
                  <a:pt x="2441947" y="528124"/>
                  <a:pt x="2454377" y="525399"/>
                  <a:pt x="2468615" y="521939"/>
                </a:cubicBezTo>
                <a:cubicBezTo>
                  <a:pt x="2482853" y="518478"/>
                  <a:pt x="2493971" y="515350"/>
                  <a:pt x="2501971" y="512553"/>
                </a:cubicBezTo>
                <a:cubicBezTo>
                  <a:pt x="2505971" y="511155"/>
                  <a:pt x="2509977" y="510803"/>
                  <a:pt x="2513989" y="511497"/>
                </a:cubicBezTo>
                <a:close/>
                <a:moveTo>
                  <a:pt x="359563" y="506712"/>
                </a:moveTo>
                <a:cubicBezTo>
                  <a:pt x="351124" y="506346"/>
                  <a:pt x="343487" y="510854"/>
                  <a:pt x="336652" y="520236"/>
                </a:cubicBezTo>
                <a:cubicBezTo>
                  <a:pt x="329818" y="529619"/>
                  <a:pt x="325254" y="544771"/>
                  <a:pt x="322960" y="565694"/>
                </a:cubicBezTo>
                <a:cubicBezTo>
                  <a:pt x="320679" y="586604"/>
                  <a:pt x="321454" y="605285"/>
                  <a:pt x="325286" y="621737"/>
                </a:cubicBezTo>
                <a:cubicBezTo>
                  <a:pt x="329117" y="638189"/>
                  <a:pt x="335044" y="649478"/>
                  <a:pt x="343061" y="655605"/>
                </a:cubicBezTo>
                <a:cubicBezTo>
                  <a:pt x="351079" y="661732"/>
                  <a:pt x="359128" y="663018"/>
                  <a:pt x="367208" y="659465"/>
                </a:cubicBezTo>
                <a:cubicBezTo>
                  <a:pt x="375289" y="655912"/>
                  <a:pt x="381406" y="647909"/>
                  <a:pt x="385562" y="635457"/>
                </a:cubicBezTo>
                <a:cubicBezTo>
                  <a:pt x="389716" y="623005"/>
                  <a:pt x="391793" y="609282"/>
                  <a:pt x="391793" y="594288"/>
                </a:cubicBezTo>
                <a:cubicBezTo>
                  <a:pt x="391793" y="579293"/>
                  <a:pt x="391222" y="565703"/>
                  <a:pt x="390081" y="553518"/>
                </a:cubicBezTo>
                <a:cubicBezTo>
                  <a:pt x="388940" y="541333"/>
                  <a:pt x="385680" y="530577"/>
                  <a:pt x="380297" y="521250"/>
                </a:cubicBezTo>
                <a:cubicBezTo>
                  <a:pt x="374913" y="511924"/>
                  <a:pt x="368002" y="507077"/>
                  <a:pt x="359563" y="506712"/>
                </a:cubicBezTo>
                <a:close/>
                <a:moveTo>
                  <a:pt x="1577731" y="503735"/>
                </a:moveTo>
                <a:cubicBezTo>
                  <a:pt x="1581216" y="502923"/>
                  <a:pt x="1588657" y="504526"/>
                  <a:pt x="1600054" y="508544"/>
                </a:cubicBezTo>
                <a:cubicBezTo>
                  <a:pt x="1613275" y="511198"/>
                  <a:pt x="1620102" y="518274"/>
                  <a:pt x="1620537" y="529771"/>
                </a:cubicBezTo>
                <a:cubicBezTo>
                  <a:pt x="1620971" y="541268"/>
                  <a:pt x="1616025" y="544809"/>
                  <a:pt x="1605700" y="540393"/>
                </a:cubicBezTo>
                <a:cubicBezTo>
                  <a:pt x="1595375" y="535978"/>
                  <a:pt x="1583873" y="529262"/>
                  <a:pt x="1571191" y="520246"/>
                </a:cubicBezTo>
                <a:cubicBezTo>
                  <a:pt x="1558509" y="511229"/>
                  <a:pt x="1555558" y="506426"/>
                  <a:pt x="1562336" y="505837"/>
                </a:cubicBezTo>
                <a:cubicBezTo>
                  <a:pt x="1569113" y="505248"/>
                  <a:pt x="1574245" y="504547"/>
                  <a:pt x="1577731" y="503735"/>
                </a:cubicBezTo>
                <a:close/>
                <a:moveTo>
                  <a:pt x="2194491" y="501528"/>
                </a:moveTo>
                <a:cubicBezTo>
                  <a:pt x="2202499" y="500852"/>
                  <a:pt x="2209472" y="503182"/>
                  <a:pt x="2215412" y="508516"/>
                </a:cubicBezTo>
                <a:cubicBezTo>
                  <a:pt x="2223331" y="515629"/>
                  <a:pt x="2222013" y="519933"/>
                  <a:pt x="2211458" y="521427"/>
                </a:cubicBezTo>
                <a:cubicBezTo>
                  <a:pt x="2200904" y="522922"/>
                  <a:pt x="2185947" y="525138"/>
                  <a:pt x="2166587" y="528078"/>
                </a:cubicBezTo>
                <a:cubicBezTo>
                  <a:pt x="2177476" y="533336"/>
                  <a:pt x="2181876" y="538276"/>
                  <a:pt x="2179786" y="542896"/>
                </a:cubicBezTo>
                <a:cubicBezTo>
                  <a:pt x="2177696" y="547515"/>
                  <a:pt x="2171740" y="562730"/>
                  <a:pt x="2161917" y="588539"/>
                </a:cubicBezTo>
                <a:cubicBezTo>
                  <a:pt x="2180942" y="604315"/>
                  <a:pt x="2193481" y="616134"/>
                  <a:pt x="2199534" y="623998"/>
                </a:cubicBezTo>
                <a:cubicBezTo>
                  <a:pt x="2205586" y="631861"/>
                  <a:pt x="2206358" y="639482"/>
                  <a:pt x="2201850" y="646861"/>
                </a:cubicBezTo>
                <a:cubicBezTo>
                  <a:pt x="2197341" y="654241"/>
                  <a:pt x="2190275" y="652684"/>
                  <a:pt x="2180651" y="642192"/>
                </a:cubicBezTo>
                <a:cubicBezTo>
                  <a:pt x="2171027" y="631699"/>
                  <a:pt x="2160987" y="620990"/>
                  <a:pt x="2150532" y="610064"/>
                </a:cubicBezTo>
                <a:cubicBezTo>
                  <a:pt x="2138638" y="625876"/>
                  <a:pt x="2127036" y="637014"/>
                  <a:pt x="2115725" y="643475"/>
                </a:cubicBezTo>
                <a:cubicBezTo>
                  <a:pt x="2110069" y="646706"/>
                  <a:pt x="2104660" y="649279"/>
                  <a:pt x="2099495" y="651194"/>
                </a:cubicBezTo>
                <a:lnTo>
                  <a:pt x="2087345" y="654298"/>
                </a:lnTo>
                <a:lnTo>
                  <a:pt x="2093568" y="655642"/>
                </a:lnTo>
                <a:cubicBezTo>
                  <a:pt x="2109319" y="659487"/>
                  <a:pt x="2130480" y="663139"/>
                  <a:pt x="2157052" y="666600"/>
                </a:cubicBezTo>
                <a:cubicBezTo>
                  <a:pt x="2183625" y="670060"/>
                  <a:pt x="2209561" y="670233"/>
                  <a:pt x="2234862" y="667120"/>
                </a:cubicBezTo>
                <a:cubicBezTo>
                  <a:pt x="2260162" y="664007"/>
                  <a:pt x="2268934" y="665555"/>
                  <a:pt x="2261176" y="671762"/>
                </a:cubicBezTo>
                <a:cubicBezTo>
                  <a:pt x="2253419" y="677969"/>
                  <a:pt x="2241844" y="684803"/>
                  <a:pt x="2226453" y="692263"/>
                </a:cubicBezTo>
                <a:cubicBezTo>
                  <a:pt x="2211061" y="699723"/>
                  <a:pt x="2199041" y="703056"/>
                  <a:pt x="2190390" y="702263"/>
                </a:cubicBezTo>
                <a:cubicBezTo>
                  <a:pt x="2181739" y="701469"/>
                  <a:pt x="2167129" y="697577"/>
                  <a:pt x="2146560" y="690589"/>
                </a:cubicBezTo>
                <a:cubicBezTo>
                  <a:pt x="2125991" y="683600"/>
                  <a:pt x="2108283" y="677904"/>
                  <a:pt x="2093438" y="673501"/>
                </a:cubicBezTo>
                <a:cubicBezTo>
                  <a:pt x="2078592" y="669099"/>
                  <a:pt x="2066332" y="665595"/>
                  <a:pt x="2056659" y="662991"/>
                </a:cubicBezTo>
                <a:cubicBezTo>
                  <a:pt x="2046985" y="660386"/>
                  <a:pt x="2038629" y="661167"/>
                  <a:pt x="2031591" y="665335"/>
                </a:cubicBezTo>
                <a:cubicBezTo>
                  <a:pt x="2024552" y="669502"/>
                  <a:pt x="2018543" y="672615"/>
                  <a:pt x="2013564" y="674674"/>
                </a:cubicBezTo>
                <a:cubicBezTo>
                  <a:pt x="2008585" y="676732"/>
                  <a:pt x="2002467" y="674590"/>
                  <a:pt x="1995211" y="668246"/>
                </a:cubicBezTo>
                <a:cubicBezTo>
                  <a:pt x="1987957" y="661902"/>
                  <a:pt x="1988030" y="658209"/>
                  <a:pt x="1995435" y="657168"/>
                </a:cubicBezTo>
                <a:cubicBezTo>
                  <a:pt x="2002839" y="656126"/>
                  <a:pt x="2010187" y="654259"/>
                  <a:pt x="2017481" y="651568"/>
                </a:cubicBezTo>
                <a:cubicBezTo>
                  <a:pt x="2024773" y="648877"/>
                  <a:pt x="2031625" y="646898"/>
                  <a:pt x="2038036" y="645633"/>
                </a:cubicBezTo>
                <a:cubicBezTo>
                  <a:pt x="2037293" y="635811"/>
                  <a:pt x="2034772" y="626537"/>
                  <a:pt x="2030475" y="617812"/>
                </a:cubicBezTo>
                <a:cubicBezTo>
                  <a:pt x="2026177" y="609087"/>
                  <a:pt x="2024615" y="601859"/>
                  <a:pt x="2025786" y="596129"/>
                </a:cubicBezTo>
                <a:cubicBezTo>
                  <a:pt x="2026959" y="590400"/>
                  <a:pt x="2028319" y="585842"/>
                  <a:pt x="2029870" y="582456"/>
                </a:cubicBezTo>
                <a:cubicBezTo>
                  <a:pt x="2031421" y="579070"/>
                  <a:pt x="2029092" y="578934"/>
                  <a:pt x="2022885" y="582047"/>
                </a:cubicBezTo>
                <a:cubicBezTo>
                  <a:pt x="2016677" y="585160"/>
                  <a:pt x="2010063" y="584924"/>
                  <a:pt x="2003043" y="581340"/>
                </a:cubicBezTo>
                <a:cubicBezTo>
                  <a:pt x="1996024" y="577755"/>
                  <a:pt x="1995358" y="575055"/>
                  <a:pt x="2001044" y="573238"/>
                </a:cubicBezTo>
                <a:cubicBezTo>
                  <a:pt x="2006730" y="571421"/>
                  <a:pt x="2012334" y="569043"/>
                  <a:pt x="2017853" y="566103"/>
                </a:cubicBezTo>
                <a:cubicBezTo>
                  <a:pt x="2023371" y="563164"/>
                  <a:pt x="2028199" y="559614"/>
                  <a:pt x="2032335" y="555453"/>
                </a:cubicBezTo>
                <a:cubicBezTo>
                  <a:pt x="2036471" y="551292"/>
                  <a:pt x="2043537" y="552377"/>
                  <a:pt x="2053533" y="558708"/>
                </a:cubicBezTo>
                <a:cubicBezTo>
                  <a:pt x="2063530" y="565040"/>
                  <a:pt x="2065349" y="570850"/>
                  <a:pt x="2058993" y="576140"/>
                </a:cubicBezTo>
                <a:cubicBezTo>
                  <a:pt x="2052637" y="581430"/>
                  <a:pt x="2048746" y="587770"/>
                  <a:pt x="2047320" y="595162"/>
                </a:cubicBezTo>
                <a:cubicBezTo>
                  <a:pt x="2045893" y="602554"/>
                  <a:pt x="2047710" y="610584"/>
                  <a:pt x="2052770" y="619254"/>
                </a:cubicBezTo>
                <a:cubicBezTo>
                  <a:pt x="2057831" y="627923"/>
                  <a:pt x="2058023" y="637156"/>
                  <a:pt x="2053347" y="646954"/>
                </a:cubicBezTo>
                <a:lnTo>
                  <a:pt x="2079121" y="652521"/>
                </a:lnTo>
                <a:lnTo>
                  <a:pt x="2084564" y="647205"/>
                </a:lnTo>
                <a:cubicBezTo>
                  <a:pt x="2093791" y="640837"/>
                  <a:pt x="2102805" y="633060"/>
                  <a:pt x="2111604" y="623877"/>
                </a:cubicBezTo>
                <a:cubicBezTo>
                  <a:pt x="2120404" y="614693"/>
                  <a:pt x="2127786" y="605320"/>
                  <a:pt x="2133752" y="595757"/>
                </a:cubicBezTo>
                <a:cubicBezTo>
                  <a:pt x="2119005" y="582946"/>
                  <a:pt x="2107731" y="572376"/>
                  <a:pt x="2099930" y="564048"/>
                </a:cubicBezTo>
                <a:cubicBezTo>
                  <a:pt x="2092129" y="555720"/>
                  <a:pt x="2094815" y="553980"/>
                  <a:pt x="2107986" y="558829"/>
                </a:cubicBezTo>
                <a:cubicBezTo>
                  <a:pt x="2121157" y="563679"/>
                  <a:pt x="2133435" y="569812"/>
                  <a:pt x="2144821" y="577228"/>
                </a:cubicBezTo>
                <a:cubicBezTo>
                  <a:pt x="2151456" y="561539"/>
                  <a:pt x="2154439" y="546024"/>
                  <a:pt x="2153769" y="530682"/>
                </a:cubicBezTo>
                <a:cubicBezTo>
                  <a:pt x="2136257" y="533770"/>
                  <a:pt x="2122627" y="536682"/>
                  <a:pt x="2112878" y="539417"/>
                </a:cubicBezTo>
                <a:cubicBezTo>
                  <a:pt x="2103130" y="542151"/>
                  <a:pt x="2093667" y="539996"/>
                  <a:pt x="2084489" y="532952"/>
                </a:cubicBezTo>
                <a:cubicBezTo>
                  <a:pt x="2075312" y="525907"/>
                  <a:pt x="2075417" y="522385"/>
                  <a:pt x="2084806" y="522385"/>
                </a:cubicBezTo>
                <a:cubicBezTo>
                  <a:pt x="2092321" y="522385"/>
                  <a:pt x="2102823" y="521232"/>
                  <a:pt x="2116311" y="518925"/>
                </a:cubicBezTo>
                <a:cubicBezTo>
                  <a:pt x="2129798" y="516618"/>
                  <a:pt x="2141909" y="514314"/>
                  <a:pt x="2152643" y="512014"/>
                </a:cubicBezTo>
                <a:cubicBezTo>
                  <a:pt x="2163378" y="509713"/>
                  <a:pt x="2174543" y="506777"/>
                  <a:pt x="2186139" y="503205"/>
                </a:cubicBezTo>
                <a:cubicBezTo>
                  <a:pt x="2189038" y="502312"/>
                  <a:pt x="2191822" y="501753"/>
                  <a:pt x="2194491" y="501528"/>
                </a:cubicBezTo>
                <a:close/>
                <a:moveTo>
                  <a:pt x="6007785" y="500321"/>
                </a:moveTo>
                <a:cubicBezTo>
                  <a:pt x="6003841" y="505816"/>
                  <a:pt x="5998610" y="511211"/>
                  <a:pt x="5992093" y="516506"/>
                </a:cubicBezTo>
                <a:lnTo>
                  <a:pt x="5991457" y="516933"/>
                </a:lnTo>
                <a:lnTo>
                  <a:pt x="5995991" y="517044"/>
                </a:lnTo>
                <a:cubicBezTo>
                  <a:pt x="5999100" y="517671"/>
                  <a:pt x="6002433" y="518857"/>
                  <a:pt x="6005990" y="520599"/>
                </a:cubicBezTo>
                <a:cubicBezTo>
                  <a:pt x="6013102" y="524084"/>
                  <a:pt x="6016802" y="528568"/>
                  <a:pt x="6017087" y="534050"/>
                </a:cubicBezTo>
                <a:cubicBezTo>
                  <a:pt x="6021688" y="525715"/>
                  <a:pt x="6025886" y="518512"/>
                  <a:pt x="6029681" y="512442"/>
                </a:cubicBezTo>
                <a:cubicBezTo>
                  <a:pt x="6033477" y="506371"/>
                  <a:pt x="6035374" y="503087"/>
                  <a:pt x="6035374" y="502591"/>
                </a:cubicBezTo>
                <a:cubicBezTo>
                  <a:pt x="6035374" y="503422"/>
                  <a:pt x="6034072" y="504030"/>
                  <a:pt x="6031467" y="504414"/>
                </a:cubicBezTo>
                <a:cubicBezTo>
                  <a:pt x="6028862" y="504799"/>
                  <a:pt x="6025164" y="505186"/>
                  <a:pt x="6020370" y="505577"/>
                </a:cubicBezTo>
                <a:cubicBezTo>
                  <a:pt x="6015577" y="505968"/>
                  <a:pt x="6011382" y="504216"/>
                  <a:pt x="6007785" y="500321"/>
                </a:cubicBezTo>
                <a:close/>
                <a:moveTo>
                  <a:pt x="5361106" y="492320"/>
                </a:moveTo>
                <a:cubicBezTo>
                  <a:pt x="5366698" y="492454"/>
                  <a:pt x="5370553" y="493860"/>
                  <a:pt x="5372670" y="496536"/>
                </a:cubicBezTo>
                <a:cubicBezTo>
                  <a:pt x="5376906" y="501887"/>
                  <a:pt x="5373089" y="506380"/>
                  <a:pt x="5361219" y="510014"/>
                </a:cubicBezTo>
                <a:cubicBezTo>
                  <a:pt x="5349350" y="513648"/>
                  <a:pt x="5338694" y="515861"/>
                  <a:pt x="5329250" y="516655"/>
                </a:cubicBezTo>
                <a:cubicBezTo>
                  <a:pt x="5319805" y="517449"/>
                  <a:pt x="5311710" y="515502"/>
                  <a:pt x="5304962" y="510814"/>
                </a:cubicBezTo>
                <a:cubicBezTo>
                  <a:pt x="5298216" y="506126"/>
                  <a:pt x="5298430" y="503199"/>
                  <a:pt x="5305604" y="502033"/>
                </a:cubicBezTo>
                <a:cubicBezTo>
                  <a:pt x="5312779" y="500867"/>
                  <a:pt x="5323951" y="498765"/>
                  <a:pt x="5339119" y="495726"/>
                </a:cubicBezTo>
                <a:cubicBezTo>
                  <a:pt x="5348185" y="493320"/>
                  <a:pt x="5355514" y="492185"/>
                  <a:pt x="5361106" y="492320"/>
                </a:cubicBezTo>
                <a:close/>
                <a:moveTo>
                  <a:pt x="3562434" y="491203"/>
                </a:moveTo>
                <a:cubicBezTo>
                  <a:pt x="3565871" y="490659"/>
                  <a:pt x="3572101" y="492179"/>
                  <a:pt x="3581124" y="495764"/>
                </a:cubicBezTo>
                <a:cubicBezTo>
                  <a:pt x="3591963" y="499497"/>
                  <a:pt x="3596410" y="504569"/>
                  <a:pt x="3594462" y="510981"/>
                </a:cubicBezTo>
                <a:cubicBezTo>
                  <a:pt x="3592515" y="517393"/>
                  <a:pt x="3591542" y="533250"/>
                  <a:pt x="3591542" y="558550"/>
                </a:cubicBezTo>
                <a:cubicBezTo>
                  <a:pt x="3596751" y="556380"/>
                  <a:pt x="3601451" y="554281"/>
                  <a:pt x="3605643" y="552253"/>
                </a:cubicBezTo>
                <a:cubicBezTo>
                  <a:pt x="3609835" y="550225"/>
                  <a:pt x="3614371" y="551521"/>
                  <a:pt x="3619252" y="556141"/>
                </a:cubicBezTo>
                <a:cubicBezTo>
                  <a:pt x="3624132" y="560761"/>
                  <a:pt x="3622703" y="565412"/>
                  <a:pt x="3614963" y="570094"/>
                </a:cubicBezTo>
                <a:cubicBezTo>
                  <a:pt x="3607224" y="574776"/>
                  <a:pt x="3599380" y="578444"/>
                  <a:pt x="3591430" y="581098"/>
                </a:cubicBezTo>
                <a:lnTo>
                  <a:pt x="3590370" y="622770"/>
                </a:lnTo>
                <a:cubicBezTo>
                  <a:pt x="3593817" y="620686"/>
                  <a:pt x="3599349" y="618218"/>
                  <a:pt x="3606964" y="615366"/>
                </a:cubicBezTo>
                <a:cubicBezTo>
                  <a:pt x="3614579" y="612513"/>
                  <a:pt x="3617884" y="613049"/>
                  <a:pt x="3616880" y="616975"/>
                </a:cubicBezTo>
                <a:cubicBezTo>
                  <a:pt x="3615875" y="620900"/>
                  <a:pt x="3612114" y="625101"/>
                  <a:pt x="3605597" y="629579"/>
                </a:cubicBezTo>
                <a:cubicBezTo>
                  <a:pt x="3599079" y="634056"/>
                  <a:pt x="3589272" y="640914"/>
                  <a:pt x="3576175" y="650154"/>
                </a:cubicBezTo>
                <a:cubicBezTo>
                  <a:pt x="3563078" y="659394"/>
                  <a:pt x="3553904" y="666696"/>
                  <a:pt x="3548651" y="672060"/>
                </a:cubicBezTo>
                <a:cubicBezTo>
                  <a:pt x="3543399" y="677424"/>
                  <a:pt x="3537932" y="678621"/>
                  <a:pt x="3532252" y="675650"/>
                </a:cubicBezTo>
                <a:cubicBezTo>
                  <a:pt x="3526572" y="672680"/>
                  <a:pt x="3521782" y="668299"/>
                  <a:pt x="3517881" y="662507"/>
                </a:cubicBezTo>
                <a:cubicBezTo>
                  <a:pt x="3513980" y="656715"/>
                  <a:pt x="3515686" y="653341"/>
                  <a:pt x="3522997" y="652386"/>
                </a:cubicBezTo>
                <a:cubicBezTo>
                  <a:pt x="3530308" y="651431"/>
                  <a:pt x="3546106" y="644331"/>
                  <a:pt x="3570389" y="631085"/>
                </a:cubicBezTo>
                <a:lnTo>
                  <a:pt x="3570389" y="586716"/>
                </a:lnTo>
                <a:cubicBezTo>
                  <a:pt x="3557193" y="590610"/>
                  <a:pt x="3546503" y="591116"/>
                  <a:pt x="3538317" y="588232"/>
                </a:cubicBezTo>
                <a:cubicBezTo>
                  <a:pt x="3530131" y="585349"/>
                  <a:pt x="3530054" y="582261"/>
                  <a:pt x="3538084" y="578968"/>
                </a:cubicBezTo>
                <a:cubicBezTo>
                  <a:pt x="3546115" y="575675"/>
                  <a:pt x="3556493" y="571201"/>
                  <a:pt x="3569217" y="565545"/>
                </a:cubicBezTo>
                <a:cubicBezTo>
                  <a:pt x="3569217" y="554110"/>
                  <a:pt x="3568839" y="542502"/>
                  <a:pt x="3568083" y="530720"/>
                </a:cubicBezTo>
                <a:cubicBezTo>
                  <a:pt x="3567326" y="518937"/>
                  <a:pt x="3564799" y="508374"/>
                  <a:pt x="3560502" y="499028"/>
                </a:cubicBezTo>
                <a:cubicBezTo>
                  <a:pt x="3558353" y="494356"/>
                  <a:pt x="3558997" y="491747"/>
                  <a:pt x="3562434" y="491203"/>
                </a:cubicBezTo>
                <a:close/>
                <a:moveTo>
                  <a:pt x="6940432" y="489685"/>
                </a:moveTo>
                <a:cubicBezTo>
                  <a:pt x="6942840" y="489598"/>
                  <a:pt x="6945327" y="490288"/>
                  <a:pt x="6947894" y="491754"/>
                </a:cubicBezTo>
                <a:cubicBezTo>
                  <a:pt x="6953029" y="494688"/>
                  <a:pt x="6958152" y="498018"/>
                  <a:pt x="6963261" y="501745"/>
                </a:cubicBezTo>
                <a:cubicBezTo>
                  <a:pt x="6968371" y="505471"/>
                  <a:pt x="6969205" y="509294"/>
                  <a:pt x="6965763" y="513214"/>
                </a:cubicBezTo>
                <a:cubicBezTo>
                  <a:pt x="6962322" y="517133"/>
                  <a:pt x="6958514" y="521749"/>
                  <a:pt x="6954340" y="527064"/>
                </a:cubicBezTo>
                <a:cubicBezTo>
                  <a:pt x="6950168" y="532378"/>
                  <a:pt x="6942078" y="545993"/>
                  <a:pt x="6930072" y="567908"/>
                </a:cubicBezTo>
                <a:cubicBezTo>
                  <a:pt x="6939684" y="570450"/>
                  <a:pt x="6947922" y="573573"/>
                  <a:pt x="6954787" y="577275"/>
                </a:cubicBezTo>
                <a:cubicBezTo>
                  <a:pt x="6961652" y="580977"/>
                  <a:pt x="6962876" y="585525"/>
                  <a:pt x="6958462" y="590920"/>
                </a:cubicBezTo>
                <a:cubicBezTo>
                  <a:pt x="6954046" y="596316"/>
                  <a:pt x="6950496" y="603996"/>
                  <a:pt x="6947811" y="613961"/>
                </a:cubicBezTo>
                <a:cubicBezTo>
                  <a:pt x="6945126" y="623926"/>
                  <a:pt x="6940770" y="633845"/>
                  <a:pt x="6934742" y="643717"/>
                </a:cubicBezTo>
                <a:cubicBezTo>
                  <a:pt x="6951150" y="658278"/>
                  <a:pt x="6963882" y="667818"/>
                  <a:pt x="6972935" y="672339"/>
                </a:cubicBezTo>
                <a:cubicBezTo>
                  <a:pt x="6981989" y="676859"/>
                  <a:pt x="6992673" y="681454"/>
                  <a:pt x="7004988" y="686124"/>
                </a:cubicBezTo>
                <a:cubicBezTo>
                  <a:pt x="7017304" y="690793"/>
                  <a:pt x="7014858" y="694849"/>
                  <a:pt x="6997650" y="698291"/>
                </a:cubicBezTo>
                <a:cubicBezTo>
                  <a:pt x="6980442" y="701732"/>
                  <a:pt x="6968799" y="702607"/>
                  <a:pt x="6962722" y="700914"/>
                </a:cubicBezTo>
                <a:cubicBezTo>
                  <a:pt x="6956644" y="699221"/>
                  <a:pt x="6950570" y="694725"/>
                  <a:pt x="6944500" y="687426"/>
                </a:cubicBezTo>
                <a:cubicBezTo>
                  <a:pt x="6938429" y="680127"/>
                  <a:pt x="6931132" y="669905"/>
                  <a:pt x="6922612" y="656758"/>
                </a:cubicBezTo>
                <a:cubicBezTo>
                  <a:pt x="6909305" y="672125"/>
                  <a:pt x="6892214" y="681802"/>
                  <a:pt x="6871341" y="685789"/>
                </a:cubicBezTo>
                <a:cubicBezTo>
                  <a:pt x="6850468" y="689776"/>
                  <a:pt x="6846090" y="688347"/>
                  <a:pt x="6858207" y="681501"/>
                </a:cubicBezTo>
                <a:cubicBezTo>
                  <a:pt x="6870324" y="674655"/>
                  <a:pt x="6880547" y="668203"/>
                  <a:pt x="6888875" y="662144"/>
                </a:cubicBezTo>
                <a:cubicBezTo>
                  <a:pt x="6897204" y="656085"/>
                  <a:pt x="6904660" y="649261"/>
                  <a:pt x="6911246" y="641671"/>
                </a:cubicBezTo>
                <a:cubicBezTo>
                  <a:pt x="6900146" y="624531"/>
                  <a:pt x="6890633" y="612048"/>
                  <a:pt x="6882708" y="604222"/>
                </a:cubicBezTo>
                <a:cubicBezTo>
                  <a:pt x="6878218" y="619291"/>
                  <a:pt x="6870398" y="634791"/>
                  <a:pt x="6859248" y="650721"/>
                </a:cubicBezTo>
                <a:cubicBezTo>
                  <a:pt x="6848100" y="666652"/>
                  <a:pt x="6834134" y="678645"/>
                  <a:pt x="6817354" y="686701"/>
                </a:cubicBezTo>
                <a:cubicBezTo>
                  <a:pt x="6800573" y="694756"/>
                  <a:pt x="6798652" y="692000"/>
                  <a:pt x="6811586" y="678431"/>
                </a:cubicBezTo>
                <a:cubicBezTo>
                  <a:pt x="6824522" y="664863"/>
                  <a:pt x="6835626" y="650740"/>
                  <a:pt x="6844896" y="636062"/>
                </a:cubicBezTo>
                <a:cubicBezTo>
                  <a:pt x="6854167" y="621384"/>
                  <a:pt x="6862095" y="603034"/>
                  <a:pt x="6868680" y="581014"/>
                </a:cubicBezTo>
                <a:cubicBezTo>
                  <a:pt x="6875266" y="558994"/>
                  <a:pt x="6877908" y="541435"/>
                  <a:pt x="6876606" y="528338"/>
                </a:cubicBezTo>
                <a:cubicBezTo>
                  <a:pt x="6874485" y="529107"/>
                  <a:pt x="6871834" y="529885"/>
                  <a:pt x="6868653" y="530673"/>
                </a:cubicBezTo>
                <a:cubicBezTo>
                  <a:pt x="6865472" y="531461"/>
                  <a:pt x="6860684" y="528980"/>
                  <a:pt x="6854291" y="523232"/>
                </a:cubicBezTo>
                <a:cubicBezTo>
                  <a:pt x="6847898" y="517483"/>
                  <a:pt x="6850030" y="514361"/>
                  <a:pt x="6860690" y="513865"/>
                </a:cubicBezTo>
                <a:cubicBezTo>
                  <a:pt x="6871350" y="513369"/>
                  <a:pt x="6881790" y="511793"/>
                  <a:pt x="6892010" y="509139"/>
                </a:cubicBezTo>
                <a:cubicBezTo>
                  <a:pt x="6902229" y="506485"/>
                  <a:pt x="6910566" y="503831"/>
                  <a:pt x="6917022" y="501177"/>
                </a:cubicBezTo>
                <a:cubicBezTo>
                  <a:pt x="6923478" y="498523"/>
                  <a:pt x="6928953" y="495556"/>
                  <a:pt x="6933449" y="492275"/>
                </a:cubicBezTo>
                <a:cubicBezTo>
                  <a:pt x="6935697" y="490635"/>
                  <a:pt x="6938024" y="489772"/>
                  <a:pt x="6940432" y="489685"/>
                </a:cubicBezTo>
                <a:close/>
                <a:moveTo>
                  <a:pt x="4490229" y="485225"/>
                </a:moveTo>
                <a:cubicBezTo>
                  <a:pt x="4495266" y="485739"/>
                  <a:pt x="4499678" y="487491"/>
                  <a:pt x="4503467" y="490480"/>
                </a:cubicBezTo>
                <a:cubicBezTo>
                  <a:pt x="4511045" y="496458"/>
                  <a:pt x="4509312" y="501335"/>
                  <a:pt x="4498268" y="505112"/>
                </a:cubicBezTo>
                <a:cubicBezTo>
                  <a:pt x="4487223" y="508888"/>
                  <a:pt x="4475233" y="511118"/>
                  <a:pt x="4462298" y="511800"/>
                </a:cubicBezTo>
                <a:cubicBezTo>
                  <a:pt x="4470074" y="512259"/>
                  <a:pt x="4475910" y="514627"/>
                  <a:pt x="4479804" y="518906"/>
                </a:cubicBezTo>
                <a:cubicBezTo>
                  <a:pt x="4483698" y="523185"/>
                  <a:pt x="4483748" y="527182"/>
                  <a:pt x="4479953" y="530896"/>
                </a:cubicBezTo>
                <a:cubicBezTo>
                  <a:pt x="4476158" y="534611"/>
                  <a:pt x="4467550" y="546167"/>
                  <a:pt x="4454131" y="565564"/>
                </a:cubicBezTo>
                <a:cubicBezTo>
                  <a:pt x="4473057" y="562500"/>
                  <a:pt x="4488017" y="559400"/>
                  <a:pt x="4499012" y="556262"/>
                </a:cubicBezTo>
                <a:cubicBezTo>
                  <a:pt x="4510007" y="553124"/>
                  <a:pt x="4519284" y="554451"/>
                  <a:pt x="4526843" y="560243"/>
                </a:cubicBezTo>
                <a:cubicBezTo>
                  <a:pt x="4534402" y="566035"/>
                  <a:pt x="4535227" y="570522"/>
                  <a:pt x="4529317" y="573703"/>
                </a:cubicBezTo>
                <a:cubicBezTo>
                  <a:pt x="4523407" y="576884"/>
                  <a:pt x="4510704" y="579839"/>
                  <a:pt x="4491208" y="582568"/>
                </a:cubicBezTo>
                <a:cubicBezTo>
                  <a:pt x="4471711" y="585296"/>
                  <a:pt x="4449151" y="588031"/>
                  <a:pt x="4423528" y="590772"/>
                </a:cubicBezTo>
                <a:cubicBezTo>
                  <a:pt x="4397905" y="593513"/>
                  <a:pt x="4381881" y="594108"/>
                  <a:pt x="4375457" y="592558"/>
                </a:cubicBezTo>
                <a:cubicBezTo>
                  <a:pt x="4372567" y="621170"/>
                  <a:pt x="4365932" y="646458"/>
                  <a:pt x="4355551" y="668423"/>
                </a:cubicBezTo>
                <a:cubicBezTo>
                  <a:pt x="4345170" y="690387"/>
                  <a:pt x="4329798" y="706386"/>
                  <a:pt x="4309433" y="716420"/>
                </a:cubicBezTo>
                <a:cubicBezTo>
                  <a:pt x="4289068" y="726453"/>
                  <a:pt x="4286904" y="723706"/>
                  <a:pt x="4302940" y="708178"/>
                </a:cubicBezTo>
                <a:cubicBezTo>
                  <a:pt x="4318976" y="692651"/>
                  <a:pt x="4330458" y="676425"/>
                  <a:pt x="4337385" y="659502"/>
                </a:cubicBezTo>
                <a:cubicBezTo>
                  <a:pt x="4344311" y="642579"/>
                  <a:pt x="4348745" y="626143"/>
                  <a:pt x="4350686" y="610194"/>
                </a:cubicBezTo>
                <a:cubicBezTo>
                  <a:pt x="4352627" y="594244"/>
                  <a:pt x="4351846" y="582623"/>
                  <a:pt x="4348342" y="575331"/>
                </a:cubicBezTo>
                <a:cubicBezTo>
                  <a:pt x="4344838" y="568038"/>
                  <a:pt x="4346488" y="565421"/>
                  <a:pt x="4353291" y="567480"/>
                </a:cubicBezTo>
                <a:cubicBezTo>
                  <a:pt x="4360093" y="569539"/>
                  <a:pt x="4365336" y="571489"/>
                  <a:pt x="4369020" y="573331"/>
                </a:cubicBezTo>
                <a:cubicBezTo>
                  <a:pt x="4372703" y="575173"/>
                  <a:pt x="4377702" y="576093"/>
                  <a:pt x="4384014" y="576093"/>
                </a:cubicBezTo>
                <a:cubicBezTo>
                  <a:pt x="4391617" y="576093"/>
                  <a:pt x="4409681" y="573532"/>
                  <a:pt x="4438206" y="568410"/>
                </a:cubicBezTo>
                <a:cubicBezTo>
                  <a:pt x="4442572" y="556020"/>
                  <a:pt x="4446097" y="545283"/>
                  <a:pt x="4448782" y="536198"/>
                </a:cubicBezTo>
                <a:cubicBezTo>
                  <a:pt x="4451467" y="527113"/>
                  <a:pt x="4451973" y="519440"/>
                  <a:pt x="4450299" y="513176"/>
                </a:cubicBezTo>
                <a:cubicBezTo>
                  <a:pt x="4427342" y="517840"/>
                  <a:pt x="4410056" y="521145"/>
                  <a:pt x="4398441" y="523092"/>
                </a:cubicBezTo>
                <a:cubicBezTo>
                  <a:pt x="4386827" y="525039"/>
                  <a:pt x="4376449" y="522757"/>
                  <a:pt x="4367308" y="516246"/>
                </a:cubicBezTo>
                <a:cubicBezTo>
                  <a:pt x="4358168" y="509735"/>
                  <a:pt x="4359312" y="506222"/>
                  <a:pt x="4370741" y="505707"/>
                </a:cubicBezTo>
                <a:cubicBezTo>
                  <a:pt x="4382169" y="505192"/>
                  <a:pt x="4398968" y="502991"/>
                  <a:pt x="4421138" y="499103"/>
                </a:cubicBezTo>
                <a:cubicBezTo>
                  <a:pt x="4443307" y="495215"/>
                  <a:pt x="4460676" y="491311"/>
                  <a:pt x="4473246" y="487392"/>
                </a:cubicBezTo>
                <a:cubicBezTo>
                  <a:pt x="4479531" y="485432"/>
                  <a:pt x="4485192" y="484710"/>
                  <a:pt x="4490229" y="485225"/>
                </a:cubicBezTo>
                <a:close/>
                <a:moveTo>
                  <a:pt x="6305426" y="485192"/>
                </a:moveTo>
                <a:cubicBezTo>
                  <a:pt x="6309529" y="484910"/>
                  <a:pt x="6313403" y="485079"/>
                  <a:pt x="6317050" y="485699"/>
                </a:cubicBezTo>
                <a:cubicBezTo>
                  <a:pt x="6324342" y="486939"/>
                  <a:pt x="6330820" y="490170"/>
                  <a:pt x="6336480" y="495391"/>
                </a:cubicBezTo>
                <a:cubicBezTo>
                  <a:pt x="6342142" y="500613"/>
                  <a:pt x="6340196" y="504684"/>
                  <a:pt x="6330639" y="507605"/>
                </a:cubicBezTo>
                <a:cubicBezTo>
                  <a:pt x="6321084" y="510525"/>
                  <a:pt x="6307530" y="513155"/>
                  <a:pt x="6289981" y="515493"/>
                </a:cubicBezTo>
                <a:cubicBezTo>
                  <a:pt x="6272432" y="517830"/>
                  <a:pt x="6255571" y="520159"/>
                  <a:pt x="6239398" y="522478"/>
                </a:cubicBezTo>
                <a:cubicBezTo>
                  <a:pt x="6222097" y="524053"/>
                  <a:pt x="6207329" y="521036"/>
                  <a:pt x="6195094" y="513428"/>
                </a:cubicBezTo>
                <a:cubicBezTo>
                  <a:pt x="6182859" y="505819"/>
                  <a:pt x="6184410" y="501531"/>
                  <a:pt x="6199745" y="500563"/>
                </a:cubicBezTo>
                <a:cubicBezTo>
                  <a:pt x="6215081" y="499596"/>
                  <a:pt x="6232084" y="497751"/>
                  <a:pt x="6250756" y="495029"/>
                </a:cubicBezTo>
                <a:cubicBezTo>
                  <a:pt x="6269428" y="492306"/>
                  <a:pt x="6283321" y="489761"/>
                  <a:pt x="6292437" y="487392"/>
                </a:cubicBezTo>
                <a:cubicBezTo>
                  <a:pt x="6296994" y="486207"/>
                  <a:pt x="6301324" y="485474"/>
                  <a:pt x="6305426" y="485192"/>
                </a:cubicBezTo>
                <a:close/>
                <a:moveTo>
                  <a:pt x="1204674" y="483987"/>
                </a:moveTo>
                <a:cubicBezTo>
                  <a:pt x="1201307" y="487299"/>
                  <a:pt x="1197160" y="491010"/>
                  <a:pt x="1192236" y="495119"/>
                </a:cubicBezTo>
                <a:lnTo>
                  <a:pt x="1177894" y="506455"/>
                </a:lnTo>
                <a:lnTo>
                  <a:pt x="1186582" y="506172"/>
                </a:lnTo>
                <a:cubicBezTo>
                  <a:pt x="1195865" y="507828"/>
                  <a:pt x="1202699" y="510873"/>
                  <a:pt x="1207084" y="515306"/>
                </a:cubicBezTo>
                <a:cubicBezTo>
                  <a:pt x="1211468" y="519740"/>
                  <a:pt x="1213269" y="523259"/>
                  <a:pt x="1212488" y="525864"/>
                </a:cubicBezTo>
                <a:cubicBezTo>
                  <a:pt x="1214409" y="522677"/>
                  <a:pt x="1219182" y="516888"/>
                  <a:pt x="1226802" y="508498"/>
                </a:cubicBezTo>
                <a:cubicBezTo>
                  <a:pt x="1234424" y="500107"/>
                  <a:pt x="1238978" y="494312"/>
                  <a:pt x="1240467" y="491113"/>
                </a:cubicBezTo>
                <a:cubicBezTo>
                  <a:pt x="1241955" y="487913"/>
                  <a:pt x="1240778" y="486313"/>
                  <a:pt x="1236933" y="486313"/>
                </a:cubicBezTo>
                <a:cubicBezTo>
                  <a:pt x="1231823" y="486313"/>
                  <a:pt x="1226347" y="486704"/>
                  <a:pt x="1220506" y="487485"/>
                </a:cubicBezTo>
                <a:cubicBezTo>
                  <a:pt x="1214664" y="488266"/>
                  <a:pt x="1209387" y="487100"/>
                  <a:pt x="1204674" y="483987"/>
                </a:cubicBezTo>
                <a:close/>
                <a:moveTo>
                  <a:pt x="2018636" y="481295"/>
                </a:moveTo>
                <a:cubicBezTo>
                  <a:pt x="2020836" y="480705"/>
                  <a:pt x="2024351" y="480825"/>
                  <a:pt x="2029181" y="481653"/>
                </a:cubicBezTo>
                <a:cubicBezTo>
                  <a:pt x="2038843" y="483308"/>
                  <a:pt x="2046842" y="487352"/>
                  <a:pt x="2053180" y="493782"/>
                </a:cubicBezTo>
                <a:cubicBezTo>
                  <a:pt x="2059517" y="500213"/>
                  <a:pt x="2061461" y="507192"/>
                  <a:pt x="2059012" y="514720"/>
                </a:cubicBezTo>
                <a:cubicBezTo>
                  <a:pt x="2056563" y="522249"/>
                  <a:pt x="2051660" y="524112"/>
                  <a:pt x="2044306" y="520311"/>
                </a:cubicBezTo>
                <a:cubicBezTo>
                  <a:pt x="2036951" y="516509"/>
                  <a:pt x="2030446" y="510969"/>
                  <a:pt x="2024792" y="503689"/>
                </a:cubicBezTo>
                <a:cubicBezTo>
                  <a:pt x="2019780" y="495367"/>
                  <a:pt x="2016844" y="489200"/>
                  <a:pt x="2015982" y="485187"/>
                </a:cubicBezTo>
                <a:cubicBezTo>
                  <a:pt x="2015551" y="483181"/>
                  <a:pt x="2016436" y="481884"/>
                  <a:pt x="2018636" y="481295"/>
                </a:cubicBezTo>
                <a:close/>
                <a:moveTo>
                  <a:pt x="3881198" y="480360"/>
                </a:moveTo>
                <a:lnTo>
                  <a:pt x="3901011" y="480360"/>
                </a:lnTo>
                <a:lnTo>
                  <a:pt x="3901011" y="687101"/>
                </a:lnTo>
                <a:lnTo>
                  <a:pt x="3870520" y="687101"/>
                </a:lnTo>
                <a:lnTo>
                  <a:pt x="3870520" y="526013"/>
                </a:lnTo>
                <a:cubicBezTo>
                  <a:pt x="3864344" y="535575"/>
                  <a:pt x="3851501" y="545305"/>
                  <a:pt x="3831992" y="555202"/>
                </a:cubicBezTo>
                <a:lnTo>
                  <a:pt x="3831992" y="528561"/>
                </a:lnTo>
                <a:cubicBezTo>
                  <a:pt x="3851811" y="515105"/>
                  <a:pt x="3868213" y="499038"/>
                  <a:pt x="3881198" y="480360"/>
                </a:cubicBezTo>
                <a:close/>
                <a:moveTo>
                  <a:pt x="52149" y="480360"/>
                </a:moveTo>
                <a:lnTo>
                  <a:pt x="71961" y="480360"/>
                </a:lnTo>
                <a:lnTo>
                  <a:pt x="71961" y="687101"/>
                </a:lnTo>
                <a:lnTo>
                  <a:pt x="41470" y="687101"/>
                </a:lnTo>
                <a:lnTo>
                  <a:pt x="41470" y="526013"/>
                </a:lnTo>
                <a:cubicBezTo>
                  <a:pt x="35295" y="535575"/>
                  <a:pt x="22452" y="545305"/>
                  <a:pt x="2943" y="555202"/>
                </a:cubicBezTo>
                <a:lnTo>
                  <a:pt x="2943" y="528561"/>
                </a:lnTo>
                <a:cubicBezTo>
                  <a:pt x="22761" y="515105"/>
                  <a:pt x="39164" y="499038"/>
                  <a:pt x="52149" y="480360"/>
                </a:cubicBezTo>
                <a:close/>
                <a:moveTo>
                  <a:pt x="359897" y="479206"/>
                </a:moveTo>
                <a:cubicBezTo>
                  <a:pt x="374699" y="479206"/>
                  <a:pt x="387409" y="485128"/>
                  <a:pt x="398025" y="496973"/>
                </a:cubicBezTo>
                <a:cubicBezTo>
                  <a:pt x="408641" y="508817"/>
                  <a:pt x="415528" y="523411"/>
                  <a:pt x="418685" y="540756"/>
                </a:cubicBezTo>
                <a:cubicBezTo>
                  <a:pt x="421842" y="558101"/>
                  <a:pt x="422827" y="578025"/>
                  <a:pt x="421642" y="600529"/>
                </a:cubicBezTo>
                <a:cubicBezTo>
                  <a:pt x="420459" y="623033"/>
                  <a:pt x="416408" y="641603"/>
                  <a:pt x="409495" y="656237"/>
                </a:cubicBezTo>
                <a:cubicBezTo>
                  <a:pt x="402580" y="670872"/>
                  <a:pt x="392053" y="681039"/>
                  <a:pt x="377915" y="686738"/>
                </a:cubicBezTo>
                <a:cubicBezTo>
                  <a:pt x="363777" y="692437"/>
                  <a:pt x="349665" y="691829"/>
                  <a:pt x="335583" y="684915"/>
                </a:cubicBezTo>
                <a:cubicBezTo>
                  <a:pt x="321500" y="678000"/>
                  <a:pt x="311619" y="668860"/>
                  <a:pt x="305937" y="657493"/>
                </a:cubicBezTo>
                <a:cubicBezTo>
                  <a:pt x="300258" y="646126"/>
                  <a:pt x="296220" y="634257"/>
                  <a:pt x="293828" y="621886"/>
                </a:cubicBezTo>
                <a:cubicBezTo>
                  <a:pt x="291434" y="609515"/>
                  <a:pt x="290627" y="592892"/>
                  <a:pt x="291408" y="572019"/>
                </a:cubicBezTo>
                <a:cubicBezTo>
                  <a:pt x="292203" y="551146"/>
                  <a:pt x="295167" y="534586"/>
                  <a:pt x="300302" y="522339"/>
                </a:cubicBezTo>
                <a:cubicBezTo>
                  <a:pt x="305435" y="510091"/>
                  <a:pt x="312952" y="499841"/>
                  <a:pt x="322848" y="491587"/>
                </a:cubicBezTo>
                <a:cubicBezTo>
                  <a:pt x="332746" y="483333"/>
                  <a:pt x="345095" y="479206"/>
                  <a:pt x="359897" y="479206"/>
                </a:cubicBezTo>
                <a:close/>
                <a:moveTo>
                  <a:pt x="210981" y="478074"/>
                </a:moveTo>
                <a:cubicBezTo>
                  <a:pt x="214772" y="478082"/>
                  <a:pt x="218353" y="478499"/>
                  <a:pt x="221720" y="479327"/>
                </a:cubicBezTo>
                <a:cubicBezTo>
                  <a:pt x="228455" y="480983"/>
                  <a:pt x="235366" y="484105"/>
                  <a:pt x="242454" y="488694"/>
                </a:cubicBezTo>
                <a:cubicBezTo>
                  <a:pt x="249542" y="493283"/>
                  <a:pt x="255303" y="500014"/>
                  <a:pt x="259736" y="508888"/>
                </a:cubicBezTo>
                <a:cubicBezTo>
                  <a:pt x="264170" y="517762"/>
                  <a:pt x="265782" y="528472"/>
                  <a:pt x="264573" y="541017"/>
                </a:cubicBezTo>
                <a:cubicBezTo>
                  <a:pt x="263365" y="553561"/>
                  <a:pt x="257197" y="568373"/>
                  <a:pt x="246072" y="585451"/>
                </a:cubicBezTo>
                <a:cubicBezTo>
                  <a:pt x="234948" y="602529"/>
                  <a:pt x="214092" y="627427"/>
                  <a:pt x="183509" y="660144"/>
                </a:cubicBezTo>
                <a:lnTo>
                  <a:pt x="267559" y="660144"/>
                </a:lnTo>
                <a:lnTo>
                  <a:pt x="267559" y="687101"/>
                </a:lnTo>
                <a:lnTo>
                  <a:pt x="142506" y="687101"/>
                </a:lnTo>
                <a:lnTo>
                  <a:pt x="142506" y="678710"/>
                </a:lnTo>
                <a:cubicBezTo>
                  <a:pt x="143313" y="666631"/>
                  <a:pt x="148860" y="655841"/>
                  <a:pt x="159146" y="646340"/>
                </a:cubicBezTo>
                <a:cubicBezTo>
                  <a:pt x="169434" y="636840"/>
                  <a:pt x="182308" y="622240"/>
                  <a:pt x="197768" y="602538"/>
                </a:cubicBezTo>
                <a:cubicBezTo>
                  <a:pt x="213228" y="582837"/>
                  <a:pt x="223252" y="567666"/>
                  <a:pt x="227841" y="557025"/>
                </a:cubicBezTo>
                <a:cubicBezTo>
                  <a:pt x="232430" y="546384"/>
                  <a:pt x="234175" y="537500"/>
                  <a:pt x="233077" y="530375"/>
                </a:cubicBezTo>
                <a:cubicBezTo>
                  <a:pt x="231980" y="523250"/>
                  <a:pt x="228687" y="517433"/>
                  <a:pt x="223199" y="512925"/>
                </a:cubicBezTo>
                <a:cubicBezTo>
                  <a:pt x="217712" y="508417"/>
                  <a:pt x="211286" y="506538"/>
                  <a:pt x="203925" y="507288"/>
                </a:cubicBezTo>
                <a:cubicBezTo>
                  <a:pt x="196565" y="508039"/>
                  <a:pt x="189474" y="510925"/>
                  <a:pt x="182653" y="515948"/>
                </a:cubicBezTo>
                <a:cubicBezTo>
                  <a:pt x="175832" y="520971"/>
                  <a:pt x="170256" y="529386"/>
                  <a:pt x="165927" y="541193"/>
                </a:cubicBezTo>
                <a:lnTo>
                  <a:pt x="137837" y="537026"/>
                </a:lnTo>
                <a:cubicBezTo>
                  <a:pt x="144212" y="516525"/>
                  <a:pt x="152515" y="501977"/>
                  <a:pt x="162747" y="493382"/>
                </a:cubicBezTo>
                <a:cubicBezTo>
                  <a:pt x="172978" y="484787"/>
                  <a:pt x="185052" y="480087"/>
                  <a:pt x="198968" y="479281"/>
                </a:cubicBezTo>
                <a:cubicBezTo>
                  <a:pt x="203185" y="478468"/>
                  <a:pt x="207188" y="478066"/>
                  <a:pt x="210981" y="478074"/>
                </a:cubicBezTo>
                <a:close/>
                <a:moveTo>
                  <a:pt x="8044442" y="473476"/>
                </a:moveTo>
                <a:cubicBezTo>
                  <a:pt x="8066914" y="470277"/>
                  <a:pt x="8084756" y="481364"/>
                  <a:pt x="8097964" y="506740"/>
                </a:cubicBezTo>
                <a:cubicBezTo>
                  <a:pt x="8105828" y="534384"/>
                  <a:pt x="8095068" y="561818"/>
                  <a:pt x="8065686" y="589042"/>
                </a:cubicBezTo>
                <a:cubicBezTo>
                  <a:pt x="8056931" y="602188"/>
                  <a:pt x="8052552" y="617753"/>
                  <a:pt x="8052552" y="635736"/>
                </a:cubicBezTo>
                <a:lnTo>
                  <a:pt x="8024498" y="635736"/>
                </a:lnTo>
                <a:cubicBezTo>
                  <a:pt x="8023656" y="604160"/>
                  <a:pt x="8036585" y="575405"/>
                  <a:pt x="8063287" y="549472"/>
                </a:cubicBezTo>
                <a:cubicBezTo>
                  <a:pt x="8069277" y="540517"/>
                  <a:pt x="8071894" y="530999"/>
                  <a:pt x="8071138" y="520915"/>
                </a:cubicBezTo>
                <a:cubicBezTo>
                  <a:pt x="8067058" y="507186"/>
                  <a:pt x="8059312" y="500712"/>
                  <a:pt x="8047902" y="501493"/>
                </a:cubicBezTo>
                <a:lnTo>
                  <a:pt x="8043326" y="501493"/>
                </a:lnTo>
                <a:cubicBezTo>
                  <a:pt x="8029249" y="502163"/>
                  <a:pt x="8022601" y="514224"/>
                  <a:pt x="8023382" y="537677"/>
                </a:cubicBezTo>
                <a:lnTo>
                  <a:pt x="7994138" y="537677"/>
                </a:lnTo>
                <a:cubicBezTo>
                  <a:pt x="7993307" y="505580"/>
                  <a:pt x="8003458" y="485873"/>
                  <a:pt x="8024592" y="478555"/>
                </a:cubicBezTo>
                <a:cubicBezTo>
                  <a:pt x="8028028" y="475976"/>
                  <a:pt x="8034644" y="474283"/>
                  <a:pt x="8044442" y="473476"/>
                </a:cubicBezTo>
                <a:close/>
                <a:moveTo>
                  <a:pt x="4167904" y="473267"/>
                </a:moveTo>
                <a:cubicBezTo>
                  <a:pt x="4172309" y="473959"/>
                  <a:pt x="4176511" y="475796"/>
                  <a:pt x="4180510" y="478778"/>
                </a:cubicBezTo>
                <a:cubicBezTo>
                  <a:pt x="4188510" y="484744"/>
                  <a:pt x="4187555" y="489435"/>
                  <a:pt x="4177646" y="492852"/>
                </a:cubicBezTo>
                <a:cubicBezTo>
                  <a:pt x="4167736" y="496269"/>
                  <a:pt x="4147012" y="500390"/>
                  <a:pt x="4115473" y="505214"/>
                </a:cubicBezTo>
                <a:cubicBezTo>
                  <a:pt x="4122480" y="511192"/>
                  <a:pt x="4125187" y="516106"/>
                  <a:pt x="4123593" y="519957"/>
                </a:cubicBezTo>
                <a:cubicBezTo>
                  <a:pt x="4121999" y="523808"/>
                  <a:pt x="4120458" y="535116"/>
                  <a:pt x="4118970" y="553881"/>
                </a:cubicBezTo>
                <a:cubicBezTo>
                  <a:pt x="4141356" y="549366"/>
                  <a:pt x="4158391" y="545515"/>
                  <a:pt x="4170074" y="542328"/>
                </a:cubicBezTo>
                <a:cubicBezTo>
                  <a:pt x="4181757" y="539141"/>
                  <a:pt x="4191921" y="541748"/>
                  <a:pt x="4200565" y="550151"/>
                </a:cubicBezTo>
                <a:cubicBezTo>
                  <a:pt x="4209210" y="558553"/>
                  <a:pt x="4205675" y="563434"/>
                  <a:pt x="4189961" y="564792"/>
                </a:cubicBezTo>
                <a:cubicBezTo>
                  <a:pt x="4174247" y="566150"/>
                  <a:pt x="4160772" y="567613"/>
                  <a:pt x="4149536" y="569182"/>
                </a:cubicBezTo>
                <a:cubicBezTo>
                  <a:pt x="4138299" y="570751"/>
                  <a:pt x="4127602" y="572522"/>
                  <a:pt x="4117445" y="574494"/>
                </a:cubicBezTo>
                <a:cubicBezTo>
                  <a:pt x="4116874" y="579802"/>
                  <a:pt x="4116217" y="584887"/>
                  <a:pt x="4115473" y="589748"/>
                </a:cubicBezTo>
                <a:cubicBezTo>
                  <a:pt x="4132873" y="610138"/>
                  <a:pt x="4148742" y="626143"/>
                  <a:pt x="4163079" y="637764"/>
                </a:cubicBezTo>
                <a:cubicBezTo>
                  <a:pt x="4177416" y="649385"/>
                  <a:pt x="4188746" y="657844"/>
                  <a:pt x="4197068" y="663139"/>
                </a:cubicBezTo>
                <a:cubicBezTo>
                  <a:pt x="4205389" y="668435"/>
                  <a:pt x="4213544" y="672174"/>
                  <a:pt x="4221531" y="674357"/>
                </a:cubicBezTo>
                <a:cubicBezTo>
                  <a:pt x="4229518" y="676540"/>
                  <a:pt x="4237381" y="678949"/>
                  <a:pt x="4245120" y="681585"/>
                </a:cubicBezTo>
                <a:cubicBezTo>
                  <a:pt x="4252860" y="684220"/>
                  <a:pt x="4256729" y="687206"/>
                  <a:pt x="4256729" y="690542"/>
                </a:cubicBezTo>
                <a:cubicBezTo>
                  <a:pt x="4256729" y="694251"/>
                  <a:pt x="4248528" y="696939"/>
                  <a:pt x="4232126" y="698607"/>
                </a:cubicBezTo>
                <a:cubicBezTo>
                  <a:pt x="4215724" y="700275"/>
                  <a:pt x="4204118" y="700480"/>
                  <a:pt x="4197309" y="699221"/>
                </a:cubicBezTo>
                <a:cubicBezTo>
                  <a:pt x="4190501" y="697962"/>
                  <a:pt x="4184262" y="694499"/>
                  <a:pt x="4178594" y="688831"/>
                </a:cubicBezTo>
                <a:cubicBezTo>
                  <a:pt x="4172926" y="683163"/>
                  <a:pt x="4164164" y="673216"/>
                  <a:pt x="4152308" y="658991"/>
                </a:cubicBezTo>
                <a:cubicBezTo>
                  <a:pt x="4140451" y="644765"/>
                  <a:pt x="4126982" y="626118"/>
                  <a:pt x="4111901" y="603050"/>
                </a:cubicBezTo>
                <a:cubicBezTo>
                  <a:pt x="4103790" y="630149"/>
                  <a:pt x="4090513" y="650917"/>
                  <a:pt x="4072070" y="665353"/>
                </a:cubicBezTo>
                <a:cubicBezTo>
                  <a:pt x="4053628" y="679789"/>
                  <a:pt x="4034826" y="687801"/>
                  <a:pt x="4015665" y="689389"/>
                </a:cubicBezTo>
                <a:cubicBezTo>
                  <a:pt x="3996503" y="690976"/>
                  <a:pt x="3992832" y="688713"/>
                  <a:pt x="4004651" y="682599"/>
                </a:cubicBezTo>
                <a:cubicBezTo>
                  <a:pt x="4016471" y="676484"/>
                  <a:pt x="4027304" y="670587"/>
                  <a:pt x="4037152" y="664907"/>
                </a:cubicBezTo>
                <a:cubicBezTo>
                  <a:pt x="4046999" y="659226"/>
                  <a:pt x="4055923" y="652194"/>
                  <a:pt x="4063922" y="643810"/>
                </a:cubicBezTo>
                <a:cubicBezTo>
                  <a:pt x="4071922" y="635426"/>
                  <a:pt x="4078405" y="625507"/>
                  <a:pt x="4083372" y="614054"/>
                </a:cubicBezTo>
                <a:cubicBezTo>
                  <a:pt x="4088339" y="602600"/>
                  <a:pt x="4091598" y="590765"/>
                  <a:pt x="4093148" y="578549"/>
                </a:cubicBezTo>
                <a:cubicBezTo>
                  <a:pt x="4074123" y="582431"/>
                  <a:pt x="4062084" y="584958"/>
                  <a:pt x="4057029" y="586130"/>
                </a:cubicBezTo>
                <a:cubicBezTo>
                  <a:pt x="4051975" y="587302"/>
                  <a:pt x="4044671" y="584431"/>
                  <a:pt x="4035115" y="577517"/>
                </a:cubicBezTo>
                <a:cubicBezTo>
                  <a:pt x="4025558" y="570602"/>
                  <a:pt x="4026914" y="566894"/>
                  <a:pt x="4039179" y="566392"/>
                </a:cubicBezTo>
                <a:cubicBezTo>
                  <a:pt x="4051445" y="565889"/>
                  <a:pt x="4069881" y="563102"/>
                  <a:pt x="4094488" y="558029"/>
                </a:cubicBezTo>
                <a:cubicBezTo>
                  <a:pt x="4095158" y="551977"/>
                  <a:pt x="4095492" y="544002"/>
                  <a:pt x="4095492" y="534105"/>
                </a:cubicBezTo>
                <a:cubicBezTo>
                  <a:pt x="4095492" y="523439"/>
                  <a:pt x="4095201" y="514907"/>
                  <a:pt x="4094618" y="508507"/>
                </a:cubicBezTo>
                <a:cubicBezTo>
                  <a:pt x="4095573" y="508507"/>
                  <a:pt x="4092144" y="509090"/>
                  <a:pt x="4084330" y="510256"/>
                </a:cubicBezTo>
                <a:cubicBezTo>
                  <a:pt x="4076517" y="511421"/>
                  <a:pt x="4068641" y="508994"/>
                  <a:pt x="4060704" y="502972"/>
                </a:cubicBezTo>
                <a:cubicBezTo>
                  <a:pt x="4052766" y="496951"/>
                  <a:pt x="4054524" y="493441"/>
                  <a:pt x="4065978" y="492443"/>
                </a:cubicBezTo>
                <a:cubicBezTo>
                  <a:pt x="4077431" y="491444"/>
                  <a:pt x="4092575" y="489026"/>
                  <a:pt x="4111408" y="485187"/>
                </a:cubicBezTo>
                <a:cubicBezTo>
                  <a:pt x="4130241" y="481349"/>
                  <a:pt x="4144466" y="477830"/>
                  <a:pt x="4154084" y="474630"/>
                </a:cubicBezTo>
                <a:cubicBezTo>
                  <a:pt x="4158893" y="473030"/>
                  <a:pt x="4163500" y="472576"/>
                  <a:pt x="4167904" y="473267"/>
                </a:cubicBezTo>
                <a:close/>
                <a:moveTo>
                  <a:pt x="2427548" y="472639"/>
                </a:moveTo>
                <a:cubicBezTo>
                  <a:pt x="2430567" y="473228"/>
                  <a:pt x="2434899" y="474754"/>
                  <a:pt x="2440542" y="477216"/>
                </a:cubicBezTo>
                <a:cubicBezTo>
                  <a:pt x="2450687" y="480602"/>
                  <a:pt x="2457034" y="485380"/>
                  <a:pt x="2459583" y="491550"/>
                </a:cubicBezTo>
                <a:cubicBezTo>
                  <a:pt x="2462131" y="497720"/>
                  <a:pt x="2461530" y="503450"/>
                  <a:pt x="2457778" y="508739"/>
                </a:cubicBezTo>
                <a:cubicBezTo>
                  <a:pt x="2454026" y="514029"/>
                  <a:pt x="2449041" y="513697"/>
                  <a:pt x="2442821" y="507744"/>
                </a:cubicBezTo>
                <a:cubicBezTo>
                  <a:pt x="2436601" y="501791"/>
                  <a:pt x="2431448" y="495267"/>
                  <a:pt x="2427362" y="488173"/>
                </a:cubicBezTo>
                <a:cubicBezTo>
                  <a:pt x="2423275" y="481079"/>
                  <a:pt x="2421628" y="476248"/>
                  <a:pt x="2422422" y="473681"/>
                </a:cubicBezTo>
                <a:cubicBezTo>
                  <a:pt x="2422819" y="472397"/>
                  <a:pt x="2424527" y="472050"/>
                  <a:pt x="2427548" y="472639"/>
                </a:cubicBezTo>
                <a:close/>
                <a:moveTo>
                  <a:pt x="579194" y="471041"/>
                </a:moveTo>
                <a:cubicBezTo>
                  <a:pt x="580995" y="471269"/>
                  <a:pt x="583209" y="471945"/>
                  <a:pt x="585837" y="473067"/>
                </a:cubicBezTo>
                <a:cubicBezTo>
                  <a:pt x="596349" y="477557"/>
                  <a:pt x="604152" y="482077"/>
                  <a:pt x="609249" y="486629"/>
                </a:cubicBezTo>
                <a:cubicBezTo>
                  <a:pt x="614347" y="491181"/>
                  <a:pt x="614849" y="495909"/>
                  <a:pt x="610756" y="500814"/>
                </a:cubicBezTo>
                <a:cubicBezTo>
                  <a:pt x="606664" y="505719"/>
                  <a:pt x="602524" y="512931"/>
                  <a:pt x="598339" y="522450"/>
                </a:cubicBezTo>
                <a:cubicBezTo>
                  <a:pt x="594153" y="531969"/>
                  <a:pt x="589834" y="541677"/>
                  <a:pt x="585381" y="551574"/>
                </a:cubicBezTo>
                <a:cubicBezTo>
                  <a:pt x="598292" y="567238"/>
                  <a:pt x="614775" y="584912"/>
                  <a:pt x="634830" y="604594"/>
                </a:cubicBezTo>
                <a:cubicBezTo>
                  <a:pt x="654884" y="624277"/>
                  <a:pt x="671221" y="637746"/>
                  <a:pt x="683841" y="645001"/>
                </a:cubicBezTo>
                <a:cubicBezTo>
                  <a:pt x="696460" y="652256"/>
                  <a:pt x="710835" y="659068"/>
                  <a:pt x="726963" y="665437"/>
                </a:cubicBezTo>
                <a:cubicBezTo>
                  <a:pt x="743093" y="671805"/>
                  <a:pt x="742396" y="676230"/>
                  <a:pt x="724871" y="678710"/>
                </a:cubicBezTo>
                <a:cubicBezTo>
                  <a:pt x="707346" y="681191"/>
                  <a:pt x="692594" y="681820"/>
                  <a:pt x="680613" y="680599"/>
                </a:cubicBezTo>
                <a:cubicBezTo>
                  <a:pt x="668632" y="679377"/>
                  <a:pt x="659469" y="674224"/>
                  <a:pt x="653126" y="665139"/>
                </a:cubicBezTo>
                <a:cubicBezTo>
                  <a:pt x="646782" y="656054"/>
                  <a:pt x="635567" y="641072"/>
                  <a:pt x="619481" y="620193"/>
                </a:cubicBezTo>
                <a:cubicBezTo>
                  <a:pt x="603395" y="599314"/>
                  <a:pt x="589753" y="579591"/>
                  <a:pt x="578554" y="561025"/>
                </a:cubicBezTo>
                <a:cubicBezTo>
                  <a:pt x="566461" y="583944"/>
                  <a:pt x="554487" y="603506"/>
                  <a:pt x="542631" y="619709"/>
                </a:cubicBezTo>
                <a:cubicBezTo>
                  <a:pt x="530774" y="635913"/>
                  <a:pt x="519081" y="648787"/>
                  <a:pt x="507553" y="658330"/>
                </a:cubicBezTo>
                <a:cubicBezTo>
                  <a:pt x="496026" y="667874"/>
                  <a:pt x="483133" y="675055"/>
                  <a:pt x="468877" y="679873"/>
                </a:cubicBezTo>
                <a:cubicBezTo>
                  <a:pt x="454620" y="684692"/>
                  <a:pt x="454608" y="681030"/>
                  <a:pt x="468839" y="668888"/>
                </a:cubicBezTo>
                <a:cubicBezTo>
                  <a:pt x="483072" y="656746"/>
                  <a:pt x="497105" y="642217"/>
                  <a:pt x="510940" y="625300"/>
                </a:cubicBezTo>
                <a:cubicBezTo>
                  <a:pt x="524775" y="608383"/>
                  <a:pt x="537143" y="589221"/>
                  <a:pt x="548044" y="567815"/>
                </a:cubicBezTo>
                <a:cubicBezTo>
                  <a:pt x="558946" y="546408"/>
                  <a:pt x="566703" y="529048"/>
                  <a:pt x="571317" y="515734"/>
                </a:cubicBezTo>
                <a:cubicBezTo>
                  <a:pt x="575930" y="502420"/>
                  <a:pt x="576876" y="490858"/>
                  <a:pt x="574154" y="481048"/>
                </a:cubicBezTo>
                <a:cubicBezTo>
                  <a:pt x="572112" y="473690"/>
                  <a:pt x="573792" y="470355"/>
                  <a:pt x="579194" y="471041"/>
                </a:cubicBezTo>
                <a:close/>
                <a:moveTo>
                  <a:pt x="6799675" y="468454"/>
                </a:moveTo>
                <a:cubicBezTo>
                  <a:pt x="6801210" y="468633"/>
                  <a:pt x="6803066" y="469247"/>
                  <a:pt x="6805242" y="470295"/>
                </a:cubicBezTo>
                <a:cubicBezTo>
                  <a:pt x="6813949" y="474487"/>
                  <a:pt x="6820392" y="479098"/>
                  <a:pt x="6824572" y="484127"/>
                </a:cubicBezTo>
                <a:cubicBezTo>
                  <a:pt x="6828752" y="489156"/>
                  <a:pt x="6827788" y="494272"/>
                  <a:pt x="6821679" y="499475"/>
                </a:cubicBezTo>
                <a:cubicBezTo>
                  <a:pt x="6815571" y="504678"/>
                  <a:pt x="6802279" y="523594"/>
                  <a:pt x="6781802" y="556225"/>
                </a:cubicBezTo>
                <a:cubicBezTo>
                  <a:pt x="6796028" y="556237"/>
                  <a:pt x="6806198" y="556244"/>
                  <a:pt x="6812312" y="556244"/>
                </a:cubicBezTo>
                <a:cubicBezTo>
                  <a:pt x="6823016" y="542812"/>
                  <a:pt x="6827784" y="531864"/>
                  <a:pt x="6826618" y="523399"/>
                </a:cubicBezTo>
                <a:cubicBezTo>
                  <a:pt x="6825452" y="514934"/>
                  <a:pt x="6831312" y="515151"/>
                  <a:pt x="6844198" y="524050"/>
                </a:cubicBezTo>
                <a:cubicBezTo>
                  <a:pt x="6857085" y="532949"/>
                  <a:pt x="6860173" y="539293"/>
                  <a:pt x="6853463" y="543082"/>
                </a:cubicBezTo>
                <a:cubicBezTo>
                  <a:pt x="6846754" y="546870"/>
                  <a:pt x="6827536" y="564869"/>
                  <a:pt x="6795810" y="597078"/>
                </a:cubicBezTo>
                <a:cubicBezTo>
                  <a:pt x="6814116" y="594784"/>
                  <a:pt x="6828422" y="592849"/>
                  <a:pt x="6838729" y="591274"/>
                </a:cubicBezTo>
                <a:cubicBezTo>
                  <a:pt x="6849036" y="589699"/>
                  <a:pt x="6848942" y="592204"/>
                  <a:pt x="6838450" y="598790"/>
                </a:cubicBezTo>
                <a:cubicBezTo>
                  <a:pt x="6827958" y="605375"/>
                  <a:pt x="6816721" y="610987"/>
                  <a:pt x="6804740" y="615626"/>
                </a:cubicBezTo>
                <a:cubicBezTo>
                  <a:pt x="6792760" y="620264"/>
                  <a:pt x="6783545" y="624388"/>
                  <a:pt x="6777096" y="627997"/>
                </a:cubicBezTo>
                <a:cubicBezTo>
                  <a:pt x="6770646" y="631606"/>
                  <a:pt x="6765323" y="629138"/>
                  <a:pt x="6761124" y="620593"/>
                </a:cubicBezTo>
                <a:cubicBezTo>
                  <a:pt x="6756926" y="612048"/>
                  <a:pt x="6759838" y="605915"/>
                  <a:pt x="6769859" y="602194"/>
                </a:cubicBezTo>
                <a:cubicBezTo>
                  <a:pt x="6779880" y="598474"/>
                  <a:pt x="6791991" y="587479"/>
                  <a:pt x="6806192" y="569210"/>
                </a:cubicBezTo>
                <a:cubicBezTo>
                  <a:pt x="6785344" y="572249"/>
                  <a:pt x="6771583" y="575731"/>
                  <a:pt x="6764910" y="579656"/>
                </a:cubicBezTo>
                <a:cubicBezTo>
                  <a:pt x="6758238" y="583581"/>
                  <a:pt x="6753916" y="581231"/>
                  <a:pt x="6751944" y="572605"/>
                </a:cubicBezTo>
                <a:cubicBezTo>
                  <a:pt x="6749972" y="563979"/>
                  <a:pt x="6752009" y="558637"/>
                  <a:pt x="6758055" y="556578"/>
                </a:cubicBezTo>
                <a:cubicBezTo>
                  <a:pt x="6764101" y="554520"/>
                  <a:pt x="6769118" y="549503"/>
                  <a:pt x="6773105" y="541528"/>
                </a:cubicBezTo>
                <a:cubicBezTo>
                  <a:pt x="6777092" y="533553"/>
                  <a:pt x="6782048" y="523489"/>
                  <a:pt x="6787970" y="511335"/>
                </a:cubicBezTo>
                <a:cubicBezTo>
                  <a:pt x="6793892" y="499180"/>
                  <a:pt x="6796074" y="488254"/>
                  <a:pt x="6794518" y="478555"/>
                </a:cubicBezTo>
                <a:cubicBezTo>
                  <a:pt x="6793350" y="471281"/>
                  <a:pt x="6795070" y="467914"/>
                  <a:pt x="6799675" y="468454"/>
                </a:cubicBezTo>
                <a:close/>
                <a:moveTo>
                  <a:pt x="7859992" y="467600"/>
                </a:moveTo>
                <a:cubicBezTo>
                  <a:pt x="7863313" y="468026"/>
                  <a:pt x="7867113" y="469266"/>
                  <a:pt x="7871392" y="471318"/>
                </a:cubicBezTo>
                <a:cubicBezTo>
                  <a:pt x="7879949" y="475424"/>
                  <a:pt x="7887164" y="479888"/>
                  <a:pt x="7893037" y="484713"/>
                </a:cubicBezTo>
                <a:cubicBezTo>
                  <a:pt x="7898910" y="489538"/>
                  <a:pt x="7900264" y="494526"/>
                  <a:pt x="7897102" y="499680"/>
                </a:cubicBezTo>
                <a:cubicBezTo>
                  <a:pt x="7893939" y="504833"/>
                  <a:pt x="7891995" y="510693"/>
                  <a:pt x="7891270" y="517260"/>
                </a:cubicBezTo>
                <a:cubicBezTo>
                  <a:pt x="7890544" y="523827"/>
                  <a:pt x="7890181" y="538397"/>
                  <a:pt x="7890181" y="560969"/>
                </a:cubicBezTo>
                <a:cubicBezTo>
                  <a:pt x="7890181" y="584124"/>
                  <a:pt x="7890748" y="605974"/>
                  <a:pt x="7891884" y="626518"/>
                </a:cubicBezTo>
                <a:cubicBezTo>
                  <a:pt x="7893018" y="647063"/>
                  <a:pt x="7894184" y="661834"/>
                  <a:pt x="7895381" y="670832"/>
                </a:cubicBezTo>
                <a:cubicBezTo>
                  <a:pt x="7896578" y="679830"/>
                  <a:pt x="7892932" y="690824"/>
                  <a:pt x="7884442" y="703816"/>
                </a:cubicBezTo>
                <a:cubicBezTo>
                  <a:pt x="7875953" y="716807"/>
                  <a:pt x="7869609" y="717862"/>
                  <a:pt x="7865410" y="706979"/>
                </a:cubicBezTo>
                <a:cubicBezTo>
                  <a:pt x="7861212" y="696095"/>
                  <a:pt x="7853178" y="686344"/>
                  <a:pt x="7841310" y="677724"/>
                </a:cubicBezTo>
                <a:cubicBezTo>
                  <a:pt x="7829440" y="669105"/>
                  <a:pt x="7830377" y="666351"/>
                  <a:pt x="7844119" y="669465"/>
                </a:cubicBezTo>
                <a:cubicBezTo>
                  <a:pt x="7857861" y="672577"/>
                  <a:pt x="7865252" y="670206"/>
                  <a:pt x="7866294" y="662349"/>
                </a:cubicBezTo>
                <a:cubicBezTo>
                  <a:pt x="7867336" y="654492"/>
                  <a:pt x="7867857" y="644430"/>
                  <a:pt x="7867857" y="632164"/>
                </a:cubicBezTo>
                <a:cubicBezTo>
                  <a:pt x="7867857" y="619055"/>
                  <a:pt x="7867280" y="594223"/>
                  <a:pt x="7866127" y="557667"/>
                </a:cubicBezTo>
                <a:cubicBezTo>
                  <a:pt x="7864974" y="521111"/>
                  <a:pt x="7862384" y="500470"/>
                  <a:pt x="7858360" y="495745"/>
                </a:cubicBezTo>
                <a:cubicBezTo>
                  <a:pt x="7854336" y="491020"/>
                  <a:pt x="7848420" y="488849"/>
                  <a:pt x="7840612" y="489234"/>
                </a:cubicBezTo>
                <a:cubicBezTo>
                  <a:pt x="7832805" y="489618"/>
                  <a:pt x="7819754" y="490883"/>
                  <a:pt x="7801461" y="493029"/>
                </a:cubicBezTo>
                <a:cubicBezTo>
                  <a:pt x="7812350" y="496613"/>
                  <a:pt x="7816434" y="501199"/>
                  <a:pt x="7813712" y="506786"/>
                </a:cubicBezTo>
                <a:cubicBezTo>
                  <a:pt x="7810990" y="512373"/>
                  <a:pt x="7809628" y="521846"/>
                  <a:pt x="7809628" y="535203"/>
                </a:cubicBezTo>
                <a:cubicBezTo>
                  <a:pt x="7815594" y="534446"/>
                  <a:pt x="7820238" y="534068"/>
                  <a:pt x="7823562" y="534068"/>
                </a:cubicBezTo>
                <a:cubicBezTo>
                  <a:pt x="7828548" y="534068"/>
                  <a:pt x="7833115" y="536353"/>
                  <a:pt x="7837264" y="540924"/>
                </a:cubicBezTo>
                <a:cubicBezTo>
                  <a:pt x="7841412" y="545494"/>
                  <a:pt x="7838603" y="549180"/>
                  <a:pt x="7828836" y="551983"/>
                </a:cubicBezTo>
                <a:cubicBezTo>
                  <a:pt x="7819069" y="554786"/>
                  <a:pt x="7812618" y="556715"/>
                  <a:pt x="7809479" y="557769"/>
                </a:cubicBezTo>
                <a:lnTo>
                  <a:pt x="7808456" y="585414"/>
                </a:lnTo>
                <a:cubicBezTo>
                  <a:pt x="7817906" y="583157"/>
                  <a:pt x="7825642" y="581619"/>
                  <a:pt x="7831664" y="580800"/>
                </a:cubicBezTo>
                <a:cubicBezTo>
                  <a:pt x="7837686" y="579982"/>
                  <a:pt x="7842327" y="582245"/>
                  <a:pt x="7845588" y="587590"/>
                </a:cubicBezTo>
                <a:cubicBezTo>
                  <a:pt x="7848850" y="592936"/>
                  <a:pt x="7846544" y="597025"/>
                  <a:pt x="7838668" y="599859"/>
                </a:cubicBezTo>
                <a:cubicBezTo>
                  <a:pt x="7830793" y="602693"/>
                  <a:pt x="7820722" y="605816"/>
                  <a:pt x="7808456" y="609226"/>
                </a:cubicBezTo>
                <a:cubicBezTo>
                  <a:pt x="7808456" y="626912"/>
                  <a:pt x="7807225" y="645212"/>
                  <a:pt x="7804763" y="664125"/>
                </a:cubicBezTo>
                <a:cubicBezTo>
                  <a:pt x="7802302" y="683039"/>
                  <a:pt x="7798826" y="692765"/>
                  <a:pt x="7794336" y="693305"/>
                </a:cubicBezTo>
                <a:cubicBezTo>
                  <a:pt x="7789846" y="693844"/>
                  <a:pt x="7787164" y="688483"/>
                  <a:pt x="7786290" y="677222"/>
                </a:cubicBezTo>
                <a:cubicBezTo>
                  <a:pt x="7785416" y="665961"/>
                  <a:pt x="7785369" y="644350"/>
                  <a:pt x="7786150" y="612389"/>
                </a:cubicBezTo>
                <a:cubicBezTo>
                  <a:pt x="7779564" y="613952"/>
                  <a:pt x="7773358" y="614733"/>
                  <a:pt x="7767528" y="614733"/>
                </a:cubicBezTo>
                <a:cubicBezTo>
                  <a:pt x="7762344" y="614733"/>
                  <a:pt x="7756370" y="612910"/>
                  <a:pt x="7749604" y="609264"/>
                </a:cubicBezTo>
                <a:cubicBezTo>
                  <a:pt x="7742838" y="605617"/>
                  <a:pt x="7742810" y="602892"/>
                  <a:pt x="7749520" y="601087"/>
                </a:cubicBezTo>
                <a:cubicBezTo>
                  <a:pt x="7756230" y="599283"/>
                  <a:pt x="7768824" y="595894"/>
                  <a:pt x="7787304" y="590920"/>
                </a:cubicBezTo>
                <a:lnTo>
                  <a:pt x="7787304" y="561025"/>
                </a:lnTo>
                <a:cubicBezTo>
                  <a:pt x="7778585" y="563369"/>
                  <a:pt x="7770179" y="562544"/>
                  <a:pt x="7762086" y="558550"/>
                </a:cubicBezTo>
                <a:cubicBezTo>
                  <a:pt x="7753994" y="554557"/>
                  <a:pt x="7753138" y="551630"/>
                  <a:pt x="7759520" y="549770"/>
                </a:cubicBezTo>
                <a:cubicBezTo>
                  <a:pt x="7765900" y="547909"/>
                  <a:pt x="7775162" y="545627"/>
                  <a:pt x="7787304" y="542923"/>
                </a:cubicBezTo>
                <a:cubicBezTo>
                  <a:pt x="7787304" y="525746"/>
                  <a:pt x="7786306" y="510380"/>
                  <a:pt x="7784308" y="496824"/>
                </a:cubicBezTo>
                <a:cubicBezTo>
                  <a:pt x="7771050" y="498387"/>
                  <a:pt x="7759225" y="499813"/>
                  <a:pt x="7748832" y="501103"/>
                </a:cubicBezTo>
                <a:cubicBezTo>
                  <a:pt x="7748076" y="554532"/>
                  <a:pt x="7746717" y="589488"/>
                  <a:pt x="7744758" y="605971"/>
                </a:cubicBezTo>
                <a:cubicBezTo>
                  <a:pt x="7742798" y="622453"/>
                  <a:pt x="7739223" y="639485"/>
                  <a:pt x="7734032" y="657065"/>
                </a:cubicBezTo>
                <a:cubicBezTo>
                  <a:pt x="7728842" y="674646"/>
                  <a:pt x="7718136" y="688524"/>
                  <a:pt x="7701914" y="698700"/>
                </a:cubicBezTo>
                <a:cubicBezTo>
                  <a:pt x="7685692" y="708876"/>
                  <a:pt x="7682848" y="706842"/>
                  <a:pt x="7693384" y="692598"/>
                </a:cubicBezTo>
                <a:cubicBezTo>
                  <a:pt x="7703920" y="678354"/>
                  <a:pt x="7711898" y="658647"/>
                  <a:pt x="7717318" y="633476"/>
                </a:cubicBezTo>
                <a:cubicBezTo>
                  <a:pt x="7722738" y="608305"/>
                  <a:pt x="7725447" y="587249"/>
                  <a:pt x="7725447" y="570308"/>
                </a:cubicBezTo>
                <a:lnTo>
                  <a:pt x="7725447" y="522441"/>
                </a:lnTo>
                <a:cubicBezTo>
                  <a:pt x="7725447" y="508526"/>
                  <a:pt x="7723304" y="498030"/>
                  <a:pt x="7719020" y="490954"/>
                </a:cubicBezTo>
                <a:cubicBezTo>
                  <a:pt x="7714735" y="483879"/>
                  <a:pt x="7717894" y="481510"/>
                  <a:pt x="7728498" y="483848"/>
                </a:cubicBezTo>
                <a:cubicBezTo>
                  <a:pt x="7739102" y="486186"/>
                  <a:pt x="7752047" y="486390"/>
                  <a:pt x="7767333" y="484462"/>
                </a:cubicBezTo>
                <a:cubicBezTo>
                  <a:pt x="7782619" y="482533"/>
                  <a:pt x="7799282" y="480034"/>
                  <a:pt x="7817320" y="476965"/>
                </a:cubicBezTo>
                <a:cubicBezTo>
                  <a:pt x="7835360" y="473895"/>
                  <a:pt x="7846742" y="471160"/>
                  <a:pt x="7851467" y="468760"/>
                </a:cubicBezTo>
                <a:cubicBezTo>
                  <a:pt x="7853830" y="467561"/>
                  <a:pt x="7856672" y="467174"/>
                  <a:pt x="7859992" y="467600"/>
                </a:cubicBezTo>
                <a:close/>
                <a:moveTo>
                  <a:pt x="1824721" y="466223"/>
                </a:moveTo>
                <a:cubicBezTo>
                  <a:pt x="1826016" y="465974"/>
                  <a:pt x="1827705" y="466054"/>
                  <a:pt x="1829789" y="466463"/>
                </a:cubicBezTo>
                <a:cubicBezTo>
                  <a:pt x="1838123" y="468100"/>
                  <a:pt x="1845149" y="470763"/>
                  <a:pt x="1850867" y="474453"/>
                </a:cubicBezTo>
                <a:cubicBezTo>
                  <a:pt x="1856584" y="478143"/>
                  <a:pt x="1858064" y="482589"/>
                  <a:pt x="1855304" y="487792"/>
                </a:cubicBezTo>
                <a:cubicBezTo>
                  <a:pt x="1852544" y="492995"/>
                  <a:pt x="1850427" y="508798"/>
                  <a:pt x="1848950" y="535203"/>
                </a:cubicBezTo>
                <a:cubicBezTo>
                  <a:pt x="1861515" y="533119"/>
                  <a:pt x="1869696" y="530264"/>
                  <a:pt x="1873499" y="526636"/>
                </a:cubicBezTo>
                <a:cubicBezTo>
                  <a:pt x="1877299" y="523008"/>
                  <a:pt x="1882636" y="522236"/>
                  <a:pt x="1889507" y="524320"/>
                </a:cubicBezTo>
                <a:cubicBezTo>
                  <a:pt x="1896377" y="526403"/>
                  <a:pt x="1902619" y="529572"/>
                  <a:pt x="1908231" y="533826"/>
                </a:cubicBezTo>
                <a:cubicBezTo>
                  <a:pt x="1913843" y="538080"/>
                  <a:pt x="1913865" y="542824"/>
                  <a:pt x="1908297" y="548058"/>
                </a:cubicBezTo>
                <a:cubicBezTo>
                  <a:pt x="1902727" y="553292"/>
                  <a:pt x="1897339" y="565353"/>
                  <a:pt x="1892130" y="584242"/>
                </a:cubicBezTo>
                <a:cubicBezTo>
                  <a:pt x="1893755" y="584329"/>
                  <a:pt x="1900460" y="583572"/>
                  <a:pt x="1912249" y="581972"/>
                </a:cubicBezTo>
                <a:cubicBezTo>
                  <a:pt x="1924038" y="580372"/>
                  <a:pt x="1932778" y="583436"/>
                  <a:pt x="1938471" y="591162"/>
                </a:cubicBezTo>
                <a:cubicBezTo>
                  <a:pt x="1944164" y="598889"/>
                  <a:pt x="1941937" y="602997"/>
                  <a:pt x="1931792" y="603487"/>
                </a:cubicBezTo>
                <a:cubicBezTo>
                  <a:pt x="1921647" y="603977"/>
                  <a:pt x="1910348" y="604222"/>
                  <a:pt x="1897896" y="604222"/>
                </a:cubicBezTo>
                <a:cubicBezTo>
                  <a:pt x="1885705" y="604222"/>
                  <a:pt x="1868218" y="605549"/>
                  <a:pt x="1845435" y="608203"/>
                </a:cubicBezTo>
                <a:cubicBezTo>
                  <a:pt x="1854476" y="618832"/>
                  <a:pt x="1865874" y="630639"/>
                  <a:pt x="1879628" y="643624"/>
                </a:cubicBezTo>
                <a:cubicBezTo>
                  <a:pt x="1893383" y="656609"/>
                  <a:pt x="1906542" y="665769"/>
                  <a:pt x="1919105" y="671102"/>
                </a:cubicBezTo>
                <a:cubicBezTo>
                  <a:pt x="1931668" y="676435"/>
                  <a:pt x="1941795" y="681005"/>
                  <a:pt x="1949484" y="684812"/>
                </a:cubicBezTo>
                <a:cubicBezTo>
                  <a:pt x="1957173" y="688620"/>
                  <a:pt x="1953611" y="691317"/>
                  <a:pt x="1938796" y="692905"/>
                </a:cubicBezTo>
                <a:cubicBezTo>
                  <a:pt x="1923982" y="694492"/>
                  <a:pt x="1911381" y="694874"/>
                  <a:pt x="1900995" y="694049"/>
                </a:cubicBezTo>
                <a:cubicBezTo>
                  <a:pt x="1890607" y="693224"/>
                  <a:pt x="1882121" y="688080"/>
                  <a:pt x="1875536" y="678617"/>
                </a:cubicBezTo>
                <a:cubicBezTo>
                  <a:pt x="1868950" y="669154"/>
                  <a:pt x="1862968" y="660011"/>
                  <a:pt x="1857592" y="651187"/>
                </a:cubicBezTo>
                <a:cubicBezTo>
                  <a:pt x="1852216" y="642362"/>
                  <a:pt x="1846253" y="630211"/>
                  <a:pt x="1839705" y="614733"/>
                </a:cubicBezTo>
                <a:cubicBezTo>
                  <a:pt x="1834757" y="639166"/>
                  <a:pt x="1826416" y="657856"/>
                  <a:pt x="1814683" y="670804"/>
                </a:cubicBezTo>
                <a:cubicBezTo>
                  <a:pt x="1802950" y="683752"/>
                  <a:pt x="1788387" y="692431"/>
                  <a:pt x="1770992" y="696840"/>
                </a:cubicBezTo>
                <a:cubicBezTo>
                  <a:pt x="1753598" y="701249"/>
                  <a:pt x="1751440" y="699109"/>
                  <a:pt x="1764518" y="690421"/>
                </a:cubicBezTo>
                <a:cubicBezTo>
                  <a:pt x="1777597" y="681734"/>
                  <a:pt x="1789094" y="670717"/>
                  <a:pt x="1799009" y="657372"/>
                </a:cubicBezTo>
                <a:cubicBezTo>
                  <a:pt x="1808926" y="644027"/>
                  <a:pt x="1815794" y="628648"/>
                  <a:pt x="1819613" y="611236"/>
                </a:cubicBezTo>
                <a:cubicBezTo>
                  <a:pt x="1814070" y="612711"/>
                  <a:pt x="1808293" y="614246"/>
                  <a:pt x="1802284" y="615840"/>
                </a:cubicBezTo>
                <a:cubicBezTo>
                  <a:pt x="1796275" y="617434"/>
                  <a:pt x="1790073" y="615294"/>
                  <a:pt x="1783680" y="609422"/>
                </a:cubicBezTo>
                <a:lnTo>
                  <a:pt x="1780551" y="604564"/>
                </a:lnTo>
                <a:lnTo>
                  <a:pt x="1777039" y="608798"/>
                </a:lnTo>
                <a:cubicBezTo>
                  <a:pt x="1770037" y="614243"/>
                  <a:pt x="1758492" y="622853"/>
                  <a:pt x="1742399" y="634629"/>
                </a:cubicBezTo>
                <a:cubicBezTo>
                  <a:pt x="1726307" y="646405"/>
                  <a:pt x="1716193" y="654594"/>
                  <a:pt x="1712057" y="659195"/>
                </a:cubicBezTo>
                <a:cubicBezTo>
                  <a:pt x="1707920" y="663797"/>
                  <a:pt x="1702172" y="663567"/>
                  <a:pt x="1694811" y="658507"/>
                </a:cubicBezTo>
                <a:cubicBezTo>
                  <a:pt x="1687451" y="653447"/>
                  <a:pt x="1682872" y="648613"/>
                  <a:pt x="1681072" y="644006"/>
                </a:cubicBezTo>
                <a:cubicBezTo>
                  <a:pt x="1679275" y="639398"/>
                  <a:pt x="1682409" y="636868"/>
                  <a:pt x="1690476" y="636415"/>
                </a:cubicBezTo>
                <a:cubicBezTo>
                  <a:pt x="1698544" y="635963"/>
                  <a:pt x="1713573" y="628772"/>
                  <a:pt x="1735562" y="614845"/>
                </a:cubicBezTo>
                <a:lnTo>
                  <a:pt x="1735562" y="572708"/>
                </a:lnTo>
                <a:cubicBezTo>
                  <a:pt x="1730713" y="575002"/>
                  <a:pt x="1724862" y="576549"/>
                  <a:pt x="1718010" y="577349"/>
                </a:cubicBezTo>
                <a:cubicBezTo>
                  <a:pt x="1711157" y="578149"/>
                  <a:pt x="1704978" y="576007"/>
                  <a:pt x="1699471" y="570922"/>
                </a:cubicBezTo>
                <a:cubicBezTo>
                  <a:pt x="1693965" y="565837"/>
                  <a:pt x="1695130" y="562528"/>
                  <a:pt x="1702969" y="560997"/>
                </a:cubicBezTo>
                <a:cubicBezTo>
                  <a:pt x="1710807" y="559465"/>
                  <a:pt x="1721671" y="556616"/>
                  <a:pt x="1735562" y="552448"/>
                </a:cubicBezTo>
                <a:cubicBezTo>
                  <a:pt x="1735562" y="518379"/>
                  <a:pt x="1733423" y="497066"/>
                  <a:pt x="1729144" y="488508"/>
                </a:cubicBezTo>
                <a:cubicBezTo>
                  <a:pt x="1724865" y="479950"/>
                  <a:pt x="1726704" y="476496"/>
                  <a:pt x="1734660" y="478146"/>
                </a:cubicBezTo>
                <a:cubicBezTo>
                  <a:pt x="1742616" y="479795"/>
                  <a:pt x="1749838" y="482440"/>
                  <a:pt x="1756324" y="486080"/>
                </a:cubicBezTo>
                <a:cubicBezTo>
                  <a:pt x="1762811" y="489720"/>
                  <a:pt x="1764677" y="493974"/>
                  <a:pt x="1761924" y="498842"/>
                </a:cubicBezTo>
                <a:cubicBezTo>
                  <a:pt x="1759171" y="503710"/>
                  <a:pt x="1757434" y="519725"/>
                  <a:pt x="1756715" y="546886"/>
                </a:cubicBezTo>
                <a:cubicBezTo>
                  <a:pt x="1758302" y="546191"/>
                  <a:pt x="1761350" y="545044"/>
                  <a:pt x="1765859" y="543444"/>
                </a:cubicBezTo>
                <a:cubicBezTo>
                  <a:pt x="1770366" y="541844"/>
                  <a:pt x="1775225" y="543317"/>
                  <a:pt x="1780434" y="547863"/>
                </a:cubicBezTo>
                <a:cubicBezTo>
                  <a:pt x="1785643" y="552408"/>
                  <a:pt x="1785903" y="556299"/>
                  <a:pt x="1781216" y="559536"/>
                </a:cubicBezTo>
                <a:cubicBezTo>
                  <a:pt x="1776527" y="562773"/>
                  <a:pt x="1768304" y="565769"/>
                  <a:pt x="1756547" y="568522"/>
                </a:cubicBezTo>
                <a:cubicBezTo>
                  <a:pt x="1755889" y="584372"/>
                  <a:pt x="1755561" y="597004"/>
                  <a:pt x="1755561" y="606417"/>
                </a:cubicBezTo>
                <a:cubicBezTo>
                  <a:pt x="1761886" y="601320"/>
                  <a:pt x="1769498" y="596737"/>
                  <a:pt x="1778398" y="592669"/>
                </a:cubicBezTo>
                <a:cubicBezTo>
                  <a:pt x="1787295" y="588601"/>
                  <a:pt x="1791045" y="588911"/>
                  <a:pt x="1789643" y="593599"/>
                </a:cubicBezTo>
                <a:lnTo>
                  <a:pt x="1783029" y="601576"/>
                </a:lnTo>
                <a:lnTo>
                  <a:pt x="1785830" y="600613"/>
                </a:lnTo>
                <a:cubicBezTo>
                  <a:pt x="1790988" y="600613"/>
                  <a:pt x="1803131" y="598486"/>
                  <a:pt x="1822255" y="594232"/>
                </a:cubicBezTo>
                <a:cubicBezTo>
                  <a:pt x="1823606" y="587076"/>
                  <a:pt x="1825454" y="574841"/>
                  <a:pt x="1827798" y="557527"/>
                </a:cubicBezTo>
                <a:cubicBezTo>
                  <a:pt x="1825107" y="559090"/>
                  <a:pt x="1822013" y="559871"/>
                  <a:pt x="1818515" y="559871"/>
                </a:cubicBezTo>
                <a:cubicBezTo>
                  <a:pt x="1814683" y="559871"/>
                  <a:pt x="1809824" y="557434"/>
                  <a:pt x="1803940" y="552560"/>
                </a:cubicBezTo>
                <a:cubicBezTo>
                  <a:pt x="1798055" y="547686"/>
                  <a:pt x="1798486" y="544954"/>
                  <a:pt x="1805233" y="544365"/>
                </a:cubicBezTo>
                <a:cubicBezTo>
                  <a:pt x="1811980" y="543776"/>
                  <a:pt x="1819526" y="542520"/>
                  <a:pt x="1827874" y="540598"/>
                </a:cubicBezTo>
                <a:cubicBezTo>
                  <a:pt x="1829374" y="507347"/>
                  <a:pt x="1827985" y="486269"/>
                  <a:pt x="1823706" y="477365"/>
                </a:cubicBezTo>
                <a:cubicBezTo>
                  <a:pt x="1820497" y="470686"/>
                  <a:pt x="1820835" y="466972"/>
                  <a:pt x="1824721" y="466223"/>
                </a:cubicBezTo>
                <a:close/>
                <a:moveTo>
                  <a:pt x="7112292" y="465916"/>
                </a:moveTo>
                <a:cubicBezTo>
                  <a:pt x="7114882" y="465797"/>
                  <a:pt x="7119078" y="467095"/>
                  <a:pt x="7124879" y="469812"/>
                </a:cubicBezTo>
                <a:cubicBezTo>
                  <a:pt x="7136482" y="475244"/>
                  <a:pt x="7143315" y="481566"/>
                  <a:pt x="7145380" y="488778"/>
                </a:cubicBezTo>
                <a:cubicBezTo>
                  <a:pt x="7147445" y="495990"/>
                  <a:pt x="7146612" y="502830"/>
                  <a:pt x="7142878" y="509298"/>
                </a:cubicBezTo>
                <a:cubicBezTo>
                  <a:pt x="7139145" y="515765"/>
                  <a:pt x="7134132" y="515198"/>
                  <a:pt x="7127837" y="507595"/>
                </a:cubicBezTo>
                <a:cubicBezTo>
                  <a:pt x="7121543" y="499993"/>
                  <a:pt x="7117186" y="493364"/>
                  <a:pt x="7114768" y="487708"/>
                </a:cubicBezTo>
                <a:cubicBezTo>
                  <a:pt x="7112387" y="482164"/>
                  <a:pt x="7110576" y="476438"/>
                  <a:pt x="7109336" y="470528"/>
                </a:cubicBezTo>
                <a:cubicBezTo>
                  <a:pt x="7108716" y="467573"/>
                  <a:pt x="7109701" y="466036"/>
                  <a:pt x="7112292" y="465916"/>
                </a:cubicBezTo>
                <a:close/>
                <a:moveTo>
                  <a:pt x="3666492" y="463281"/>
                </a:moveTo>
                <a:cubicBezTo>
                  <a:pt x="3667840" y="463254"/>
                  <a:pt x="3669559" y="463545"/>
                  <a:pt x="3671648" y="464156"/>
                </a:cubicBezTo>
                <a:cubicBezTo>
                  <a:pt x="3680007" y="466599"/>
                  <a:pt x="3687229" y="469408"/>
                  <a:pt x="3693312" y="472583"/>
                </a:cubicBezTo>
                <a:cubicBezTo>
                  <a:pt x="3699395" y="475759"/>
                  <a:pt x="3701253" y="479972"/>
                  <a:pt x="3698884" y="485225"/>
                </a:cubicBezTo>
                <a:cubicBezTo>
                  <a:pt x="3696515" y="490477"/>
                  <a:pt x="3694959" y="499252"/>
                  <a:pt x="3694214" y="511549"/>
                </a:cubicBezTo>
                <a:cubicBezTo>
                  <a:pt x="3693470" y="523846"/>
                  <a:pt x="3693098" y="536790"/>
                  <a:pt x="3693098" y="550383"/>
                </a:cubicBezTo>
                <a:cubicBezTo>
                  <a:pt x="3703578" y="542483"/>
                  <a:pt x="3710353" y="536229"/>
                  <a:pt x="3713423" y="531622"/>
                </a:cubicBezTo>
                <a:cubicBezTo>
                  <a:pt x="3716492" y="527014"/>
                  <a:pt x="3721928" y="525734"/>
                  <a:pt x="3729729" y="527780"/>
                </a:cubicBezTo>
                <a:cubicBezTo>
                  <a:pt x="3737530" y="529827"/>
                  <a:pt x="3744270" y="532753"/>
                  <a:pt x="3749951" y="536561"/>
                </a:cubicBezTo>
                <a:cubicBezTo>
                  <a:pt x="3755631" y="540368"/>
                  <a:pt x="3757004" y="543993"/>
                  <a:pt x="3754071" y="547435"/>
                </a:cubicBezTo>
                <a:cubicBezTo>
                  <a:pt x="3751138" y="550876"/>
                  <a:pt x="3748397" y="555515"/>
                  <a:pt x="3745848" y="561350"/>
                </a:cubicBezTo>
                <a:cubicBezTo>
                  <a:pt x="3743300" y="567185"/>
                  <a:pt x="3741439" y="575157"/>
                  <a:pt x="3740267" y="585265"/>
                </a:cubicBezTo>
                <a:cubicBezTo>
                  <a:pt x="3739095" y="595373"/>
                  <a:pt x="3737266" y="603534"/>
                  <a:pt x="3734779" y="609747"/>
                </a:cubicBezTo>
                <a:cubicBezTo>
                  <a:pt x="3732293" y="615961"/>
                  <a:pt x="3727478" y="621846"/>
                  <a:pt x="3720334" y="627402"/>
                </a:cubicBezTo>
                <a:cubicBezTo>
                  <a:pt x="3713190" y="632958"/>
                  <a:pt x="3708635" y="632106"/>
                  <a:pt x="3706669" y="624844"/>
                </a:cubicBezTo>
                <a:cubicBezTo>
                  <a:pt x="3704704" y="617582"/>
                  <a:pt x="3700955" y="609583"/>
                  <a:pt x="3695424" y="600845"/>
                </a:cubicBezTo>
                <a:cubicBezTo>
                  <a:pt x="3694041" y="598661"/>
                  <a:pt x="3693039" y="596825"/>
                  <a:pt x="3692418" y="595337"/>
                </a:cubicBezTo>
                <a:lnTo>
                  <a:pt x="3691713" y="591987"/>
                </a:lnTo>
                <a:lnTo>
                  <a:pt x="3691480" y="596457"/>
                </a:lnTo>
                <a:cubicBezTo>
                  <a:pt x="3690847" y="605246"/>
                  <a:pt x="3690084" y="613189"/>
                  <a:pt x="3689191" y="620286"/>
                </a:cubicBezTo>
                <a:cubicBezTo>
                  <a:pt x="3687406" y="634481"/>
                  <a:pt x="3684119" y="640353"/>
                  <a:pt x="3679332" y="637904"/>
                </a:cubicBezTo>
                <a:cubicBezTo>
                  <a:pt x="3674544" y="635454"/>
                  <a:pt x="3671729" y="631039"/>
                  <a:pt x="3670886" y="624658"/>
                </a:cubicBezTo>
                <a:cubicBezTo>
                  <a:pt x="3670042" y="618277"/>
                  <a:pt x="3670011" y="603292"/>
                  <a:pt x="3670793" y="579703"/>
                </a:cubicBezTo>
                <a:cubicBezTo>
                  <a:pt x="3664839" y="584180"/>
                  <a:pt x="3657069" y="589494"/>
                  <a:pt x="3647482" y="595646"/>
                </a:cubicBezTo>
                <a:cubicBezTo>
                  <a:pt x="3646738" y="628177"/>
                  <a:pt x="3649994" y="648616"/>
                  <a:pt x="3657249" y="656963"/>
                </a:cubicBezTo>
                <a:cubicBezTo>
                  <a:pt x="3664505" y="665310"/>
                  <a:pt x="3679294" y="669297"/>
                  <a:pt x="3701619" y="668925"/>
                </a:cubicBezTo>
                <a:cubicBezTo>
                  <a:pt x="3723943" y="668553"/>
                  <a:pt x="3739288" y="666367"/>
                  <a:pt x="3747653" y="662367"/>
                </a:cubicBezTo>
                <a:cubicBezTo>
                  <a:pt x="3756018" y="658368"/>
                  <a:pt x="3761646" y="654194"/>
                  <a:pt x="3764536" y="649847"/>
                </a:cubicBezTo>
                <a:cubicBezTo>
                  <a:pt x="3767425" y="645500"/>
                  <a:pt x="3770833" y="635036"/>
                  <a:pt x="3774758" y="618454"/>
                </a:cubicBezTo>
                <a:cubicBezTo>
                  <a:pt x="3778684" y="601872"/>
                  <a:pt x="3781608" y="602269"/>
                  <a:pt x="3783530" y="619644"/>
                </a:cubicBezTo>
                <a:cubicBezTo>
                  <a:pt x="3785452" y="637020"/>
                  <a:pt x="3788373" y="649295"/>
                  <a:pt x="3792292" y="656470"/>
                </a:cubicBezTo>
                <a:cubicBezTo>
                  <a:pt x="3796211" y="663645"/>
                  <a:pt x="3794509" y="669923"/>
                  <a:pt x="3787185" y="675306"/>
                </a:cubicBezTo>
                <a:cubicBezTo>
                  <a:pt x="3779862" y="680689"/>
                  <a:pt x="3768433" y="684974"/>
                  <a:pt x="3752899" y="688161"/>
                </a:cubicBezTo>
                <a:cubicBezTo>
                  <a:pt x="3737365" y="691348"/>
                  <a:pt x="3720430" y="692744"/>
                  <a:pt x="3702093" y="692347"/>
                </a:cubicBezTo>
                <a:cubicBezTo>
                  <a:pt x="3683756" y="691950"/>
                  <a:pt x="3668601" y="689070"/>
                  <a:pt x="3656626" y="683706"/>
                </a:cubicBezTo>
                <a:cubicBezTo>
                  <a:pt x="3644651" y="678341"/>
                  <a:pt x="3636819" y="669096"/>
                  <a:pt x="3633130" y="655968"/>
                </a:cubicBezTo>
                <a:cubicBezTo>
                  <a:pt x="3629440" y="642840"/>
                  <a:pt x="3627595" y="625591"/>
                  <a:pt x="3627595" y="604222"/>
                </a:cubicBezTo>
                <a:cubicBezTo>
                  <a:pt x="3627186" y="607087"/>
                  <a:pt x="3625698" y="608972"/>
                  <a:pt x="3623130" y="609877"/>
                </a:cubicBezTo>
                <a:cubicBezTo>
                  <a:pt x="3620563" y="610783"/>
                  <a:pt x="3615996" y="609264"/>
                  <a:pt x="3609429" y="605320"/>
                </a:cubicBezTo>
                <a:cubicBezTo>
                  <a:pt x="3602862" y="601376"/>
                  <a:pt x="3602419" y="598294"/>
                  <a:pt x="3608099" y="596074"/>
                </a:cubicBezTo>
                <a:cubicBezTo>
                  <a:pt x="3613779" y="593854"/>
                  <a:pt x="3619887" y="591107"/>
                  <a:pt x="3626423" y="587832"/>
                </a:cubicBezTo>
                <a:cubicBezTo>
                  <a:pt x="3626423" y="577030"/>
                  <a:pt x="3626237" y="567496"/>
                  <a:pt x="3625865" y="559229"/>
                </a:cubicBezTo>
                <a:cubicBezTo>
                  <a:pt x="3625493" y="550963"/>
                  <a:pt x="3623741" y="542948"/>
                  <a:pt x="3620610" y="535184"/>
                </a:cubicBezTo>
                <a:cubicBezTo>
                  <a:pt x="3617478" y="527420"/>
                  <a:pt x="3620123" y="524571"/>
                  <a:pt x="3628544" y="526636"/>
                </a:cubicBezTo>
                <a:cubicBezTo>
                  <a:pt x="3636965" y="528701"/>
                  <a:pt x="3643411" y="531399"/>
                  <a:pt x="3647882" y="534729"/>
                </a:cubicBezTo>
                <a:cubicBezTo>
                  <a:pt x="3652353" y="538059"/>
                  <a:pt x="3653420" y="541692"/>
                  <a:pt x="3651082" y="545630"/>
                </a:cubicBezTo>
                <a:cubicBezTo>
                  <a:pt x="3648744" y="549568"/>
                  <a:pt x="3647575" y="560491"/>
                  <a:pt x="3647575" y="578400"/>
                </a:cubicBezTo>
                <a:cubicBezTo>
                  <a:pt x="3655253" y="573415"/>
                  <a:pt x="3662992" y="567728"/>
                  <a:pt x="3670793" y="561341"/>
                </a:cubicBezTo>
                <a:cubicBezTo>
                  <a:pt x="3670793" y="537032"/>
                  <a:pt x="3670603" y="518032"/>
                  <a:pt x="3670225" y="504340"/>
                </a:cubicBezTo>
                <a:cubicBezTo>
                  <a:pt x="3669847" y="490648"/>
                  <a:pt x="3667900" y="479916"/>
                  <a:pt x="3664384" y="472146"/>
                </a:cubicBezTo>
                <a:cubicBezTo>
                  <a:pt x="3661747" y="466319"/>
                  <a:pt x="3662449" y="463364"/>
                  <a:pt x="3666492" y="463281"/>
                </a:cubicBezTo>
                <a:close/>
                <a:moveTo>
                  <a:pt x="2129156" y="461682"/>
                </a:moveTo>
                <a:cubicBezTo>
                  <a:pt x="2137714" y="461682"/>
                  <a:pt x="2146479" y="464271"/>
                  <a:pt x="2155453" y="469449"/>
                </a:cubicBezTo>
                <a:cubicBezTo>
                  <a:pt x="2164426" y="474627"/>
                  <a:pt x="2167715" y="482623"/>
                  <a:pt x="2165322" y="493438"/>
                </a:cubicBezTo>
                <a:cubicBezTo>
                  <a:pt x="2162928" y="504253"/>
                  <a:pt x="2155053" y="504194"/>
                  <a:pt x="2141695" y="493261"/>
                </a:cubicBezTo>
                <a:cubicBezTo>
                  <a:pt x="2128338" y="482329"/>
                  <a:pt x="2120369" y="474332"/>
                  <a:pt x="2117790" y="469272"/>
                </a:cubicBezTo>
                <a:cubicBezTo>
                  <a:pt x="2115210" y="464212"/>
                  <a:pt x="2118999" y="461682"/>
                  <a:pt x="2129156" y="461682"/>
                </a:cubicBezTo>
                <a:close/>
                <a:moveTo>
                  <a:pt x="7160156" y="459252"/>
                </a:moveTo>
                <a:cubicBezTo>
                  <a:pt x="7162587" y="459135"/>
                  <a:pt x="7166622" y="460547"/>
                  <a:pt x="7172262" y="463486"/>
                </a:cubicBezTo>
                <a:cubicBezTo>
                  <a:pt x="7183542" y="469365"/>
                  <a:pt x="7189598" y="476562"/>
                  <a:pt x="7190428" y="485076"/>
                </a:cubicBezTo>
                <a:cubicBezTo>
                  <a:pt x="7191260" y="493590"/>
                  <a:pt x="7189418" y="500207"/>
                  <a:pt x="7184904" y="504926"/>
                </a:cubicBezTo>
                <a:cubicBezTo>
                  <a:pt x="7180389" y="509645"/>
                  <a:pt x="7176346" y="509170"/>
                  <a:pt x="7172774" y="503503"/>
                </a:cubicBezTo>
                <a:cubicBezTo>
                  <a:pt x="7169202" y="497835"/>
                  <a:pt x="7166120" y="491553"/>
                  <a:pt x="7163528" y="484657"/>
                </a:cubicBezTo>
                <a:cubicBezTo>
                  <a:pt x="7161184" y="477352"/>
                  <a:pt x="7159234" y="470528"/>
                  <a:pt x="7157677" y="464184"/>
                </a:cubicBezTo>
                <a:cubicBezTo>
                  <a:pt x="7156898" y="461012"/>
                  <a:pt x="7157726" y="459368"/>
                  <a:pt x="7160156" y="459252"/>
                </a:cubicBezTo>
                <a:close/>
                <a:moveTo>
                  <a:pt x="5071953" y="457959"/>
                </a:moveTo>
                <a:cubicBezTo>
                  <a:pt x="5073586" y="457909"/>
                  <a:pt x="5075605" y="458242"/>
                  <a:pt x="5078009" y="458956"/>
                </a:cubicBezTo>
                <a:cubicBezTo>
                  <a:pt x="5087627" y="461815"/>
                  <a:pt x="5094849" y="465142"/>
                  <a:pt x="5099673" y="468937"/>
                </a:cubicBezTo>
                <a:cubicBezTo>
                  <a:pt x="5104497" y="472732"/>
                  <a:pt x="5105065" y="476900"/>
                  <a:pt x="5101375" y="481439"/>
                </a:cubicBezTo>
                <a:cubicBezTo>
                  <a:pt x="5097686" y="485978"/>
                  <a:pt x="5093326" y="493271"/>
                  <a:pt x="5088297" y="503317"/>
                </a:cubicBezTo>
                <a:cubicBezTo>
                  <a:pt x="5083268" y="513362"/>
                  <a:pt x="5075854" y="523607"/>
                  <a:pt x="5066057" y="534050"/>
                </a:cubicBezTo>
                <a:cubicBezTo>
                  <a:pt x="5090576" y="533367"/>
                  <a:pt x="5105734" y="530862"/>
                  <a:pt x="5111533" y="526534"/>
                </a:cubicBezTo>
                <a:cubicBezTo>
                  <a:pt x="5117331" y="522205"/>
                  <a:pt x="5124050" y="521709"/>
                  <a:pt x="5131690" y="525045"/>
                </a:cubicBezTo>
                <a:cubicBezTo>
                  <a:pt x="5139330" y="528382"/>
                  <a:pt x="5145478" y="532552"/>
                  <a:pt x="5150135" y="537556"/>
                </a:cubicBezTo>
                <a:cubicBezTo>
                  <a:pt x="5154792" y="542561"/>
                  <a:pt x="5155143" y="547218"/>
                  <a:pt x="5151186" y="551528"/>
                </a:cubicBezTo>
                <a:cubicBezTo>
                  <a:pt x="5147230" y="555837"/>
                  <a:pt x="5144486" y="566057"/>
                  <a:pt x="5142954" y="582186"/>
                </a:cubicBezTo>
                <a:cubicBezTo>
                  <a:pt x="5141422" y="598315"/>
                  <a:pt x="5140074" y="614538"/>
                  <a:pt x="5138908" y="630853"/>
                </a:cubicBezTo>
                <a:cubicBezTo>
                  <a:pt x="5137742" y="647168"/>
                  <a:pt x="5134300" y="661242"/>
                  <a:pt x="5128583" y="673074"/>
                </a:cubicBezTo>
                <a:cubicBezTo>
                  <a:pt x="5122865" y="684905"/>
                  <a:pt x="5113994" y="693900"/>
                  <a:pt x="5101971" y="700058"/>
                </a:cubicBezTo>
                <a:cubicBezTo>
                  <a:pt x="5089947" y="706216"/>
                  <a:pt x="5083479" y="704669"/>
                  <a:pt x="5082567" y="695416"/>
                </a:cubicBezTo>
                <a:cubicBezTo>
                  <a:pt x="5081656" y="686164"/>
                  <a:pt x="5076707" y="675635"/>
                  <a:pt x="5067722" y="663828"/>
                </a:cubicBezTo>
                <a:cubicBezTo>
                  <a:pt x="5058736" y="652021"/>
                  <a:pt x="5059951" y="648883"/>
                  <a:pt x="5071368" y="654414"/>
                </a:cubicBezTo>
                <a:cubicBezTo>
                  <a:pt x="5082784" y="659946"/>
                  <a:pt x="5090756" y="663059"/>
                  <a:pt x="5095283" y="663753"/>
                </a:cubicBezTo>
                <a:cubicBezTo>
                  <a:pt x="5099809" y="664448"/>
                  <a:pt x="5104023" y="660290"/>
                  <a:pt x="5107923" y="651280"/>
                </a:cubicBezTo>
                <a:cubicBezTo>
                  <a:pt x="5111824" y="642269"/>
                  <a:pt x="5114553" y="628624"/>
                  <a:pt x="5116109" y="610343"/>
                </a:cubicBezTo>
                <a:cubicBezTo>
                  <a:pt x="5117666" y="592061"/>
                  <a:pt x="5118444" y="576769"/>
                  <a:pt x="5118444" y="564466"/>
                </a:cubicBezTo>
                <a:cubicBezTo>
                  <a:pt x="5118444" y="553366"/>
                  <a:pt x="5117374" y="547100"/>
                  <a:pt x="5115235" y="545667"/>
                </a:cubicBezTo>
                <a:cubicBezTo>
                  <a:pt x="5113096" y="544235"/>
                  <a:pt x="5107778" y="544585"/>
                  <a:pt x="5099282" y="546719"/>
                </a:cubicBezTo>
                <a:lnTo>
                  <a:pt x="5074949" y="552820"/>
                </a:lnTo>
                <a:cubicBezTo>
                  <a:pt x="5069045" y="553627"/>
                  <a:pt x="5063799" y="551692"/>
                  <a:pt x="5059211" y="547016"/>
                </a:cubicBezTo>
                <a:cubicBezTo>
                  <a:pt x="5047342" y="560497"/>
                  <a:pt x="5034985" y="570872"/>
                  <a:pt x="5022143" y="578140"/>
                </a:cubicBezTo>
                <a:cubicBezTo>
                  <a:pt x="5018932" y="579957"/>
                  <a:pt x="5016515" y="581063"/>
                  <a:pt x="5014891" y="581457"/>
                </a:cubicBezTo>
                <a:lnTo>
                  <a:pt x="5013453" y="580909"/>
                </a:lnTo>
                <a:lnTo>
                  <a:pt x="5013179" y="585721"/>
                </a:lnTo>
                <a:cubicBezTo>
                  <a:pt x="5013000" y="592061"/>
                  <a:pt x="5013105" y="599900"/>
                  <a:pt x="5013492" y="609236"/>
                </a:cubicBezTo>
                <a:cubicBezTo>
                  <a:pt x="5014267" y="627907"/>
                  <a:pt x="5013653" y="642046"/>
                  <a:pt x="5011651" y="651652"/>
                </a:cubicBezTo>
                <a:cubicBezTo>
                  <a:pt x="5009647" y="661257"/>
                  <a:pt x="5006956" y="668984"/>
                  <a:pt x="5003577" y="674832"/>
                </a:cubicBezTo>
                <a:cubicBezTo>
                  <a:pt x="5000197" y="680679"/>
                  <a:pt x="4996578" y="680766"/>
                  <a:pt x="4992722" y="675092"/>
                </a:cubicBezTo>
                <a:cubicBezTo>
                  <a:pt x="4988864" y="669418"/>
                  <a:pt x="4985913" y="664705"/>
                  <a:pt x="4983866" y="660953"/>
                </a:cubicBezTo>
                <a:cubicBezTo>
                  <a:pt x="4981820" y="657202"/>
                  <a:pt x="4979820" y="655174"/>
                  <a:pt x="4977866" y="654870"/>
                </a:cubicBezTo>
                <a:cubicBezTo>
                  <a:pt x="4975913" y="654566"/>
                  <a:pt x="4966205" y="655841"/>
                  <a:pt x="4948743" y="658693"/>
                </a:cubicBezTo>
                <a:cubicBezTo>
                  <a:pt x="4944675" y="676081"/>
                  <a:pt x="4940033" y="680837"/>
                  <a:pt x="4934818" y="672962"/>
                </a:cubicBezTo>
                <a:cubicBezTo>
                  <a:pt x="4929603" y="665086"/>
                  <a:pt x="4926995" y="654600"/>
                  <a:pt x="4926995" y="641503"/>
                </a:cubicBezTo>
                <a:cubicBezTo>
                  <a:pt x="4926995" y="629163"/>
                  <a:pt x="4926614" y="613831"/>
                  <a:pt x="4925851" y="595506"/>
                </a:cubicBezTo>
                <a:cubicBezTo>
                  <a:pt x="4925089" y="577182"/>
                  <a:pt x="4922366" y="563917"/>
                  <a:pt x="4917684" y="555713"/>
                </a:cubicBezTo>
                <a:cubicBezTo>
                  <a:pt x="4913002" y="547509"/>
                  <a:pt x="4913799" y="543407"/>
                  <a:pt x="4920075" y="543407"/>
                </a:cubicBezTo>
                <a:cubicBezTo>
                  <a:pt x="4924217" y="543407"/>
                  <a:pt x="4929060" y="543785"/>
                  <a:pt x="4934604" y="544542"/>
                </a:cubicBezTo>
                <a:cubicBezTo>
                  <a:pt x="4940557" y="537063"/>
                  <a:pt x="4947199" y="525498"/>
                  <a:pt x="4954529" y="509846"/>
                </a:cubicBezTo>
                <a:cubicBezTo>
                  <a:pt x="4961858" y="494195"/>
                  <a:pt x="4964162" y="481864"/>
                  <a:pt x="4961440" y="472853"/>
                </a:cubicBezTo>
                <a:cubicBezTo>
                  <a:pt x="4958717" y="463843"/>
                  <a:pt x="4965573" y="462903"/>
                  <a:pt x="4982006" y="470035"/>
                </a:cubicBezTo>
                <a:cubicBezTo>
                  <a:pt x="4996020" y="476806"/>
                  <a:pt x="5000352" y="482769"/>
                  <a:pt x="4995001" y="487922"/>
                </a:cubicBezTo>
                <a:cubicBezTo>
                  <a:pt x="4989649" y="493075"/>
                  <a:pt x="4983885" y="500284"/>
                  <a:pt x="4977709" y="509549"/>
                </a:cubicBezTo>
                <a:cubicBezTo>
                  <a:pt x="4971532" y="518813"/>
                  <a:pt x="4962069" y="530478"/>
                  <a:pt x="4949319" y="544542"/>
                </a:cubicBezTo>
                <a:cubicBezTo>
                  <a:pt x="4964326" y="542384"/>
                  <a:pt x="4974756" y="538731"/>
                  <a:pt x="4980610" y="533584"/>
                </a:cubicBezTo>
                <a:cubicBezTo>
                  <a:pt x="4986464" y="528437"/>
                  <a:pt x="4992802" y="527526"/>
                  <a:pt x="4999623" y="530850"/>
                </a:cubicBezTo>
                <a:cubicBezTo>
                  <a:pt x="5006445" y="534174"/>
                  <a:pt x="5012413" y="537634"/>
                  <a:pt x="5017529" y="541230"/>
                </a:cubicBezTo>
                <a:cubicBezTo>
                  <a:pt x="5022645" y="544827"/>
                  <a:pt x="5023802" y="549047"/>
                  <a:pt x="5020999" y="553890"/>
                </a:cubicBezTo>
                <a:cubicBezTo>
                  <a:pt x="5018196" y="558733"/>
                  <a:pt x="5016050" y="564500"/>
                  <a:pt x="5014562" y="571191"/>
                </a:cubicBezTo>
                <a:cubicBezTo>
                  <a:pt x="5014190" y="572864"/>
                  <a:pt x="5013888" y="574911"/>
                  <a:pt x="5013658" y="577333"/>
                </a:cubicBezTo>
                <a:lnTo>
                  <a:pt x="5013640" y="577655"/>
                </a:lnTo>
                <a:lnTo>
                  <a:pt x="5014668" y="575290"/>
                </a:lnTo>
                <a:cubicBezTo>
                  <a:pt x="5016217" y="572840"/>
                  <a:pt x="5018560" y="569678"/>
                  <a:pt x="5021697" y="565806"/>
                </a:cubicBezTo>
                <a:cubicBezTo>
                  <a:pt x="5034241" y="550315"/>
                  <a:pt x="5045720" y="532608"/>
                  <a:pt x="5056131" y="512683"/>
                </a:cubicBezTo>
                <a:cubicBezTo>
                  <a:pt x="5066543" y="492759"/>
                  <a:pt x="5070388" y="478109"/>
                  <a:pt x="5067666" y="468733"/>
                </a:cubicBezTo>
                <a:cubicBezTo>
                  <a:pt x="5065624" y="461700"/>
                  <a:pt x="5067053" y="458109"/>
                  <a:pt x="5071953" y="457959"/>
                </a:cubicBezTo>
                <a:close/>
                <a:moveTo>
                  <a:pt x="3081227" y="457959"/>
                </a:moveTo>
                <a:cubicBezTo>
                  <a:pt x="3082861" y="457909"/>
                  <a:pt x="3084880" y="458242"/>
                  <a:pt x="3087284" y="458956"/>
                </a:cubicBezTo>
                <a:cubicBezTo>
                  <a:pt x="3096902" y="461815"/>
                  <a:pt x="3104123" y="465142"/>
                  <a:pt x="3108948" y="468937"/>
                </a:cubicBezTo>
                <a:cubicBezTo>
                  <a:pt x="3113772" y="472732"/>
                  <a:pt x="3114340" y="476900"/>
                  <a:pt x="3110650" y="481439"/>
                </a:cubicBezTo>
                <a:cubicBezTo>
                  <a:pt x="3106960" y="485978"/>
                  <a:pt x="3102601" y="493271"/>
                  <a:pt x="3097572" y="503317"/>
                </a:cubicBezTo>
                <a:cubicBezTo>
                  <a:pt x="3092543" y="513362"/>
                  <a:pt x="3085129" y="523607"/>
                  <a:pt x="3075331" y="534050"/>
                </a:cubicBezTo>
                <a:cubicBezTo>
                  <a:pt x="3099851" y="533367"/>
                  <a:pt x="3115009" y="530862"/>
                  <a:pt x="3120808" y="526534"/>
                </a:cubicBezTo>
                <a:cubicBezTo>
                  <a:pt x="3126606" y="522205"/>
                  <a:pt x="3133325" y="521709"/>
                  <a:pt x="3140964" y="525045"/>
                </a:cubicBezTo>
                <a:cubicBezTo>
                  <a:pt x="3148604" y="528382"/>
                  <a:pt x="3154753" y="532552"/>
                  <a:pt x="3159410" y="537556"/>
                </a:cubicBezTo>
                <a:cubicBezTo>
                  <a:pt x="3164067" y="542561"/>
                  <a:pt x="3164417" y="547218"/>
                  <a:pt x="3160461" y="551528"/>
                </a:cubicBezTo>
                <a:cubicBezTo>
                  <a:pt x="3156505" y="555837"/>
                  <a:pt x="3153760" y="566057"/>
                  <a:pt x="3152229" y="582186"/>
                </a:cubicBezTo>
                <a:cubicBezTo>
                  <a:pt x="3150697" y="598315"/>
                  <a:pt x="3149349" y="614538"/>
                  <a:pt x="3148183" y="630853"/>
                </a:cubicBezTo>
                <a:cubicBezTo>
                  <a:pt x="3147017" y="647168"/>
                  <a:pt x="3143575" y="661242"/>
                  <a:pt x="3137858" y="673074"/>
                </a:cubicBezTo>
                <a:cubicBezTo>
                  <a:pt x="3132140" y="684905"/>
                  <a:pt x="3123269" y="693900"/>
                  <a:pt x="3111245" y="700058"/>
                </a:cubicBezTo>
                <a:cubicBezTo>
                  <a:pt x="3099221" y="706216"/>
                  <a:pt x="3092753" y="704669"/>
                  <a:pt x="3091842" y="695416"/>
                </a:cubicBezTo>
                <a:cubicBezTo>
                  <a:pt x="3090930" y="686164"/>
                  <a:pt x="3085982" y="675635"/>
                  <a:pt x="3076996" y="663828"/>
                </a:cubicBezTo>
                <a:cubicBezTo>
                  <a:pt x="3068011" y="652021"/>
                  <a:pt x="3069226" y="648883"/>
                  <a:pt x="3080643" y="654414"/>
                </a:cubicBezTo>
                <a:cubicBezTo>
                  <a:pt x="3092059" y="659946"/>
                  <a:pt x="3100031" y="663059"/>
                  <a:pt x="3104557" y="663753"/>
                </a:cubicBezTo>
                <a:cubicBezTo>
                  <a:pt x="3109084" y="664448"/>
                  <a:pt x="3113298" y="660290"/>
                  <a:pt x="3117198" y="651280"/>
                </a:cubicBezTo>
                <a:cubicBezTo>
                  <a:pt x="3121099" y="642269"/>
                  <a:pt x="3123827" y="628624"/>
                  <a:pt x="3125384" y="610343"/>
                </a:cubicBezTo>
                <a:cubicBezTo>
                  <a:pt x="3126941" y="592061"/>
                  <a:pt x="3127719" y="576769"/>
                  <a:pt x="3127719" y="564466"/>
                </a:cubicBezTo>
                <a:cubicBezTo>
                  <a:pt x="3127719" y="553366"/>
                  <a:pt x="3126649" y="547100"/>
                  <a:pt x="3124510" y="545667"/>
                </a:cubicBezTo>
                <a:cubicBezTo>
                  <a:pt x="3122370" y="544235"/>
                  <a:pt x="3117053" y="544585"/>
                  <a:pt x="3108557" y="546719"/>
                </a:cubicBezTo>
                <a:lnTo>
                  <a:pt x="3084224" y="552820"/>
                </a:lnTo>
                <a:cubicBezTo>
                  <a:pt x="3078320" y="553627"/>
                  <a:pt x="3073074" y="551692"/>
                  <a:pt x="3068485" y="547016"/>
                </a:cubicBezTo>
                <a:cubicBezTo>
                  <a:pt x="3056616" y="560497"/>
                  <a:pt x="3044260" y="570872"/>
                  <a:pt x="3031418" y="578140"/>
                </a:cubicBezTo>
                <a:cubicBezTo>
                  <a:pt x="3028207" y="579957"/>
                  <a:pt x="3025790" y="581063"/>
                  <a:pt x="3024166" y="581457"/>
                </a:cubicBezTo>
                <a:lnTo>
                  <a:pt x="3022728" y="580909"/>
                </a:lnTo>
                <a:lnTo>
                  <a:pt x="3022453" y="585721"/>
                </a:lnTo>
                <a:cubicBezTo>
                  <a:pt x="3022275" y="592061"/>
                  <a:pt x="3022379" y="599900"/>
                  <a:pt x="3022767" y="609236"/>
                </a:cubicBezTo>
                <a:cubicBezTo>
                  <a:pt x="3023542" y="627907"/>
                  <a:pt x="3022928" y="642046"/>
                  <a:pt x="3020925" y="651652"/>
                </a:cubicBezTo>
                <a:cubicBezTo>
                  <a:pt x="3018922" y="661257"/>
                  <a:pt x="3016231" y="668984"/>
                  <a:pt x="3012851" y="674832"/>
                </a:cubicBezTo>
                <a:cubicBezTo>
                  <a:pt x="3009472" y="680679"/>
                  <a:pt x="3005853" y="680766"/>
                  <a:pt x="3001996" y="675092"/>
                </a:cubicBezTo>
                <a:cubicBezTo>
                  <a:pt x="2998139" y="669418"/>
                  <a:pt x="2995187" y="664705"/>
                  <a:pt x="2993141" y="660953"/>
                </a:cubicBezTo>
                <a:cubicBezTo>
                  <a:pt x="2991095" y="657202"/>
                  <a:pt x="2989095" y="655174"/>
                  <a:pt x="2987141" y="654870"/>
                </a:cubicBezTo>
                <a:cubicBezTo>
                  <a:pt x="2985188" y="654566"/>
                  <a:pt x="2975480" y="655841"/>
                  <a:pt x="2958017" y="658693"/>
                </a:cubicBezTo>
                <a:cubicBezTo>
                  <a:pt x="2953949" y="676081"/>
                  <a:pt x="2949308" y="680837"/>
                  <a:pt x="2944093" y="672962"/>
                </a:cubicBezTo>
                <a:cubicBezTo>
                  <a:pt x="2938878" y="665086"/>
                  <a:pt x="2936270" y="654600"/>
                  <a:pt x="2936270" y="641503"/>
                </a:cubicBezTo>
                <a:cubicBezTo>
                  <a:pt x="2936270" y="629163"/>
                  <a:pt x="2935889" y="613831"/>
                  <a:pt x="2935126" y="595506"/>
                </a:cubicBezTo>
                <a:cubicBezTo>
                  <a:pt x="2934363" y="577182"/>
                  <a:pt x="2931641" y="563917"/>
                  <a:pt x="2926959" y="555713"/>
                </a:cubicBezTo>
                <a:cubicBezTo>
                  <a:pt x="2922277" y="547509"/>
                  <a:pt x="2923074" y="543407"/>
                  <a:pt x="2929349" y="543407"/>
                </a:cubicBezTo>
                <a:cubicBezTo>
                  <a:pt x="2933492" y="543407"/>
                  <a:pt x="2938335" y="543785"/>
                  <a:pt x="2943879" y="544542"/>
                </a:cubicBezTo>
                <a:cubicBezTo>
                  <a:pt x="2949832" y="537063"/>
                  <a:pt x="2956473" y="525498"/>
                  <a:pt x="2963803" y="509846"/>
                </a:cubicBezTo>
                <a:cubicBezTo>
                  <a:pt x="2971133" y="494195"/>
                  <a:pt x="2973437" y="481864"/>
                  <a:pt x="2970714" y="472853"/>
                </a:cubicBezTo>
                <a:cubicBezTo>
                  <a:pt x="2967992" y="463843"/>
                  <a:pt x="2974848" y="462903"/>
                  <a:pt x="2991281" y="470035"/>
                </a:cubicBezTo>
                <a:cubicBezTo>
                  <a:pt x="3005295" y="476806"/>
                  <a:pt x="3009627" y="482769"/>
                  <a:pt x="3004275" y="487922"/>
                </a:cubicBezTo>
                <a:cubicBezTo>
                  <a:pt x="2998923" y="493075"/>
                  <a:pt x="2993160" y="500284"/>
                  <a:pt x="2986983" y="509549"/>
                </a:cubicBezTo>
                <a:cubicBezTo>
                  <a:pt x="2980807" y="518813"/>
                  <a:pt x="2971344" y="530478"/>
                  <a:pt x="2958594" y="544542"/>
                </a:cubicBezTo>
                <a:cubicBezTo>
                  <a:pt x="2973601" y="542384"/>
                  <a:pt x="2984031" y="538731"/>
                  <a:pt x="2989885" y="533584"/>
                </a:cubicBezTo>
                <a:cubicBezTo>
                  <a:pt x="2995739" y="528437"/>
                  <a:pt x="3002077" y="527526"/>
                  <a:pt x="3008898" y="530850"/>
                </a:cubicBezTo>
                <a:cubicBezTo>
                  <a:pt x="3015719" y="534174"/>
                  <a:pt x="3021688" y="537634"/>
                  <a:pt x="3026804" y="541230"/>
                </a:cubicBezTo>
                <a:cubicBezTo>
                  <a:pt x="3031920" y="544827"/>
                  <a:pt x="3033077" y="549047"/>
                  <a:pt x="3030274" y="553890"/>
                </a:cubicBezTo>
                <a:cubicBezTo>
                  <a:pt x="3027471" y="558733"/>
                  <a:pt x="3025325" y="564500"/>
                  <a:pt x="3023837" y="571191"/>
                </a:cubicBezTo>
                <a:cubicBezTo>
                  <a:pt x="3023465" y="572864"/>
                  <a:pt x="3023163" y="574911"/>
                  <a:pt x="3022933" y="577333"/>
                </a:cubicBezTo>
                <a:lnTo>
                  <a:pt x="3022914" y="577655"/>
                </a:lnTo>
                <a:lnTo>
                  <a:pt x="3023943" y="575290"/>
                </a:lnTo>
                <a:cubicBezTo>
                  <a:pt x="3025492" y="572840"/>
                  <a:pt x="3027835" y="569678"/>
                  <a:pt x="3030971" y="565806"/>
                </a:cubicBezTo>
                <a:cubicBezTo>
                  <a:pt x="3043516" y="550315"/>
                  <a:pt x="3054994" y="532608"/>
                  <a:pt x="3065406" y="512683"/>
                </a:cubicBezTo>
                <a:cubicBezTo>
                  <a:pt x="3075818" y="492759"/>
                  <a:pt x="3079663" y="478109"/>
                  <a:pt x="3076940" y="468733"/>
                </a:cubicBezTo>
                <a:cubicBezTo>
                  <a:pt x="3074899" y="461700"/>
                  <a:pt x="3076328" y="458109"/>
                  <a:pt x="3081227" y="457959"/>
                </a:cubicBezTo>
                <a:close/>
                <a:moveTo>
                  <a:pt x="2714558" y="457514"/>
                </a:moveTo>
                <a:cubicBezTo>
                  <a:pt x="2716094" y="457435"/>
                  <a:pt x="2718049" y="457699"/>
                  <a:pt x="2720423" y="458305"/>
                </a:cubicBezTo>
                <a:cubicBezTo>
                  <a:pt x="2729917" y="460730"/>
                  <a:pt x="2737724" y="463542"/>
                  <a:pt x="2743845" y="466742"/>
                </a:cubicBezTo>
                <a:cubicBezTo>
                  <a:pt x="2749965" y="469942"/>
                  <a:pt x="2751261" y="475129"/>
                  <a:pt x="2747733" y="482304"/>
                </a:cubicBezTo>
                <a:cubicBezTo>
                  <a:pt x="2744204" y="489479"/>
                  <a:pt x="2742074" y="511781"/>
                  <a:pt x="2741342" y="549211"/>
                </a:cubicBezTo>
                <a:cubicBezTo>
                  <a:pt x="2764088" y="546173"/>
                  <a:pt x="2782385" y="542886"/>
                  <a:pt x="2796232" y="539352"/>
                </a:cubicBezTo>
                <a:cubicBezTo>
                  <a:pt x="2810079" y="535817"/>
                  <a:pt x="2820544" y="537116"/>
                  <a:pt x="2827625" y="543249"/>
                </a:cubicBezTo>
                <a:cubicBezTo>
                  <a:pt x="2834707" y="549382"/>
                  <a:pt x="2836462" y="553676"/>
                  <a:pt x="2832890" y="556132"/>
                </a:cubicBezTo>
                <a:cubicBezTo>
                  <a:pt x="2829318" y="558588"/>
                  <a:pt x="2815822" y="560789"/>
                  <a:pt x="2792400" y="562736"/>
                </a:cubicBezTo>
                <a:cubicBezTo>
                  <a:pt x="2768978" y="564683"/>
                  <a:pt x="2751456" y="566686"/>
                  <a:pt x="2739835" y="568745"/>
                </a:cubicBezTo>
                <a:lnTo>
                  <a:pt x="2737845" y="586307"/>
                </a:lnTo>
                <a:cubicBezTo>
                  <a:pt x="2755469" y="611570"/>
                  <a:pt x="2770587" y="630698"/>
                  <a:pt x="2783200" y="643689"/>
                </a:cubicBezTo>
                <a:cubicBezTo>
                  <a:pt x="2795813" y="656681"/>
                  <a:pt x="2809583" y="666817"/>
                  <a:pt x="2824509" y="674097"/>
                </a:cubicBezTo>
                <a:cubicBezTo>
                  <a:pt x="2839435" y="681377"/>
                  <a:pt x="2853239" y="688090"/>
                  <a:pt x="2865921" y="694235"/>
                </a:cubicBezTo>
                <a:cubicBezTo>
                  <a:pt x="2878602" y="700380"/>
                  <a:pt x="2874023" y="703453"/>
                  <a:pt x="2852182" y="703453"/>
                </a:cubicBezTo>
                <a:cubicBezTo>
                  <a:pt x="2833393" y="703453"/>
                  <a:pt x="2818640" y="703245"/>
                  <a:pt x="2807924" y="702830"/>
                </a:cubicBezTo>
                <a:cubicBezTo>
                  <a:pt x="2797209" y="702414"/>
                  <a:pt x="2787969" y="696688"/>
                  <a:pt x="2780205" y="685650"/>
                </a:cubicBezTo>
                <a:cubicBezTo>
                  <a:pt x="2772441" y="674611"/>
                  <a:pt x="2765211" y="663577"/>
                  <a:pt x="2758513" y="652545"/>
                </a:cubicBezTo>
                <a:cubicBezTo>
                  <a:pt x="2751816" y="641513"/>
                  <a:pt x="2743742" y="625014"/>
                  <a:pt x="2734292" y="603050"/>
                </a:cubicBezTo>
                <a:cubicBezTo>
                  <a:pt x="2727880" y="632977"/>
                  <a:pt x="2717641" y="655174"/>
                  <a:pt x="2703577" y="669641"/>
                </a:cubicBezTo>
                <a:cubicBezTo>
                  <a:pt x="2689513" y="684109"/>
                  <a:pt x="2672422" y="694334"/>
                  <a:pt x="2652306" y="700318"/>
                </a:cubicBezTo>
                <a:cubicBezTo>
                  <a:pt x="2632189" y="706303"/>
                  <a:pt x="2629089" y="704554"/>
                  <a:pt x="2643004" y="695072"/>
                </a:cubicBezTo>
                <a:cubicBezTo>
                  <a:pt x="2656920" y="685591"/>
                  <a:pt x="2668817" y="675532"/>
                  <a:pt x="2678695" y="664897"/>
                </a:cubicBezTo>
                <a:cubicBezTo>
                  <a:pt x="2688573" y="654262"/>
                  <a:pt x="2696992" y="640629"/>
                  <a:pt x="2703949" y="623998"/>
                </a:cubicBezTo>
                <a:cubicBezTo>
                  <a:pt x="2710907" y="607366"/>
                  <a:pt x="2715155" y="590269"/>
                  <a:pt x="2716693" y="572708"/>
                </a:cubicBezTo>
                <a:cubicBezTo>
                  <a:pt x="2692210" y="576602"/>
                  <a:pt x="2677058" y="579327"/>
                  <a:pt x="2671235" y="580884"/>
                </a:cubicBezTo>
                <a:cubicBezTo>
                  <a:pt x="2665412" y="582440"/>
                  <a:pt x="2657136" y="578915"/>
                  <a:pt x="2646409" y="570308"/>
                </a:cubicBezTo>
                <a:cubicBezTo>
                  <a:pt x="2635680" y="561701"/>
                  <a:pt x="2637451" y="557791"/>
                  <a:pt x="2651720" y="558578"/>
                </a:cubicBezTo>
                <a:cubicBezTo>
                  <a:pt x="2665989" y="559366"/>
                  <a:pt x="2688062" y="557577"/>
                  <a:pt x="2717939" y="553211"/>
                </a:cubicBezTo>
                <a:cubicBezTo>
                  <a:pt x="2718671" y="534322"/>
                  <a:pt x="2718844" y="517443"/>
                  <a:pt x="2718460" y="502572"/>
                </a:cubicBezTo>
                <a:cubicBezTo>
                  <a:pt x="2718075" y="487702"/>
                  <a:pt x="2715933" y="476000"/>
                  <a:pt x="2712033" y="467468"/>
                </a:cubicBezTo>
                <a:cubicBezTo>
                  <a:pt x="2709107" y="461068"/>
                  <a:pt x="2709949" y="457750"/>
                  <a:pt x="2714558" y="457514"/>
                </a:cubicBezTo>
                <a:close/>
                <a:moveTo>
                  <a:pt x="4410573" y="456940"/>
                </a:moveTo>
                <a:cubicBezTo>
                  <a:pt x="4413592" y="456098"/>
                  <a:pt x="4418871" y="456405"/>
                  <a:pt x="4426412" y="457859"/>
                </a:cubicBezTo>
                <a:cubicBezTo>
                  <a:pt x="4441493" y="460767"/>
                  <a:pt x="4449883" y="465815"/>
                  <a:pt x="4451582" y="473002"/>
                </a:cubicBezTo>
                <a:cubicBezTo>
                  <a:pt x="4453281" y="480189"/>
                  <a:pt x="4452249" y="485761"/>
                  <a:pt x="4448485" y="489717"/>
                </a:cubicBezTo>
                <a:cubicBezTo>
                  <a:pt x="4444721" y="493674"/>
                  <a:pt x="4439862" y="493584"/>
                  <a:pt x="4433909" y="489448"/>
                </a:cubicBezTo>
                <a:cubicBezTo>
                  <a:pt x="4427956" y="485311"/>
                  <a:pt x="4422858" y="481538"/>
                  <a:pt x="4418617" y="478127"/>
                </a:cubicBezTo>
                <a:cubicBezTo>
                  <a:pt x="4414747" y="474258"/>
                  <a:pt x="4411309" y="469185"/>
                  <a:pt x="4408301" y="462910"/>
                </a:cubicBezTo>
                <a:cubicBezTo>
                  <a:pt x="4406798" y="459772"/>
                  <a:pt x="4407555" y="457782"/>
                  <a:pt x="4410573" y="456940"/>
                </a:cubicBezTo>
                <a:close/>
                <a:moveTo>
                  <a:pt x="5606328" y="454543"/>
                </a:moveTo>
                <a:cubicBezTo>
                  <a:pt x="5609257" y="454521"/>
                  <a:pt x="5613527" y="456014"/>
                  <a:pt x="5619139" y="459022"/>
                </a:cubicBezTo>
                <a:cubicBezTo>
                  <a:pt x="5630363" y="465037"/>
                  <a:pt x="5634040" y="469387"/>
                  <a:pt x="5630171" y="472072"/>
                </a:cubicBezTo>
                <a:cubicBezTo>
                  <a:pt x="5626301" y="474757"/>
                  <a:pt x="5621229" y="479461"/>
                  <a:pt x="5614953" y="486183"/>
                </a:cubicBezTo>
                <a:cubicBezTo>
                  <a:pt x="5636000" y="485463"/>
                  <a:pt x="5653193" y="482558"/>
                  <a:pt x="5666531" y="477467"/>
                </a:cubicBezTo>
                <a:cubicBezTo>
                  <a:pt x="5679870" y="472376"/>
                  <a:pt x="5690369" y="472568"/>
                  <a:pt x="5698027" y="478044"/>
                </a:cubicBezTo>
                <a:cubicBezTo>
                  <a:pt x="5705686" y="483519"/>
                  <a:pt x="5705379" y="488006"/>
                  <a:pt x="5697106" y="491503"/>
                </a:cubicBezTo>
                <a:cubicBezTo>
                  <a:pt x="5688834" y="495001"/>
                  <a:pt x="5679011" y="497732"/>
                  <a:pt x="5667638" y="499698"/>
                </a:cubicBezTo>
                <a:cubicBezTo>
                  <a:pt x="5656265" y="501664"/>
                  <a:pt x="5645329" y="502845"/>
                  <a:pt x="5634831" y="503242"/>
                </a:cubicBezTo>
                <a:cubicBezTo>
                  <a:pt x="5624332" y="503639"/>
                  <a:pt x="5615263" y="502665"/>
                  <a:pt x="5607623" y="500321"/>
                </a:cubicBezTo>
                <a:cubicBezTo>
                  <a:pt x="5600591" y="506919"/>
                  <a:pt x="5593488" y="512609"/>
                  <a:pt x="5586313" y="517390"/>
                </a:cubicBezTo>
                <a:cubicBezTo>
                  <a:pt x="5579138" y="522171"/>
                  <a:pt x="5569836" y="525969"/>
                  <a:pt x="5558407" y="528785"/>
                </a:cubicBezTo>
                <a:cubicBezTo>
                  <a:pt x="5546979" y="531600"/>
                  <a:pt x="5546244" y="529070"/>
                  <a:pt x="5556203" y="521195"/>
                </a:cubicBezTo>
                <a:cubicBezTo>
                  <a:pt x="5566162" y="513319"/>
                  <a:pt x="5574004" y="505949"/>
                  <a:pt x="5579727" y="499084"/>
                </a:cubicBezTo>
                <a:cubicBezTo>
                  <a:pt x="5585451" y="492220"/>
                  <a:pt x="5590400" y="485373"/>
                  <a:pt x="5594573" y="478546"/>
                </a:cubicBezTo>
                <a:cubicBezTo>
                  <a:pt x="5598746" y="471718"/>
                  <a:pt x="5601078" y="465254"/>
                  <a:pt x="5601568" y="459152"/>
                </a:cubicBezTo>
                <a:cubicBezTo>
                  <a:pt x="5601813" y="456101"/>
                  <a:pt x="5603399" y="454564"/>
                  <a:pt x="5606328" y="454543"/>
                </a:cubicBezTo>
                <a:close/>
                <a:moveTo>
                  <a:pt x="2359012" y="453636"/>
                </a:moveTo>
                <a:cubicBezTo>
                  <a:pt x="2366559" y="455292"/>
                  <a:pt x="2373393" y="457707"/>
                  <a:pt x="2379513" y="460882"/>
                </a:cubicBezTo>
                <a:cubicBezTo>
                  <a:pt x="2385634" y="464057"/>
                  <a:pt x="2387138" y="469204"/>
                  <a:pt x="2384025" y="476323"/>
                </a:cubicBezTo>
                <a:cubicBezTo>
                  <a:pt x="2380911" y="483442"/>
                  <a:pt x="2379355" y="499571"/>
                  <a:pt x="2379355" y="524711"/>
                </a:cubicBezTo>
                <a:cubicBezTo>
                  <a:pt x="2382493" y="524016"/>
                  <a:pt x="2386248" y="522869"/>
                  <a:pt x="2390620" y="521269"/>
                </a:cubicBezTo>
                <a:cubicBezTo>
                  <a:pt x="2394991" y="519669"/>
                  <a:pt x="2399654" y="520320"/>
                  <a:pt x="2404609" y="523222"/>
                </a:cubicBezTo>
                <a:cubicBezTo>
                  <a:pt x="2409564" y="526124"/>
                  <a:pt x="2411282" y="529346"/>
                  <a:pt x="2409763" y="532887"/>
                </a:cubicBezTo>
                <a:cubicBezTo>
                  <a:pt x="2408243" y="536428"/>
                  <a:pt x="2398027" y="541609"/>
                  <a:pt x="2379113" y="548430"/>
                </a:cubicBezTo>
                <a:cubicBezTo>
                  <a:pt x="2378493" y="555859"/>
                  <a:pt x="2378183" y="563226"/>
                  <a:pt x="2378183" y="570531"/>
                </a:cubicBezTo>
                <a:cubicBezTo>
                  <a:pt x="2387448" y="571201"/>
                  <a:pt x="2395599" y="573077"/>
                  <a:pt x="2402637" y="576159"/>
                </a:cubicBezTo>
                <a:cubicBezTo>
                  <a:pt x="2409676" y="579241"/>
                  <a:pt x="2412941" y="584884"/>
                  <a:pt x="2412432" y="593088"/>
                </a:cubicBezTo>
                <a:cubicBezTo>
                  <a:pt x="2411924" y="601292"/>
                  <a:pt x="2406873" y="603143"/>
                  <a:pt x="2397280" y="598641"/>
                </a:cubicBezTo>
                <a:cubicBezTo>
                  <a:pt x="2387686" y="594139"/>
                  <a:pt x="2381321" y="588607"/>
                  <a:pt x="2378183" y="582047"/>
                </a:cubicBezTo>
                <a:cubicBezTo>
                  <a:pt x="2378183" y="606876"/>
                  <a:pt x="2378372" y="627132"/>
                  <a:pt x="2378751" y="642815"/>
                </a:cubicBezTo>
                <a:cubicBezTo>
                  <a:pt x="2379129" y="658498"/>
                  <a:pt x="2378701" y="671886"/>
                  <a:pt x="2377467" y="682980"/>
                </a:cubicBezTo>
                <a:cubicBezTo>
                  <a:pt x="2376233" y="694074"/>
                  <a:pt x="2373607" y="700647"/>
                  <a:pt x="2369588" y="702700"/>
                </a:cubicBezTo>
                <a:cubicBezTo>
                  <a:pt x="2365570" y="704752"/>
                  <a:pt x="2362138" y="702535"/>
                  <a:pt x="2359291" y="696049"/>
                </a:cubicBezTo>
                <a:cubicBezTo>
                  <a:pt x="2356445" y="689563"/>
                  <a:pt x="2354187" y="684561"/>
                  <a:pt x="2352520" y="681045"/>
                </a:cubicBezTo>
                <a:cubicBezTo>
                  <a:pt x="2350851" y="677529"/>
                  <a:pt x="2351385" y="671936"/>
                  <a:pt x="2354119" y="664265"/>
                </a:cubicBezTo>
                <a:cubicBezTo>
                  <a:pt x="2356854" y="656594"/>
                  <a:pt x="2358410" y="646021"/>
                  <a:pt x="2358789" y="632546"/>
                </a:cubicBezTo>
                <a:cubicBezTo>
                  <a:pt x="2359167" y="619071"/>
                  <a:pt x="2359356" y="601847"/>
                  <a:pt x="2359356" y="580875"/>
                </a:cubicBezTo>
                <a:cubicBezTo>
                  <a:pt x="2352758" y="598635"/>
                  <a:pt x="2345314" y="612451"/>
                  <a:pt x="2337023" y="622323"/>
                </a:cubicBezTo>
                <a:cubicBezTo>
                  <a:pt x="2328732" y="632195"/>
                  <a:pt x="2318125" y="640790"/>
                  <a:pt x="2305202" y="648108"/>
                </a:cubicBezTo>
                <a:cubicBezTo>
                  <a:pt x="2292278" y="655425"/>
                  <a:pt x="2290747" y="653255"/>
                  <a:pt x="2300606" y="641596"/>
                </a:cubicBezTo>
                <a:cubicBezTo>
                  <a:pt x="2310466" y="629938"/>
                  <a:pt x="2320794" y="614473"/>
                  <a:pt x="2331591" y="595199"/>
                </a:cubicBezTo>
                <a:cubicBezTo>
                  <a:pt x="2342387" y="575926"/>
                  <a:pt x="2350085" y="561812"/>
                  <a:pt x="2354687" y="552858"/>
                </a:cubicBezTo>
                <a:cubicBezTo>
                  <a:pt x="2350408" y="554420"/>
                  <a:pt x="2344988" y="555202"/>
                  <a:pt x="2338427" y="555202"/>
                </a:cubicBezTo>
                <a:cubicBezTo>
                  <a:pt x="2331792" y="555202"/>
                  <a:pt x="2325256" y="553844"/>
                  <a:pt x="2318819" y="551128"/>
                </a:cubicBezTo>
                <a:cubicBezTo>
                  <a:pt x="2312382" y="548411"/>
                  <a:pt x="2314373" y="545705"/>
                  <a:pt x="2324791" y="543007"/>
                </a:cubicBezTo>
                <a:cubicBezTo>
                  <a:pt x="2335209" y="540310"/>
                  <a:pt x="2346731" y="536152"/>
                  <a:pt x="2359356" y="530533"/>
                </a:cubicBezTo>
                <a:cubicBezTo>
                  <a:pt x="2359356" y="511235"/>
                  <a:pt x="2359170" y="496694"/>
                  <a:pt x="2358798" y="486908"/>
                </a:cubicBezTo>
                <a:cubicBezTo>
                  <a:pt x="2358426" y="477123"/>
                  <a:pt x="2356482" y="468717"/>
                  <a:pt x="2352966" y="461691"/>
                </a:cubicBezTo>
                <a:cubicBezTo>
                  <a:pt x="2349450" y="454665"/>
                  <a:pt x="2351465" y="451980"/>
                  <a:pt x="2359012" y="453636"/>
                </a:cubicBezTo>
                <a:close/>
                <a:moveTo>
                  <a:pt x="5884315" y="452194"/>
                </a:moveTo>
                <a:cubicBezTo>
                  <a:pt x="5887700" y="451698"/>
                  <a:pt x="5893261" y="453106"/>
                  <a:pt x="5901000" y="456417"/>
                </a:cubicBezTo>
                <a:cubicBezTo>
                  <a:pt x="5911295" y="462135"/>
                  <a:pt x="5914962" y="466764"/>
                  <a:pt x="5912005" y="470305"/>
                </a:cubicBezTo>
                <a:cubicBezTo>
                  <a:pt x="5909047" y="473845"/>
                  <a:pt x="5905460" y="480022"/>
                  <a:pt x="5901242" y="488834"/>
                </a:cubicBezTo>
                <a:cubicBezTo>
                  <a:pt x="5897026" y="497646"/>
                  <a:pt x="5890416" y="508432"/>
                  <a:pt x="5881411" y="521195"/>
                </a:cubicBezTo>
                <a:cubicBezTo>
                  <a:pt x="5885429" y="521281"/>
                  <a:pt x="5891810" y="520562"/>
                  <a:pt x="5900555" y="519036"/>
                </a:cubicBezTo>
                <a:cubicBezTo>
                  <a:pt x="5909298" y="517511"/>
                  <a:pt x="5915998" y="515350"/>
                  <a:pt x="5920655" y="512553"/>
                </a:cubicBezTo>
                <a:cubicBezTo>
                  <a:pt x="5925312" y="509756"/>
                  <a:pt x="5931163" y="509806"/>
                  <a:pt x="5938208" y="512702"/>
                </a:cubicBezTo>
                <a:cubicBezTo>
                  <a:pt x="5945252" y="515598"/>
                  <a:pt x="5951364" y="518637"/>
                  <a:pt x="5956541" y="521818"/>
                </a:cubicBezTo>
                <a:cubicBezTo>
                  <a:pt x="5961719" y="524999"/>
                  <a:pt x="5962557" y="529743"/>
                  <a:pt x="5959053" y="536049"/>
                </a:cubicBezTo>
                <a:cubicBezTo>
                  <a:pt x="5955549" y="542356"/>
                  <a:pt x="5953797" y="558445"/>
                  <a:pt x="5953797" y="584316"/>
                </a:cubicBezTo>
                <a:cubicBezTo>
                  <a:pt x="5953797" y="610770"/>
                  <a:pt x="5953190" y="628853"/>
                  <a:pt x="5951974" y="638564"/>
                </a:cubicBezTo>
                <a:cubicBezTo>
                  <a:pt x="5950759" y="648275"/>
                  <a:pt x="5948111" y="657211"/>
                  <a:pt x="5944030" y="665372"/>
                </a:cubicBezTo>
                <a:cubicBezTo>
                  <a:pt x="5939950" y="673532"/>
                  <a:pt x="5934270" y="680168"/>
                  <a:pt x="5926990" y="685278"/>
                </a:cubicBezTo>
                <a:cubicBezTo>
                  <a:pt x="5919710" y="690387"/>
                  <a:pt x="5914262" y="689011"/>
                  <a:pt x="5910646" y="681148"/>
                </a:cubicBezTo>
                <a:cubicBezTo>
                  <a:pt x="5907032" y="673284"/>
                  <a:pt x="5901038" y="664702"/>
                  <a:pt x="5892666" y="655400"/>
                </a:cubicBezTo>
                <a:cubicBezTo>
                  <a:pt x="5884295" y="646099"/>
                  <a:pt x="5886062" y="643203"/>
                  <a:pt x="5897968" y="646712"/>
                </a:cubicBezTo>
                <a:cubicBezTo>
                  <a:pt x="5909874" y="650222"/>
                  <a:pt x="5917564" y="651977"/>
                  <a:pt x="5921036" y="651977"/>
                </a:cubicBezTo>
                <a:cubicBezTo>
                  <a:pt x="5923542" y="651977"/>
                  <a:pt x="5925716" y="645888"/>
                  <a:pt x="5927558" y="633709"/>
                </a:cubicBezTo>
                <a:cubicBezTo>
                  <a:pt x="5929399" y="621529"/>
                  <a:pt x="5930707" y="604507"/>
                  <a:pt x="5931483" y="582642"/>
                </a:cubicBezTo>
                <a:cubicBezTo>
                  <a:pt x="5932258" y="560777"/>
                  <a:pt x="5931972" y="547171"/>
                  <a:pt x="5930627" y="541826"/>
                </a:cubicBezTo>
                <a:cubicBezTo>
                  <a:pt x="5929281" y="536480"/>
                  <a:pt x="5926562" y="533482"/>
                  <a:pt x="5922469" y="532831"/>
                </a:cubicBezTo>
                <a:cubicBezTo>
                  <a:pt x="5918377" y="532180"/>
                  <a:pt x="5911236" y="532825"/>
                  <a:pt x="5901047" y="534766"/>
                </a:cubicBezTo>
                <a:cubicBezTo>
                  <a:pt x="5890859" y="536707"/>
                  <a:pt x="5882385" y="536511"/>
                  <a:pt x="5875625" y="534180"/>
                </a:cubicBezTo>
                <a:cubicBezTo>
                  <a:pt x="5867825" y="544498"/>
                  <a:pt x="5859422" y="552138"/>
                  <a:pt x="5850418" y="557099"/>
                </a:cubicBezTo>
                <a:cubicBezTo>
                  <a:pt x="5841413" y="562060"/>
                  <a:pt x="5840462" y="559127"/>
                  <a:pt x="5847562" y="548300"/>
                </a:cubicBezTo>
                <a:cubicBezTo>
                  <a:pt x="5854663" y="537473"/>
                  <a:pt x="5862445" y="522100"/>
                  <a:pt x="5870909" y="502182"/>
                </a:cubicBezTo>
                <a:cubicBezTo>
                  <a:pt x="5879374" y="482264"/>
                  <a:pt x="5882636" y="468001"/>
                  <a:pt x="5880695" y="459394"/>
                </a:cubicBezTo>
                <a:cubicBezTo>
                  <a:pt x="5879724" y="455090"/>
                  <a:pt x="5880931" y="452690"/>
                  <a:pt x="5884315" y="452194"/>
                </a:cubicBezTo>
                <a:close/>
                <a:moveTo>
                  <a:pt x="2504185" y="451189"/>
                </a:moveTo>
                <a:cubicBezTo>
                  <a:pt x="2508724" y="451189"/>
                  <a:pt x="2515433" y="453205"/>
                  <a:pt x="2524314" y="457236"/>
                </a:cubicBezTo>
                <a:cubicBezTo>
                  <a:pt x="2534285" y="462742"/>
                  <a:pt x="2536328" y="467480"/>
                  <a:pt x="2530444" y="471449"/>
                </a:cubicBezTo>
                <a:cubicBezTo>
                  <a:pt x="2524558" y="475417"/>
                  <a:pt x="2518729" y="480288"/>
                  <a:pt x="2512956" y="486062"/>
                </a:cubicBezTo>
                <a:cubicBezTo>
                  <a:pt x="2507183" y="491835"/>
                  <a:pt x="2498625" y="498576"/>
                  <a:pt x="2487283" y="506284"/>
                </a:cubicBezTo>
                <a:cubicBezTo>
                  <a:pt x="2475941" y="513992"/>
                  <a:pt x="2473219" y="513229"/>
                  <a:pt x="2479116" y="503996"/>
                </a:cubicBezTo>
                <a:cubicBezTo>
                  <a:pt x="2485014" y="494762"/>
                  <a:pt x="2489875" y="486006"/>
                  <a:pt x="2493702" y="477727"/>
                </a:cubicBezTo>
                <a:cubicBezTo>
                  <a:pt x="2497528" y="469449"/>
                  <a:pt x="2498858" y="462956"/>
                  <a:pt x="2497692" y="458249"/>
                </a:cubicBezTo>
                <a:cubicBezTo>
                  <a:pt x="2496526" y="453543"/>
                  <a:pt x="2498690" y="451189"/>
                  <a:pt x="2504185" y="451189"/>
                </a:cubicBezTo>
                <a:close/>
                <a:moveTo>
                  <a:pt x="1490422" y="450213"/>
                </a:moveTo>
                <a:cubicBezTo>
                  <a:pt x="1494032" y="450498"/>
                  <a:pt x="1499000" y="451636"/>
                  <a:pt x="1505325" y="453627"/>
                </a:cubicBezTo>
                <a:cubicBezTo>
                  <a:pt x="1517976" y="457409"/>
                  <a:pt x="1522744" y="462944"/>
                  <a:pt x="1519631" y="470230"/>
                </a:cubicBezTo>
                <a:cubicBezTo>
                  <a:pt x="1516518" y="477517"/>
                  <a:pt x="1514962" y="492582"/>
                  <a:pt x="1514962" y="515427"/>
                </a:cubicBezTo>
                <a:cubicBezTo>
                  <a:pt x="1514962" y="538657"/>
                  <a:pt x="1514342" y="556702"/>
                  <a:pt x="1513102" y="569564"/>
                </a:cubicBezTo>
                <a:cubicBezTo>
                  <a:pt x="1511861" y="582425"/>
                  <a:pt x="1509077" y="589860"/>
                  <a:pt x="1504749" y="591869"/>
                </a:cubicBezTo>
                <a:cubicBezTo>
                  <a:pt x="1500421" y="593878"/>
                  <a:pt x="1495958" y="590669"/>
                  <a:pt x="1491364" y="582242"/>
                </a:cubicBezTo>
                <a:cubicBezTo>
                  <a:pt x="1486769" y="573815"/>
                  <a:pt x="1485832" y="565400"/>
                  <a:pt x="1488554" y="556997"/>
                </a:cubicBezTo>
                <a:cubicBezTo>
                  <a:pt x="1491277" y="548594"/>
                  <a:pt x="1492637" y="532797"/>
                  <a:pt x="1492637" y="509605"/>
                </a:cubicBezTo>
                <a:cubicBezTo>
                  <a:pt x="1492637" y="486251"/>
                  <a:pt x="1490693" y="471508"/>
                  <a:pt x="1486806" y="465375"/>
                </a:cubicBezTo>
                <a:cubicBezTo>
                  <a:pt x="1482918" y="459242"/>
                  <a:pt x="1481869" y="454755"/>
                  <a:pt x="1483662" y="451915"/>
                </a:cubicBezTo>
                <a:cubicBezTo>
                  <a:pt x="1484557" y="450495"/>
                  <a:pt x="1486810" y="449928"/>
                  <a:pt x="1490422" y="450213"/>
                </a:cubicBezTo>
                <a:close/>
                <a:moveTo>
                  <a:pt x="6009068" y="449585"/>
                </a:moveTo>
                <a:cubicBezTo>
                  <a:pt x="6010600" y="448565"/>
                  <a:pt x="6013093" y="448579"/>
                  <a:pt x="6016548" y="449627"/>
                </a:cubicBezTo>
                <a:cubicBezTo>
                  <a:pt x="6023455" y="451723"/>
                  <a:pt x="6029315" y="454758"/>
                  <a:pt x="6034128" y="458733"/>
                </a:cubicBezTo>
                <a:cubicBezTo>
                  <a:pt x="6038940" y="462708"/>
                  <a:pt x="6039405" y="466209"/>
                  <a:pt x="6035523" y="469235"/>
                </a:cubicBezTo>
                <a:cubicBezTo>
                  <a:pt x="6031641" y="472261"/>
                  <a:pt x="6024634" y="479082"/>
                  <a:pt x="6014501" y="489699"/>
                </a:cubicBezTo>
                <a:cubicBezTo>
                  <a:pt x="6028553" y="489699"/>
                  <a:pt x="6037867" y="488530"/>
                  <a:pt x="6042443" y="486192"/>
                </a:cubicBezTo>
                <a:cubicBezTo>
                  <a:pt x="6047019" y="483854"/>
                  <a:pt x="6051702" y="483777"/>
                  <a:pt x="6056489" y="485959"/>
                </a:cubicBezTo>
                <a:cubicBezTo>
                  <a:pt x="6061276" y="488142"/>
                  <a:pt x="6065788" y="491900"/>
                  <a:pt x="6070023" y="497233"/>
                </a:cubicBezTo>
                <a:cubicBezTo>
                  <a:pt x="6074259" y="502566"/>
                  <a:pt x="6073604" y="506653"/>
                  <a:pt x="6068060" y="509493"/>
                </a:cubicBezTo>
                <a:cubicBezTo>
                  <a:pt x="6062516" y="512333"/>
                  <a:pt x="6056288" y="517787"/>
                  <a:pt x="6049373" y="525855"/>
                </a:cubicBezTo>
                <a:cubicBezTo>
                  <a:pt x="6042459" y="533922"/>
                  <a:pt x="6033923" y="542644"/>
                  <a:pt x="6023766" y="552021"/>
                </a:cubicBezTo>
                <a:cubicBezTo>
                  <a:pt x="6013608" y="561397"/>
                  <a:pt x="6003705" y="569102"/>
                  <a:pt x="5994055" y="575135"/>
                </a:cubicBezTo>
                <a:cubicBezTo>
                  <a:pt x="5984406" y="581169"/>
                  <a:pt x="5974094" y="585386"/>
                  <a:pt x="5963118" y="587786"/>
                </a:cubicBezTo>
                <a:cubicBezTo>
                  <a:pt x="5952142" y="590186"/>
                  <a:pt x="5953010" y="586462"/>
                  <a:pt x="5965722" y="576614"/>
                </a:cubicBezTo>
                <a:cubicBezTo>
                  <a:pt x="5978435" y="566767"/>
                  <a:pt x="5990757" y="556467"/>
                  <a:pt x="6002687" y="545714"/>
                </a:cubicBezTo>
                <a:cubicBezTo>
                  <a:pt x="5998024" y="543717"/>
                  <a:pt x="5992967" y="538648"/>
                  <a:pt x="5987517" y="530506"/>
                </a:cubicBezTo>
                <a:lnTo>
                  <a:pt x="5983842" y="522041"/>
                </a:lnTo>
                <a:lnTo>
                  <a:pt x="5981616" y="523534"/>
                </a:lnTo>
                <a:cubicBezTo>
                  <a:pt x="5977891" y="525571"/>
                  <a:pt x="5973933" y="527303"/>
                  <a:pt x="5969740" y="528729"/>
                </a:cubicBezTo>
                <a:cubicBezTo>
                  <a:pt x="5961357" y="531581"/>
                  <a:pt x="5961131" y="528732"/>
                  <a:pt x="5969061" y="520181"/>
                </a:cubicBezTo>
                <a:cubicBezTo>
                  <a:pt x="5976993" y="511629"/>
                  <a:pt x="5985554" y="500297"/>
                  <a:pt x="5994744" y="486183"/>
                </a:cubicBezTo>
                <a:cubicBezTo>
                  <a:pt x="6003934" y="472069"/>
                  <a:pt x="6008139" y="461924"/>
                  <a:pt x="6007357" y="455747"/>
                </a:cubicBezTo>
                <a:cubicBezTo>
                  <a:pt x="6006966" y="452659"/>
                  <a:pt x="6007537" y="450605"/>
                  <a:pt x="6009068" y="449585"/>
                </a:cubicBezTo>
                <a:close/>
                <a:moveTo>
                  <a:pt x="5297754" y="449322"/>
                </a:moveTo>
                <a:cubicBezTo>
                  <a:pt x="5299308" y="448694"/>
                  <a:pt x="5301831" y="449013"/>
                  <a:pt x="5305325" y="450278"/>
                </a:cubicBezTo>
                <a:cubicBezTo>
                  <a:pt x="5312314" y="452808"/>
                  <a:pt x="5317591" y="455611"/>
                  <a:pt x="5321157" y="458687"/>
                </a:cubicBezTo>
                <a:cubicBezTo>
                  <a:pt x="5324723" y="461762"/>
                  <a:pt x="5325393" y="464404"/>
                  <a:pt x="5323167" y="466612"/>
                </a:cubicBezTo>
                <a:cubicBezTo>
                  <a:pt x="5320940" y="468819"/>
                  <a:pt x="5318159" y="470283"/>
                  <a:pt x="5314823" y="471002"/>
                </a:cubicBezTo>
                <a:cubicBezTo>
                  <a:pt x="5343497" y="466451"/>
                  <a:pt x="5361784" y="462590"/>
                  <a:pt x="5369684" y="459421"/>
                </a:cubicBezTo>
                <a:cubicBezTo>
                  <a:pt x="5377585" y="456253"/>
                  <a:pt x="5385203" y="456997"/>
                  <a:pt x="5392538" y="461654"/>
                </a:cubicBezTo>
                <a:cubicBezTo>
                  <a:pt x="5399875" y="466311"/>
                  <a:pt x="5399199" y="470410"/>
                  <a:pt x="5390511" y="473951"/>
                </a:cubicBezTo>
                <a:cubicBezTo>
                  <a:pt x="5381823" y="477492"/>
                  <a:pt x="5369179" y="480633"/>
                  <a:pt x="5352578" y="483374"/>
                </a:cubicBezTo>
                <a:cubicBezTo>
                  <a:pt x="5335978" y="486114"/>
                  <a:pt x="5321911" y="486319"/>
                  <a:pt x="5310376" y="483987"/>
                </a:cubicBezTo>
                <a:cubicBezTo>
                  <a:pt x="5299313" y="498213"/>
                  <a:pt x="5286759" y="509161"/>
                  <a:pt x="5272713" y="516832"/>
                </a:cubicBezTo>
                <a:cubicBezTo>
                  <a:pt x="5258668" y="524503"/>
                  <a:pt x="5255397" y="523687"/>
                  <a:pt x="5262900" y="514386"/>
                </a:cubicBezTo>
                <a:cubicBezTo>
                  <a:pt x="5270404" y="505084"/>
                  <a:pt x="5276087" y="497729"/>
                  <a:pt x="5279951" y="492322"/>
                </a:cubicBezTo>
                <a:cubicBezTo>
                  <a:pt x="5283814" y="486914"/>
                  <a:pt x="5287649" y="480443"/>
                  <a:pt x="5291457" y="472909"/>
                </a:cubicBezTo>
                <a:cubicBezTo>
                  <a:pt x="5295264" y="465375"/>
                  <a:pt x="5296780" y="459087"/>
                  <a:pt x="5296005" y="454045"/>
                </a:cubicBezTo>
                <a:cubicBezTo>
                  <a:pt x="5295618" y="451524"/>
                  <a:pt x="5296201" y="449950"/>
                  <a:pt x="5297754" y="449322"/>
                </a:cubicBezTo>
                <a:close/>
                <a:moveTo>
                  <a:pt x="7477144" y="448498"/>
                </a:moveTo>
                <a:cubicBezTo>
                  <a:pt x="7479852" y="448948"/>
                  <a:pt x="7483158" y="449861"/>
                  <a:pt x="7487062" y="451236"/>
                </a:cubicBezTo>
                <a:cubicBezTo>
                  <a:pt x="7502676" y="456736"/>
                  <a:pt x="7508912" y="463130"/>
                  <a:pt x="7505768" y="470416"/>
                </a:cubicBezTo>
                <a:cubicBezTo>
                  <a:pt x="7502624" y="477703"/>
                  <a:pt x="7500676" y="486744"/>
                  <a:pt x="7499926" y="497540"/>
                </a:cubicBezTo>
                <a:cubicBezTo>
                  <a:pt x="7499176" y="508336"/>
                  <a:pt x="7498800" y="521672"/>
                  <a:pt x="7498800" y="537547"/>
                </a:cubicBezTo>
                <a:cubicBezTo>
                  <a:pt x="7512629" y="533653"/>
                  <a:pt x="7523438" y="530732"/>
                  <a:pt x="7531226" y="528785"/>
                </a:cubicBezTo>
                <a:cubicBezTo>
                  <a:pt x="7539016" y="526838"/>
                  <a:pt x="7545871" y="528623"/>
                  <a:pt x="7551792" y="534143"/>
                </a:cubicBezTo>
                <a:cubicBezTo>
                  <a:pt x="7557715" y="539662"/>
                  <a:pt x="7556949" y="544142"/>
                  <a:pt x="7549495" y="547584"/>
                </a:cubicBezTo>
                <a:cubicBezTo>
                  <a:pt x="7542042" y="551025"/>
                  <a:pt x="7534349" y="553738"/>
                  <a:pt x="7526418" y="555723"/>
                </a:cubicBezTo>
                <a:cubicBezTo>
                  <a:pt x="7518486" y="557707"/>
                  <a:pt x="7508896" y="559691"/>
                  <a:pt x="7497647" y="561676"/>
                </a:cubicBezTo>
                <a:lnTo>
                  <a:pt x="7497647" y="598250"/>
                </a:lnTo>
                <a:cubicBezTo>
                  <a:pt x="7507011" y="596005"/>
                  <a:pt x="7515326" y="593692"/>
                  <a:pt x="7522594" y="591311"/>
                </a:cubicBezTo>
                <a:cubicBezTo>
                  <a:pt x="7529862" y="588930"/>
                  <a:pt x="7536665" y="590707"/>
                  <a:pt x="7543002" y="596641"/>
                </a:cubicBezTo>
                <a:cubicBezTo>
                  <a:pt x="7549340" y="602576"/>
                  <a:pt x="7549514" y="606870"/>
                  <a:pt x="7543523" y="609524"/>
                </a:cubicBezTo>
                <a:cubicBezTo>
                  <a:pt x="7537533" y="612178"/>
                  <a:pt x="7530405" y="614445"/>
                  <a:pt x="7522138" y="616324"/>
                </a:cubicBezTo>
                <a:cubicBezTo>
                  <a:pt x="7513872" y="618203"/>
                  <a:pt x="7505653" y="620159"/>
                  <a:pt x="7497480" y="622193"/>
                </a:cubicBezTo>
                <a:cubicBezTo>
                  <a:pt x="7496810" y="638812"/>
                  <a:pt x="7496475" y="652622"/>
                  <a:pt x="7496475" y="663623"/>
                </a:cubicBezTo>
                <a:cubicBezTo>
                  <a:pt x="7512202" y="662904"/>
                  <a:pt x="7524944" y="661766"/>
                  <a:pt x="7534705" y="660209"/>
                </a:cubicBezTo>
                <a:cubicBezTo>
                  <a:pt x="7544466" y="658653"/>
                  <a:pt x="7556710" y="657276"/>
                  <a:pt x="7571438" y="656079"/>
                </a:cubicBezTo>
                <a:cubicBezTo>
                  <a:pt x="7586166" y="654882"/>
                  <a:pt x="7597784" y="657828"/>
                  <a:pt x="7606292" y="664916"/>
                </a:cubicBezTo>
                <a:cubicBezTo>
                  <a:pt x="7614800" y="672004"/>
                  <a:pt x="7617286" y="677473"/>
                  <a:pt x="7613752" y="681324"/>
                </a:cubicBezTo>
                <a:cubicBezTo>
                  <a:pt x="7610217" y="685175"/>
                  <a:pt x="7604462" y="686319"/>
                  <a:pt x="7596488" y="684757"/>
                </a:cubicBezTo>
                <a:cubicBezTo>
                  <a:pt x="7588513" y="683194"/>
                  <a:pt x="7578790" y="682223"/>
                  <a:pt x="7567317" y="681845"/>
                </a:cubicBezTo>
                <a:cubicBezTo>
                  <a:pt x="7555845" y="681467"/>
                  <a:pt x="7543102" y="681278"/>
                  <a:pt x="7529087" y="681278"/>
                </a:cubicBezTo>
                <a:cubicBezTo>
                  <a:pt x="7516114" y="681278"/>
                  <a:pt x="7496156" y="682834"/>
                  <a:pt x="7469212" y="685947"/>
                </a:cubicBezTo>
                <a:cubicBezTo>
                  <a:pt x="7442268" y="689060"/>
                  <a:pt x="7422452" y="691782"/>
                  <a:pt x="7409764" y="694114"/>
                </a:cubicBezTo>
                <a:cubicBezTo>
                  <a:pt x="7397076" y="696446"/>
                  <a:pt x="7388128" y="698002"/>
                  <a:pt x="7382919" y="698784"/>
                </a:cubicBezTo>
                <a:cubicBezTo>
                  <a:pt x="7377710" y="699565"/>
                  <a:pt x="7371379" y="696390"/>
                  <a:pt x="7363925" y="689259"/>
                </a:cubicBezTo>
                <a:cubicBezTo>
                  <a:pt x="7356472" y="682127"/>
                  <a:pt x="7354797" y="678224"/>
                  <a:pt x="7358902" y="677548"/>
                </a:cubicBezTo>
                <a:cubicBezTo>
                  <a:pt x="7363008" y="676872"/>
                  <a:pt x="7370108" y="676342"/>
                  <a:pt x="7380203" y="675957"/>
                </a:cubicBezTo>
                <a:cubicBezTo>
                  <a:pt x="7390299" y="675573"/>
                  <a:pt x="7403563" y="674404"/>
                  <a:pt x="7419996" y="672450"/>
                </a:cubicBezTo>
                <a:cubicBezTo>
                  <a:pt x="7436429" y="670497"/>
                  <a:pt x="7454481" y="668466"/>
                  <a:pt x="7474150" y="666358"/>
                </a:cubicBezTo>
                <a:lnTo>
                  <a:pt x="7474150" y="626397"/>
                </a:lnTo>
                <a:cubicBezTo>
                  <a:pt x="7467342" y="627179"/>
                  <a:pt x="7458803" y="627569"/>
                  <a:pt x="7448534" y="627569"/>
                </a:cubicBezTo>
                <a:cubicBezTo>
                  <a:pt x="7438525" y="627569"/>
                  <a:pt x="7430176" y="625228"/>
                  <a:pt x="7423484" y="620547"/>
                </a:cubicBezTo>
                <a:cubicBezTo>
                  <a:pt x="7416793" y="615865"/>
                  <a:pt x="7418331" y="612755"/>
                  <a:pt x="7428098" y="611217"/>
                </a:cubicBezTo>
                <a:cubicBezTo>
                  <a:pt x="7437864" y="609679"/>
                  <a:pt x="7445138" y="608510"/>
                  <a:pt x="7449920" y="607710"/>
                </a:cubicBezTo>
                <a:cubicBezTo>
                  <a:pt x="7454700" y="606910"/>
                  <a:pt x="7463169" y="605158"/>
                  <a:pt x="7475322" y="602455"/>
                </a:cubicBezTo>
                <a:lnTo>
                  <a:pt x="7475322" y="564541"/>
                </a:lnTo>
                <a:cubicBezTo>
                  <a:pt x="7464062" y="566872"/>
                  <a:pt x="7454356" y="568038"/>
                  <a:pt x="7446208" y="568038"/>
                </a:cubicBezTo>
                <a:cubicBezTo>
                  <a:pt x="7438804" y="568038"/>
                  <a:pt x="7430774" y="566872"/>
                  <a:pt x="7422116" y="564541"/>
                </a:cubicBezTo>
                <a:cubicBezTo>
                  <a:pt x="7411898" y="580949"/>
                  <a:pt x="7400894" y="592638"/>
                  <a:pt x="7389105" y="599608"/>
                </a:cubicBezTo>
                <a:cubicBezTo>
                  <a:pt x="7377316" y="606578"/>
                  <a:pt x="7376116" y="603121"/>
                  <a:pt x="7385505" y="589237"/>
                </a:cubicBezTo>
                <a:cubicBezTo>
                  <a:pt x="7394894" y="575352"/>
                  <a:pt x="7403454" y="559015"/>
                  <a:pt x="7411187" y="540226"/>
                </a:cubicBezTo>
                <a:cubicBezTo>
                  <a:pt x="7418920" y="521436"/>
                  <a:pt x="7421813" y="508510"/>
                  <a:pt x="7419866" y="501447"/>
                </a:cubicBezTo>
                <a:cubicBezTo>
                  <a:pt x="7417918" y="494384"/>
                  <a:pt x="7423196" y="493692"/>
                  <a:pt x="7435698" y="499373"/>
                </a:cubicBezTo>
                <a:cubicBezTo>
                  <a:pt x="7448199" y="505053"/>
                  <a:pt x="7452996" y="510057"/>
                  <a:pt x="7450087" y="514386"/>
                </a:cubicBezTo>
                <a:cubicBezTo>
                  <a:pt x="7447179" y="518714"/>
                  <a:pt x="7443794" y="524159"/>
                  <a:pt x="7439930" y="530720"/>
                </a:cubicBezTo>
                <a:cubicBezTo>
                  <a:pt x="7436066" y="537280"/>
                  <a:pt x="7432343" y="543872"/>
                  <a:pt x="7428758" y="550495"/>
                </a:cubicBezTo>
                <a:cubicBezTo>
                  <a:pt x="7428944" y="549639"/>
                  <a:pt x="7433899" y="548644"/>
                  <a:pt x="7443622" y="547509"/>
                </a:cubicBezTo>
                <a:cubicBezTo>
                  <a:pt x="7453346" y="546374"/>
                  <a:pt x="7463913" y="544468"/>
                  <a:pt x="7475322" y="541789"/>
                </a:cubicBezTo>
                <a:cubicBezTo>
                  <a:pt x="7475322" y="513437"/>
                  <a:pt x="7475134" y="494529"/>
                  <a:pt x="7474756" y="485066"/>
                </a:cubicBezTo>
                <a:cubicBezTo>
                  <a:pt x="7474378" y="475603"/>
                  <a:pt x="7472430" y="466224"/>
                  <a:pt x="7468914" y="456929"/>
                </a:cubicBezTo>
                <a:cubicBezTo>
                  <a:pt x="7466277" y="449957"/>
                  <a:pt x="7469020" y="447147"/>
                  <a:pt x="7477144" y="448498"/>
                </a:cubicBezTo>
                <a:close/>
                <a:moveTo>
                  <a:pt x="4724420" y="448498"/>
                </a:moveTo>
                <a:cubicBezTo>
                  <a:pt x="4727128" y="448948"/>
                  <a:pt x="4730434" y="449861"/>
                  <a:pt x="4734337" y="451236"/>
                </a:cubicBezTo>
                <a:cubicBezTo>
                  <a:pt x="4749952" y="456736"/>
                  <a:pt x="4756187" y="463130"/>
                  <a:pt x="4753043" y="470416"/>
                </a:cubicBezTo>
                <a:cubicBezTo>
                  <a:pt x="4749899" y="477703"/>
                  <a:pt x="4747952" y="486744"/>
                  <a:pt x="4747201" y="497540"/>
                </a:cubicBezTo>
                <a:cubicBezTo>
                  <a:pt x="4746451" y="508336"/>
                  <a:pt x="4746076" y="521672"/>
                  <a:pt x="4746076" y="537547"/>
                </a:cubicBezTo>
                <a:cubicBezTo>
                  <a:pt x="4759904" y="533653"/>
                  <a:pt x="4770713" y="530732"/>
                  <a:pt x="4778502" y="528785"/>
                </a:cubicBezTo>
                <a:cubicBezTo>
                  <a:pt x="4786291" y="526838"/>
                  <a:pt x="4793146" y="528623"/>
                  <a:pt x="4799068" y="534143"/>
                </a:cubicBezTo>
                <a:cubicBezTo>
                  <a:pt x="4804990" y="539662"/>
                  <a:pt x="4804224" y="544142"/>
                  <a:pt x="4796771" y="547584"/>
                </a:cubicBezTo>
                <a:cubicBezTo>
                  <a:pt x="4789317" y="551025"/>
                  <a:pt x="4781624" y="553738"/>
                  <a:pt x="4773693" y="555723"/>
                </a:cubicBezTo>
                <a:cubicBezTo>
                  <a:pt x="4765762" y="557707"/>
                  <a:pt x="4756172" y="559691"/>
                  <a:pt x="4744923" y="561676"/>
                </a:cubicBezTo>
                <a:lnTo>
                  <a:pt x="4744923" y="598250"/>
                </a:lnTo>
                <a:cubicBezTo>
                  <a:pt x="4754286" y="596005"/>
                  <a:pt x="4762602" y="593692"/>
                  <a:pt x="4769870" y="591311"/>
                </a:cubicBezTo>
                <a:cubicBezTo>
                  <a:pt x="4777138" y="588930"/>
                  <a:pt x="4783940" y="590707"/>
                  <a:pt x="4790278" y="596641"/>
                </a:cubicBezTo>
                <a:cubicBezTo>
                  <a:pt x="4796616" y="602576"/>
                  <a:pt x="4796789" y="606870"/>
                  <a:pt x="4790799" y="609524"/>
                </a:cubicBezTo>
                <a:cubicBezTo>
                  <a:pt x="4784808" y="612178"/>
                  <a:pt x="4777680" y="614445"/>
                  <a:pt x="4769414" y="616324"/>
                </a:cubicBezTo>
                <a:cubicBezTo>
                  <a:pt x="4761148" y="618203"/>
                  <a:pt x="4752928" y="620159"/>
                  <a:pt x="4744755" y="622193"/>
                </a:cubicBezTo>
                <a:cubicBezTo>
                  <a:pt x="4744085" y="638812"/>
                  <a:pt x="4743750" y="652622"/>
                  <a:pt x="4743750" y="663623"/>
                </a:cubicBezTo>
                <a:cubicBezTo>
                  <a:pt x="4759477" y="662904"/>
                  <a:pt x="4772220" y="661766"/>
                  <a:pt x="4781981" y="660209"/>
                </a:cubicBezTo>
                <a:cubicBezTo>
                  <a:pt x="4791741" y="658653"/>
                  <a:pt x="4803985" y="657276"/>
                  <a:pt x="4818714" y="656079"/>
                </a:cubicBezTo>
                <a:cubicBezTo>
                  <a:pt x="4833441" y="654882"/>
                  <a:pt x="4845059" y="657828"/>
                  <a:pt x="4853567" y="664916"/>
                </a:cubicBezTo>
                <a:cubicBezTo>
                  <a:pt x="4862075" y="672004"/>
                  <a:pt x="4864561" y="677473"/>
                  <a:pt x="4861027" y="681324"/>
                </a:cubicBezTo>
                <a:cubicBezTo>
                  <a:pt x="4857493" y="685175"/>
                  <a:pt x="4851738" y="686319"/>
                  <a:pt x="4843763" y="684757"/>
                </a:cubicBezTo>
                <a:cubicBezTo>
                  <a:pt x="4835788" y="683194"/>
                  <a:pt x="4826065" y="682223"/>
                  <a:pt x="4814593" y="681845"/>
                </a:cubicBezTo>
                <a:cubicBezTo>
                  <a:pt x="4803120" y="681467"/>
                  <a:pt x="4790377" y="681278"/>
                  <a:pt x="4776363" y="681278"/>
                </a:cubicBezTo>
                <a:cubicBezTo>
                  <a:pt x="4763390" y="681278"/>
                  <a:pt x="4743431" y="682834"/>
                  <a:pt x="4716487" y="685947"/>
                </a:cubicBezTo>
                <a:cubicBezTo>
                  <a:pt x="4689543" y="689060"/>
                  <a:pt x="4669727" y="691782"/>
                  <a:pt x="4657039" y="694114"/>
                </a:cubicBezTo>
                <a:cubicBezTo>
                  <a:pt x="4644352" y="696446"/>
                  <a:pt x="4635404" y="698002"/>
                  <a:pt x="4630195" y="698784"/>
                </a:cubicBezTo>
                <a:cubicBezTo>
                  <a:pt x="4624986" y="699565"/>
                  <a:pt x="4618654" y="696390"/>
                  <a:pt x="4611200" y="689259"/>
                </a:cubicBezTo>
                <a:cubicBezTo>
                  <a:pt x="4603747" y="682127"/>
                  <a:pt x="4602072" y="678224"/>
                  <a:pt x="4606177" y="677548"/>
                </a:cubicBezTo>
                <a:cubicBezTo>
                  <a:pt x="4610283" y="676872"/>
                  <a:pt x="4617383" y="676342"/>
                  <a:pt x="4627479" y="675957"/>
                </a:cubicBezTo>
                <a:cubicBezTo>
                  <a:pt x="4637574" y="675573"/>
                  <a:pt x="4650838" y="674404"/>
                  <a:pt x="4667271" y="672450"/>
                </a:cubicBezTo>
                <a:cubicBezTo>
                  <a:pt x="4683704" y="670497"/>
                  <a:pt x="4701756" y="668466"/>
                  <a:pt x="4721426" y="666358"/>
                </a:cubicBezTo>
                <a:lnTo>
                  <a:pt x="4721426" y="626397"/>
                </a:lnTo>
                <a:cubicBezTo>
                  <a:pt x="4714617" y="627179"/>
                  <a:pt x="4706078" y="627569"/>
                  <a:pt x="4695809" y="627569"/>
                </a:cubicBezTo>
                <a:cubicBezTo>
                  <a:pt x="4685801" y="627569"/>
                  <a:pt x="4677451" y="625228"/>
                  <a:pt x="4670760" y="620547"/>
                </a:cubicBezTo>
                <a:cubicBezTo>
                  <a:pt x="4664068" y="615865"/>
                  <a:pt x="4665606" y="612755"/>
                  <a:pt x="4675373" y="611217"/>
                </a:cubicBezTo>
                <a:cubicBezTo>
                  <a:pt x="4685140" y="609679"/>
                  <a:pt x="4692414" y="608510"/>
                  <a:pt x="4697195" y="607710"/>
                </a:cubicBezTo>
                <a:cubicBezTo>
                  <a:pt x="4701976" y="606910"/>
                  <a:pt x="4710444" y="605158"/>
                  <a:pt x="4722598" y="602455"/>
                </a:cubicBezTo>
                <a:lnTo>
                  <a:pt x="4722598" y="564541"/>
                </a:lnTo>
                <a:cubicBezTo>
                  <a:pt x="4711337" y="566872"/>
                  <a:pt x="4701632" y="568038"/>
                  <a:pt x="4693484" y="568038"/>
                </a:cubicBezTo>
                <a:cubicBezTo>
                  <a:pt x="4686080" y="568038"/>
                  <a:pt x="4678049" y="566872"/>
                  <a:pt x="4669392" y="564541"/>
                </a:cubicBezTo>
                <a:cubicBezTo>
                  <a:pt x="4659173" y="580949"/>
                  <a:pt x="4648169" y="592638"/>
                  <a:pt x="4636380" y="599608"/>
                </a:cubicBezTo>
                <a:cubicBezTo>
                  <a:pt x="4624592" y="606578"/>
                  <a:pt x="4623392" y="603121"/>
                  <a:pt x="4632781" y="589237"/>
                </a:cubicBezTo>
                <a:cubicBezTo>
                  <a:pt x="4642169" y="575352"/>
                  <a:pt x="4650730" y="559015"/>
                  <a:pt x="4658463" y="540226"/>
                </a:cubicBezTo>
                <a:cubicBezTo>
                  <a:pt x="4666196" y="521436"/>
                  <a:pt x="4669088" y="508510"/>
                  <a:pt x="4667141" y="501447"/>
                </a:cubicBezTo>
                <a:cubicBezTo>
                  <a:pt x="4665194" y="494384"/>
                  <a:pt x="4670471" y="493692"/>
                  <a:pt x="4682973" y="499373"/>
                </a:cubicBezTo>
                <a:cubicBezTo>
                  <a:pt x="4695474" y="505053"/>
                  <a:pt x="4700271" y="510057"/>
                  <a:pt x="4697363" y="514386"/>
                </a:cubicBezTo>
                <a:cubicBezTo>
                  <a:pt x="4694454" y="518714"/>
                  <a:pt x="4691069" y="524159"/>
                  <a:pt x="4687205" y="530720"/>
                </a:cubicBezTo>
                <a:cubicBezTo>
                  <a:pt x="4683342" y="537280"/>
                  <a:pt x="4679618" y="543872"/>
                  <a:pt x="4676034" y="550495"/>
                </a:cubicBezTo>
                <a:cubicBezTo>
                  <a:pt x="4676220" y="549639"/>
                  <a:pt x="4681174" y="548644"/>
                  <a:pt x="4690898" y="547509"/>
                </a:cubicBezTo>
                <a:cubicBezTo>
                  <a:pt x="4700621" y="546374"/>
                  <a:pt x="4711188" y="544468"/>
                  <a:pt x="4722598" y="541789"/>
                </a:cubicBezTo>
                <a:cubicBezTo>
                  <a:pt x="4722598" y="513437"/>
                  <a:pt x="4722409" y="494529"/>
                  <a:pt x="4722031" y="485066"/>
                </a:cubicBezTo>
                <a:cubicBezTo>
                  <a:pt x="4721653" y="475603"/>
                  <a:pt x="4719705" y="466224"/>
                  <a:pt x="4716189" y="456929"/>
                </a:cubicBezTo>
                <a:cubicBezTo>
                  <a:pt x="4713552" y="449957"/>
                  <a:pt x="4716296" y="447147"/>
                  <a:pt x="4724420" y="448498"/>
                </a:cubicBezTo>
                <a:close/>
                <a:moveTo>
                  <a:pt x="6539708" y="448355"/>
                </a:moveTo>
                <a:cubicBezTo>
                  <a:pt x="6541414" y="448645"/>
                  <a:pt x="6543439" y="449304"/>
                  <a:pt x="6545780" y="450334"/>
                </a:cubicBezTo>
                <a:cubicBezTo>
                  <a:pt x="6555144" y="454451"/>
                  <a:pt x="6561199" y="457819"/>
                  <a:pt x="6563946" y="460435"/>
                </a:cubicBezTo>
                <a:cubicBezTo>
                  <a:pt x="6566694" y="463052"/>
                  <a:pt x="6565949" y="466680"/>
                  <a:pt x="6561714" y="471318"/>
                </a:cubicBezTo>
                <a:cubicBezTo>
                  <a:pt x="6557478" y="475957"/>
                  <a:pt x="6550648" y="483243"/>
                  <a:pt x="6541222" y="493178"/>
                </a:cubicBezTo>
                <a:cubicBezTo>
                  <a:pt x="6560234" y="489506"/>
                  <a:pt x="6576054" y="486090"/>
                  <a:pt x="6588679" y="482927"/>
                </a:cubicBezTo>
                <a:cubicBezTo>
                  <a:pt x="6601305" y="479764"/>
                  <a:pt x="6610579" y="476986"/>
                  <a:pt x="6616500" y="474593"/>
                </a:cubicBezTo>
                <a:cubicBezTo>
                  <a:pt x="6622423" y="472199"/>
                  <a:pt x="6629840" y="473492"/>
                  <a:pt x="6638750" y="478471"/>
                </a:cubicBezTo>
                <a:cubicBezTo>
                  <a:pt x="6647662" y="483451"/>
                  <a:pt x="6648028" y="487727"/>
                  <a:pt x="6639848" y="491299"/>
                </a:cubicBezTo>
                <a:cubicBezTo>
                  <a:pt x="6631669" y="494871"/>
                  <a:pt x="6613186" y="498982"/>
                  <a:pt x="6584400" y="503633"/>
                </a:cubicBezTo>
                <a:cubicBezTo>
                  <a:pt x="6595302" y="509673"/>
                  <a:pt x="6599975" y="514444"/>
                  <a:pt x="6598418" y="517948"/>
                </a:cubicBezTo>
                <a:cubicBezTo>
                  <a:pt x="6596862" y="521452"/>
                  <a:pt x="6596369" y="526428"/>
                  <a:pt x="6596939" y="532878"/>
                </a:cubicBezTo>
                <a:cubicBezTo>
                  <a:pt x="6603922" y="531476"/>
                  <a:pt x="6612142" y="529764"/>
                  <a:pt x="6621598" y="527743"/>
                </a:cubicBezTo>
                <a:cubicBezTo>
                  <a:pt x="6631055" y="525721"/>
                  <a:pt x="6638506" y="527541"/>
                  <a:pt x="6643950" y="533203"/>
                </a:cubicBezTo>
                <a:cubicBezTo>
                  <a:pt x="6649396" y="538865"/>
                  <a:pt x="6648552" y="542964"/>
                  <a:pt x="6641420" y="545500"/>
                </a:cubicBezTo>
                <a:cubicBezTo>
                  <a:pt x="6634289" y="548036"/>
                  <a:pt x="6619568" y="550383"/>
                  <a:pt x="6597256" y="552541"/>
                </a:cubicBezTo>
                <a:lnTo>
                  <a:pt x="6597256" y="584242"/>
                </a:lnTo>
                <a:cubicBezTo>
                  <a:pt x="6608194" y="583547"/>
                  <a:pt x="6622792" y="581622"/>
                  <a:pt x="6641048" y="578465"/>
                </a:cubicBezTo>
                <a:cubicBezTo>
                  <a:pt x="6659304" y="575309"/>
                  <a:pt x="6671664" y="574565"/>
                  <a:pt x="6678125" y="576233"/>
                </a:cubicBezTo>
                <a:cubicBezTo>
                  <a:pt x="6684586" y="577901"/>
                  <a:pt x="6690624" y="581061"/>
                  <a:pt x="6696236" y="585711"/>
                </a:cubicBezTo>
                <a:cubicBezTo>
                  <a:pt x="6701848" y="590362"/>
                  <a:pt x="6703324" y="594223"/>
                  <a:pt x="6700663" y="597292"/>
                </a:cubicBezTo>
                <a:cubicBezTo>
                  <a:pt x="6698002" y="600362"/>
                  <a:pt x="6692481" y="601701"/>
                  <a:pt x="6684096" y="601311"/>
                </a:cubicBezTo>
                <a:cubicBezTo>
                  <a:pt x="6675713" y="600920"/>
                  <a:pt x="6665418" y="600725"/>
                  <a:pt x="6653215" y="600725"/>
                </a:cubicBezTo>
                <a:cubicBezTo>
                  <a:pt x="6640875" y="600725"/>
                  <a:pt x="6622184" y="601438"/>
                  <a:pt x="6597144" y="602864"/>
                </a:cubicBezTo>
                <a:cubicBezTo>
                  <a:pt x="6596400" y="643829"/>
                  <a:pt x="6594428" y="673908"/>
                  <a:pt x="6591228" y="693100"/>
                </a:cubicBezTo>
                <a:cubicBezTo>
                  <a:pt x="6588028" y="712293"/>
                  <a:pt x="6584144" y="722903"/>
                  <a:pt x="6579573" y="724931"/>
                </a:cubicBezTo>
                <a:cubicBezTo>
                  <a:pt x="6575002" y="726959"/>
                  <a:pt x="6572504" y="718224"/>
                  <a:pt x="6572076" y="698728"/>
                </a:cubicBezTo>
                <a:cubicBezTo>
                  <a:pt x="6571648" y="679231"/>
                  <a:pt x="6571818" y="648120"/>
                  <a:pt x="6572587" y="605394"/>
                </a:cubicBezTo>
                <a:cubicBezTo>
                  <a:pt x="6548105" y="609288"/>
                  <a:pt x="6527911" y="612594"/>
                  <a:pt x="6512005" y="615310"/>
                </a:cubicBezTo>
                <a:cubicBezTo>
                  <a:pt x="6496099" y="618026"/>
                  <a:pt x="6482770" y="620943"/>
                  <a:pt x="6472016" y="624063"/>
                </a:cubicBezTo>
                <a:cubicBezTo>
                  <a:pt x="6461264" y="627182"/>
                  <a:pt x="6453020" y="627892"/>
                  <a:pt x="6447283" y="626193"/>
                </a:cubicBezTo>
                <a:cubicBezTo>
                  <a:pt x="6441548" y="624494"/>
                  <a:pt x="6436872" y="620826"/>
                  <a:pt x="6433256" y="615189"/>
                </a:cubicBezTo>
                <a:cubicBezTo>
                  <a:pt x="6429641" y="609552"/>
                  <a:pt x="6432779" y="606501"/>
                  <a:pt x="6442670" y="606036"/>
                </a:cubicBezTo>
                <a:cubicBezTo>
                  <a:pt x="6452561" y="605571"/>
                  <a:pt x="6465846" y="603980"/>
                  <a:pt x="6482528" y="601264"/>
                </a:cubicBezTo>
                <a:cubicBezTo>
                  <a:pt x="6499209" y="598548"/>
                  <a:pt x="6509776" y="596923"/>
                  <a:pt x="6514228" y="596390"/>
                </a:cubicBezTo>
                <a:cubicBezTo>
                  <a:pt x="6513472" y="585761"/>
                  <a:pt x="6512163" y="576732"/>
                  <a:pt x="6510302" y="569303"/>
                </a:cubicBezTo>
                <a:cubicBezTo>
                  <a:pt x="6508442" y="561874"/>
                  <a:pt x="6504740" y="554724"/>
                  <a:pt x="6499196" y="547853"/>
                </a:cubicBezTo>
                <a:cubicBezTo>
                  <a:pt x="6493652" y="540982"/>
                  <a:pt x="6495196" y="538158"/>
                  <a:pt x="6503828" y="539379"/>
                </a:cubicBezTo>
                <a:cubicBezTo>
                  <a:pt x="6512460" y="540601"/>
                  <a:pt x="6518988" y="542158"/>
                  <a:pt x="6523409" y="544049"/>
                </a:cubicBezTo>
                <a:cubicBezTo>
                  <a:pt x="6527830" y="545940"/>
                  <a:pt x="6534087" y="546123"/>
                  <a:pt x="6542180" y="544598"/>
                </a:cubicBezTo>
                <a:cubicBezTo>
                  <a:pt x="6550272" y="543072"/>
                  <a:pt x="6560024" y="540982"/>
                  <a:pt x="6571434" y="538328"/>
                </a:cubicBezTo>
                <a:cubicBezTo>
                  <a:pt x="6570678" y="528245"/>
                  <a:pt x="6569949" y="520946"/>
                  <a:pt x="6569248" y="516432"/>
                </a:cubicBezTo>
                <a:cubicBezTo>
                  <a:pt x="6568548" y="511918"/>
                  <a:pt x="6567534" y="509276"/>
                  <a:pt x="6566206" y="508507"/>
                </a:cubicBezTo>
                <a:cubicBezTo>
                  <a:pt x="6556570" y="510057"/>
                  <a:pt x="6548226" y="510404"/>
                  <a:pt x="6541175" y="509549"/>
                </a:cubicBezTo>
                <a:cubicBezTo>
                  <a:pt x="6534124" y="508693"/>
                  <a:pt x="6530754" y="507564"/>
                  <a:pt x="6531064" y="506163"/>
                </a:cubicBezTo>
                <a:cubicBezTo>
                  <a:pt x="6519852" y="522025"/>
                  <a:pt x="6507627" y="533191"/>
                  <a:pt x="6494388" y="539658"/>
                </a:cubicBezTo>
                <a:cubicBezTo>
                  <a:pt x="6481148" y="546126"/>
                  <a:pt x="6480406" y="542592"/>
                  <a:pt x="6492164" y="529054"/>
                </a:cubicBezTo>
                <a:cubicBezTo>
                  <a:pt x="6503922" y="515517"/>
                  <a:pt x="6513846" y="501844"/>
                  <a:pt x="6521939" y="488034"/>
                </a:cubicBezTo>
                <a:cubicBezTo>
                  <a:pt x="6530032" y="474224"/>
                  <a:pt x="6533687" y="463458"/>
                  <a:pt x="6532906" y="455738"/>
                </a:cubicBezTo>
                <a:cubicBezTo>
                  <a:pt x="6532320" y="449948"/>
                  <a:pt x="6534587" y="447487"/>
                  <a:pt x="6539708" y="448355"/>
                </a:cubicBezTo>
                <a:close/>
                <a:moveTo>
                  <a:pt x="1201412" y="443473"/>
                </a:moveTo>
                <a:cubicBezTo>
                  <a:pt x="1202594" y="443500"/>
                  <a:pt x="1203954" y="443830"/>
                  <a:pt x="1205492" y="444464"/>
                </a:cubicBezTo>
                <a:cubicBezTo>
                  <a:pt x="1211645" y="447001"/>
                  <a:pt x="1217269" y="450641"/>
                  <a:pt x="1222366" y="455385"/>
                </a:cubicBezTo>
                <a:cubicBezTo>
                  <a:pt x="1227464" y="460128"/>
                  <a:pt x="1228582" y="463648"/>
                  <a:pt x="1225723" y="465942"/>
                </a:cubicBezTo>
                <a:cubicBezTo>
                  <a:pt x="1222865" y="468236"/>
                  <a:pt x="1218453" y="470320"/>
                  <a:pt x="1212488" y="472193"/>
                </a:cubicBezTo>
                <a:cubicBezTo>
                  <a:pt x="1229627" y="472193"/>
                  <a:pt x="1241282" y="470633"/>
                  <a:pt x="1247453" y="467514"/>
                </a:cubicBezTo>
                <a:cubicBezTo>
                  <a:pt x="1253623" y="464395"/>
                  <a:pt x="1259632" y="464299"/>
                  <a:pt x="1265480" y="467226"/>
                </a:cubicBezTo>
                <a:cubicBezTo>
                  <a:pt x="1271328" y="470153"/>
                  <a:pt x="1276604" y="473904"/>
                  <a:pt x="1281311" y="478481"/>
                </a:cubicBezTo>
                <a:cubicBezTo>
                  <a:pt x="1286018" y="483057"/>
                  <a:pt x="1285605" y="486580"/>
                  <a:pt x="1280074" y="489048"/>
                </a:cubicBezTo>
                <a:cubicBezTo>
                  <a:pt x="1274542" y="491516"/>
                  <a:pt x="1269299" y="495801"/>
                  <a:pt x="1264345" y="501903"/>
                </a:cubicBezTo>
                <a:cubicBezTo>
                  <a:pt x="1259390" y="508005"/>
                  <a:pt x="1252395" y="515372"/>
                  <a:pt x="1243359" y="524004"/>
                </a:cubicBezTo>
                <a:cubicBezTo>
                  <a:pt x="1234324" y="532636"/>
                  <a:pt x="1225076" y="540303"/>
                  <a:pt x="1215613" y="547007"/>
                </a:cubicBezTo>
                <a:lnTo>
                  <a:pt x="1211672" y="549182"/>
                </a:lnTo>
                <a:lnTo>
                  <a:pt x="1220068" y="550169"/>
                </a:lnTo>
                <a:cubicBezTo>
                  <a:pt x="1227540" y="553140"/>
                  <a:pt x="1233010" y="556836"/>
                  <a:pt x="1236477" y="561257"/>
                </a:cubicBezTo>
                <a:cubicBezTo>
                  <a:pt x="1239943" y="565679"/>
                  <a:pt x="1239909" y="569142"/>
                  <a:pt x="1236374" y="571647"/>
                </a:cubicBezTo>
                <a:cubicBezTo>
                  <a:pt x="1232839" y="574152"/>
                  <a:pt x="1229162" y="576025"/>
                  <a:pt x="1225343" y="577266"/>
                </a:cubicBezTo>
                <a:cubicBezTo>
                  <a:pt x="1232771" y="577266"/>
                  <a:pt x="1240759" y="576335"/>
                  <a:pt x="1249303" y="574475"/>
                </a:cubicBezTo>
                <a:cubicBezTo>
                  <a:pt x="1257849" y="572615"/>
                  <a:pt x="1264496" y="570274"/>
                  <a:pt x="1269247" y="567452"/>
                </a:cubicBezTo>
                <a:cubicBezTo>
                  <a:pt x="1273997" y="564631"/>
                  <a:pt x="1279916" y="564888"/>
                  <a:pt x="1287004" y="568224"/>
                </a:cubicBezTo>
                <a:cubicBezTo>
                  <a:pt x="1294092" y="571560"/>
                  <a:pt x="1300566" y="576047"/>
                  <a:pt x="1306426" y="581684"/>
                </a:cubicBezTo>
                <a:cubicBezTo>
                  <a:pt x="1312286" y="587321"/>
                  <a:pt x="1312264" y="591795"/>
                  <a:pt x="1306361" y="595106"/>
                </a:cubicBezTo>
                <a:cubicBezTo>
                  <a:pt x="1300457" y="598418"/>
                  <a:pt x="1293257" y="605090"/>
                  <a:pt x="1284762" y="615124"/>
                </a:cubicBezTo>
                <a:cubicBezTo>
                  <a:pt x="1276267" y="625157"/>
                  <a:pt x="1262825" y="638586"/>
                  <a:pt x="1244439" y="655410"/>
                </a:cubicBezTo>
                <a:cubicBezTo>
                  <a:pt x="1226052" y="672233"/>
                  <a:pt x="1204990" y="686378"/>
                  <a:pt x="1181253" y="697844"/>
                </a:cubicBezTo>
                <a:cubicBezTo>
                  <a:pt x="1157514" y="709310"/>
                  <a:pt x="1134194" y="716224"/>
                  <a:pt x="1111293" y="718587"/>
                </a:cubicBezTo>
                <a:cubicBezTo>
                  <a:pt x="1088392" y="720950"/>
                  <a:pt x="1087357" y="718082"/>
                  <a:pt x="1108186" y="709983"/>
                </a:cubicBezTo>
                <a:cubicBezTo>
                  <a:pt x="1129016" y="701884"/>
                  <a:pt x="1149784" y="692080"/>
                  <a:pt x="1170490" y="680571"/>
                </a:cubicBezTo>
                <a:cubicBezTo>
                  <a:pt x="1191195" y="669061"/>
                  <a:pt x="1205927" y="659412"/>
                  <a:pt x="1214682" y="651624"/>
                </a:cubicBezTo>
                <a:cubicBezTo>
                  <a:pt x="1209213" y="648250"/>
                  <a:pt x="1202011" y="641435"/>
                  <a:pt x="1193074" y="631178"/>
                </a:cubicBezTo>
                <a:cubicBezTo>
                  <a:pt x="1184138" y="620922"/>
                  <a:pt x="1182272" y="615009"/>
                  <a:pt x="1187475" y="613440"/>
                </a:cubicBezTo>
                <a:cubicBezTo>
                  <a:pt x="1192678" y="611871"/>
                  <a:pt x="1200655" y="613198"/>
                  <a:pt x="1211409" y="617421"/>
                </a:cubicBezTo>
                <a:cubicBezTo>
                  <a:pt x="1222161" y="621644"/>
                  <a:pt x="1227842" y="630037"/>
                  <a:pt x="1228449" y="642601"/>
                </a:cubicBezTo>
                <a:cubicBezTo>
                  <a:pt x="1236784" y="634043"/>
                  <a:pt x="1245524" y="623855"/>
                  <a:pt x="1254670" y="612035"/>
                </a:cubicBezTo>
                <a:cubicBezTo>
                  <a:pt x="1263817" y="600216"/>
                  <a:pt x="1268391" y="592533"/>
                  <a:pt x="1268391" y="588986"/>
                </a:cubicBezTo>
                <a:cubicBezTo>
                  <a:pt x="1268391" y="587473"/>
                  <a:pt x="1264795" y="587494"/>
                  <a:pt x="1257600" y="589051"/>
                </a:cubicBezTo>
                <a:cubicBezTo>
                  <a:pt x="1250407" y="590607"/>
                  <a:pt x="1243059" y="591968"/>
                  <a:pt x="1235556" y="593134"/>
                </a:cubicBezTo>
                <a:cubicBezTo>
                  <a:pt x="1228053" y="594300"/>
                  <a:pt x="1221616" y="592551"/>
                  <a:pt x="1216246" y="587888"/>
                </a:cubicBezTo>
                <a:cubicBezTo>
                  <a:pt x="1205059" y="599869"/>
                  <a:pt x="1191533" y="610020"/>
                  <a:pt x="1175671" y="618342"/>
                </a:cubicBezTo>
                <a:cubicBezTo>
                  <a:pt x="1159808" y="626664"/>
                  <a:pt x="1145031" y="632422"/>
                  <a:pt x="1131339" y="635615"/>
                </a:cubicBezTo>
                <a:cubicBezTo>
                  <a:pt x="1117647" y="638809"/>
                  <a:pt x="1117609" y="636028"/>
                  <a:pt x="1131228" y="627272"/>
                </a:cubicBezTo>
                <a:cubicBezTo>
                  <a:pt x="1144845" y="618516"/>
                  <a:pt x="1158738" y="608969"/>
                  <a:pt x="1172908" y="598632"/>
                </a:cubicBezTo>
                <a:cubicBezTo>
                  <a:pt x="1187079" y="588294"/>
                  <a:pt x="1196612" y="579166"/>
                  <a:pt x="1201511" y="571247"/>
                </a:cubicBezTo>
                <a:cubicBezTo>
                  <a:pt x="1206410" y="563328"/>
                  <a:pt x="1208859" y="557955"/>
                  <a:pt x="1208859" y="555127"/>
                </a:cubicBezTo>
                <a:lnTo>
                  <a:pt x="1211658" y="549191"/>
                </a:lnTo>
                <a:lnTo>
                  <a:pt x="1175875" y="568950"/>
                </a:lnTo>
                <a:cubicBezTo>
                  <a:pt x="1158848" y="576875"/>
                  <a:pt x="1142771" y="581234"/>
                  <a:pt x="1127646" y="582028"/>
                </a:cubicBezTo>
                <a:cubicBezTo>
                  <a:pt x="1112522" y="582822"/>
                  <a:pt x="1111129" y="580127"/>
                  <a:pt x="1123469" y="573945"/>
                </a:cubicBezTo>
                <a:cubicBezTo>
                  <a:pt x="1135810" y="567762"/>
                  <a:pt x="1147871" y="561825"/>
                  <a:pt x="1159653" y="556132"/>
                </a:cubicBezTo>
                <a:cubicBezTo>
                  <a:pt x="1171436" y="550439"/>
                  <a:pt x="1183943" y="543575"/>
                  <a:pt x="1197177" y="535538"/>
                </a:cubicBezTo>
                <a:cubicBezTo>
                  <a:pt x="1184315" y="525938"/>
                  <a:pt x="1177013" y="518230"/>
                  <a:pt x="1175271" y="512414"/>
                </a:cubicBezTo>
                <a:lnTo>
                  <a:pt x="1176522" y="507539"/>
                </a:lnTo>
                <a:lnTo>
                  <a:pt x="1175122" y="508646"/>
                </a:lnTo>
                <a:cubicBezTo>
                  <a:pt x="1162156" y="518463"/>
                  <a:pt x="1147608" y="525563"/>
                  <a:pt x="1131478" y="529947"/>
                </a:cubicBezTo>
                <a:cubicBezTo>
                  <a:pt x="1115349" y="534332"/>
                  <a:pt x="1114435" y="531585"/>
                  <a:pt x="1128734" y="521706"/>
                </a:cubicBezTo>
                <a:cubicBezTo>
                  <a:pt x="1143034" y="511828"/>
                  <a:pt x="1157634" y="499441"/>
                  <a:pt x="1172536" y="484546"/>
                </a:cubicBezTo>
                <a:cubicBezTo>
                  <a:pt x="1187438" y="469650"/>
                  <a:pt x="1195117" y="458612"/>
                  <a:pt x="1195577" y="451431"/>
                </a:cubicBezTo>
                <a:cubicBezTo>
                  <a:pt x="1195921" y="446046"/>
                  <a:pt x="1197866" y="443393"/>
                  <a:pt x="1201412" y="443473"/>
                </a:cubicBezTo>
                <a:close/>
                <a:moveTo>
                  <a:pt x="7220362" y="442539"/>
                </a:moveTo>
                <a:cubicBezTo>
                  <a:pt x="7226352" y="443791"/>
                  <a:pt x="7233574" y="447242"/>
                  <a:pt x="7242026" y="452892"/>
                </a:cubicBezTo>
                <a:cubicBezTo>
                  <a:pt x="7250478" y="458541"/>
                  <a:pt x="7253340" y="462286"/>
                  <a:pt x="7250611" y="464128"/>
                </a:cubicBezTo>
                <a:cubicBezTo>
                  <a:pt x="7247882" y="465970"/>
                  <a:pt x="7244406" y="470159"/>
                  <a:pt x="7240184" y="476695"/>
                </a:cubicBezTo>
                <a:cubicBezTo>
                  <a:pt x="7235960" y="483231"/>
                  <a:pt x="7231000" y="490675"/>
                  <a:pt x="7225301" y="499028"/>
                </a:cubicBezTo>
                <a:cubicBezTo>
                  <a:pt x="7219602" y="507381"/>
                  <a:pt x="7215394" y="512438"/>
                  <a:pt x="7212678" y="514200"/>
                </a:cubicBezTo>
                <a:cubicBezTo>
                  <a:pt x="7233824" y="512711"/>
                  <a:pt x="7248748" y="510587"/>
                  <a:pt x="7257448" y="507828"/>
                </a:cubicBezTo>
                <a:cubicBezTo>
                  <a:pt x="7266148" y="505068"/>
                  <a:pt x="7274170" y="506200"/>
                  <a:pt x="7281512" y="511223"/>
                </a:cubicBezTo>
                <a:cubicBezTo>
                  <a:pt x="7288854" y="516246"/>
                  <a:pt x="7295368" y="522556"/>
                  <a:pt x="7301054" y="530152"/>
                </a:cubicBezTo>
                <a:cubicBezTo>
                  <a:pt x="7306741" y="537749"/>
                  <a:pt x="7304710" y="542251"/>
                  <a:pt x="7294962" y="543658"/>
                </a:cubicBezTo>
                <a:cubicBezTo>
                  <a:pt x="7285214" y="545066"/>
                  <a:pt x="7273516" y="549481"/>
                  <a:pt x="7259866" y="556904"/>
                </a:cubicBezTo>
                <a:cubicBezTo>
                  <a:pt x="7246218" y="564327"/>
                  <a:pt x="7240792" y="564776"/>
                  <a:pt x="7243588" y="558253"/>
                </a:cubicBezTo>
                <a:cubicBezTo>
                  <a:pt x="7246385" y="551729"/>
                  <a:pt x="7249694" y="545329"/>
                  <a:pt x="7253513" y="539054"/>
                </a:cubicBezTo>
                <a:cubicBezTo>
                  <a:pt x="7257333" y="532778"/>
                  <a:pt x="7258893" y="529036"/>
                  <a:pt x="7258192" y="527827"/>
                </a:cubicBezTo>
                <a:cubicBezTo>
                  <a:pt x="7257492" y="526617"/>
                  <a:pt x="7250434" y="526590"/>
                  <a:pt x="7237021" y="527743"/>
                </a:cubicBezTo>
                <a:cubicBezTo>
                  <a:pt x="7223608" y="528896"/>
                  <a:pt x="7206934" y="530840"/>
                  <a:pt x="7186996" y="533575"/>
                </a:cubicBezTo>
                <a:cubicBezTo>
                  <a:pt x="7167060" y="536310"/>
                  <a:pt x="7148056" y="539041"/>
                  <a:pt x="7129986" y="541770"/>
                </a:cubicBezTo>
                <a:cubicBezTo>
                  <a:pt x="7111916" y="544498"/>
                  <a:pt x="7101052" y="545472"/>
                  <a:pt x="7097392" y="544691"/>
                </a:cubicBezTo>
                <a:cubicBezTo>
                  <a:pt x="7093908" y="558867"/>
                  <a:pt x="7088308" y="570581"/>
                  <a:pt x="7080594" y="579833"/>
                </a:cubicBezTo>
                <a:cubicBezTo>
                  <a:pt x="7072880" y="589085"/>
                  <a:pt x="7067261" y="589215"/>
                  <a:pt x="7063738" y="580223"/>
                </a:cubicBezTo>
                <a:cubicBezTo>
                  <a:pt x="7060216" y="571232"/>
                  <a:pt x="7060620" y="563521"/>
                  <a:pt x="7064948" y="557090"/>
                </a:cubicBezTo>
                <a:cubicBezTo>
                  <a:pt x="7069276" y="550659"/>
                  <a:pt x="7072777" y="544030"/>
                  <a:pt x="7075450" y="537203"/>
                </a:cubicBezTo>
                <a:cubicBezTo>
                  <a:pt x="7078122" y="530375"/>
                  <a:pt x="7080122" y="524835"/>
                  <a:pt x="7081449" y="520581"/>
                </a:cubicBezTo>
                <a:cubicBezTo>
                  <a:pt x="7082776" y="516327"/>
                  <a:pt x="7085718" y="516261"/>
                  <a:pt x="7090276" y="520385"/>
                </a:cubicBezTo>
                <a:cubicBezTo>
                  <a:pt x="7094834" y="524509"/>
                  <a:pt x="7097114" y="527507"/>
                  <a:pt x="7097114" y="529380"/>
                </a:cubicBezTo>
                <a:cubicBezTo>
                  <a:pt x="7105882" y="529442"/>
                  <a:pt x="7117512" y="528493"/>
                  <a:pt x="7132004" y="526534"/>
                </a:cubicBezTo>
                <a:cubicBezTo>
                  <a:pt x="7146496" y="524574"/>
                  <a:pt x="7167813" y="521740"/>
                  <a:pt x="7195954" y="518032"/>
                </a:cubicBezTo>
                <a:cubicBezTo>
                  <a:pt x="7202390" y="505865"/>
                  <a:pt x="7207544" y="493106"/>
                  <a:pt x="7211414" y="479755"/>
                </a:cubicBezTo>
                <a:cubicBezTo>
                  <a:pt x="7215283" y="466404"/>
                  <a:pt x="7216244" y="456550"/>
                  <a:pt x="7214297" y="450194"/>
                </a:cubicBezTo>
                <a:cubicBezTo>
                  <a:pt x="7212350" y="443838"/>
                  <a:pt x="7214371" y="441286"/>
                  <a:pt x="7220362" y="442539"/>
                </a:cubicBezTo>
                <a:close/>
                <a:moveTo>
                  <a:pt x="3378677" y="438382"/>
                </a:moveTo>
                <a:cubicBezTo>
                  <a:pt x="3380947" y="438736"/>
                  <a:pt x="3383742" y="439499"/>
                  <a:pt x="3387061" y="440669"/>
                </a:cubicBezTo>
                <a:cubicBezTo>
                  <a:pt x="3400338" y="445351"/>
                  <a:pt x="3406548" y="449466"/>
                  <a:pt x="3405692" y="453013"/>
                </a:cubicBezTo>
                <a:cubicBezTo>
                  <a:pt x="3404837" y="456560"/>
                  <a:pt x="3400986" y="464113"/>
                  <a:pt x="3394140" y="475672"/>
                </a:cubicBezTo>
                <a:cubicBezTo>
                  <a:pt x="3401395" y="475734"/>
                  <a:pt x="3411971" y="474193"/>
                  <a:pt x="3425868" y="471049"/>
                </a:cubicBezTo>
                <a:cubicBezTo>
                  <a:pt x="3439765" y="467905"/>
                  <a:pt x="3450403" y="470404"/>
                  <a:pt x="3457782" y="478546"/>
                </a:cubicBezTo>
                <a:cubicBezTo>
                  <a:pt x="3465162" y="486688"/>
                  <a:pt x="3461069" y="490992"/>
                  <a:pt x="3445504" y="491457"/>
                </a:cubicBezTo>
                <a:cubicBezTo>
                  <a:pt x="3429939" y="491922"/>
                  <a:pt x="3411571" y="492520"/>
                  <a:pt x="3390400" y="493252"/>
                </a:cubicBezTo>
                <a:lnTo>
                  <a:pt x="3381061" y="510888"/>
                </a:lnTo>
                <a:cubicBezTo>
                  <a:pt x="3380016" y="513018"/>
                  <a:pt x="3378998" y="514843"/>
                  <a:pt x="3378007" y="516363"/>
                </a:cubicBezTo>
                <a:lnTo>
                  <a:pt x="3376002" y="518889"/>
                </a:lnTo>
                <a:lnTo>
                  <a:pt x="3391405" y="515455"/>
                </a:lnTo>
                <a:cubicBezTo>
                  <a:pt x="3395287" y="513055"/>
                  <a:pt x="3400561" y="513313"/>
                  <a:pt x="3407227" y="516227"/>
                </a:cubicBezTo>
                <a:cubicBezTo>
                  <a:pt x="3413893" y="519142"/>
                  <a:pt x="3421161" y="523508"/>
                  <a:pt x="3429031" y="529324"/>
                </a:cubicBezTo>
                <a:cubicBezTo>
                  <a:pt x="3436900" y="535141"/>
                  <a:pt x="3438550" y="539944"/>
                  <a:pt x="3433979" y="543733"/>
                </a:cubicBezTo>
                <a:cubicBezTo>
                  <a:pt x="3429409" y="547522"/>
                  <a:pt x="3424696" y="553707"/>
                  <a:pt x="3419840" y="562290"/>
                </a:cubicBezTo>
                <a:cubicBezTo>
                  <a:pt x="3414985" y="570872"/>
                  <a:pt x="3410942" y="578791"/>
                  <a:pt x="3407711" y="586046"/>
                </a:cubicBezTo>
                <a:cubicBezTo>
                  <a:pt x="3404480" y="593302"/>
                  <a:pt x="3400177" y="598923"/>
                  <a:pt x="3394800" y="602910"/>
                </a:cubicBezTo>
                <a:cubicBezTo>
                  <a:pt x="3389424" y="606898"/>
                  <a:pt x="3385235" y="605778"/>
                  <a:pt x="3382233" y="599553"/>
                </a:cubicBezTo>
                <a:cubicBezTo>
                  <a:pt x="3373998" y="599553"/>
                  <a:pt x="3364740" y="600142"/>
                  <a:pt x="3354458" y="601320"/>
                </a:cubicBezTo>
                <a:cubicBezTo>
                  <a:pt x="3360684" y="602585"/>
                  <a:pt x="3363369" y="605382"/>
                  <a:pt x="3362514" y="609710"/>
                </a:cubicBezTo>
                <a:lnTo>
                  <a:pt x="3361453" y="619254"/>
                </a:lnTo>
                <a:cubicBezTo>
                  <a:pt x="3400335" y="616252"/>
                  <a:pt x="3423189" y="614348"/>
                  <a:pt x="3430017" y="613542"/>
                </a:cubicBezTo>
                <a:cubicBezTo>
                  <a:pt x="3436844" y="612736"/>
                  <a:pt x="3444527" y="611930"/>
                  <a:pt x="3453066" y="611124"/>
                </a:cubicBezTo>
                <a:cubicBezTo>
                  <a:pt x="3461605" y="610318"/>
                  <a:pt x="3469096" y="614218"/>
                  <a:pt x="3475539" y="622826"/>
                </a:cubicBezTo>
                <a:cubicBezTo>
                  <a:pt x="3481982" y="631433"/>
                  <a:pt x="3478361" y="635153"/>
                  <a:pt x="3464675" y="633988"/>
                </a:cubicBezTo>
                <a:cubicBezTo>
                  <a:pt x="3450989" y="632822"/>
                  <a:pt x="3416582" y="634112"/>
                  <a:pt x="3361453" y="637857"/>
                </a:cubicBezTo>
                <a:cubicBezTo>
                  <a:pt x="3361453" y="653447"/>
                  <a:pt x="3361245" y="666640"/>
                  <a:pt x="3360830" y="677436"/>
                </a:cubicBezTo>
                <a:cubicBezTo>
                  <a:pt x="3360415" y="688232"/>
                  <a:pt x="3359354" y="698963"/>
                  <a:pt x="3357649" y="709630"/>
                </a:cubicBezTo>
                <a:cubicBezTo>
                  <a:pt x="3355943" y="720296"/>
                  <a:pt x="3352908" y="725629"/>
                  <a:pt x="3348542" y="725629"/>
                </a:cubicBezTo>
                <a:cubicBezTo>
                  <a:pt x="3343979" y="725629"/>
                  <a:pt x="3341269" y="719434"/>
                  <a:pt x="3340413" y="707044"/>
                </a:cubicBezTo>
                <a:cubicBezTo>
                  <a:pt x="3339557" y="694654"/>
                  <a:pt x="3339129" y="672057"/>
                  <a:pt x="3339129" y="639252"/>
                </a:cubicBezTo>
                <a:cubicBezTo>
                  <a:pt x="3289892" y="645441"/>
                  <a:pt x="3261729" y="649323"/>
                  <a:pt x="3254641" y="650898"/>
                </a:cubicBezTo>
                <a:cubicBezTo>
                  <a:pt x="3247553" y="652473"/>
                  <a:pt x="3239241" y="649345"/>
                  <a:pt x="3229703" y="641513"/>
                </a:cubicBezTo>
                <a:cubicBezTo>
                  <a:pt x="3220166" y="633681"/>
                  <a:pt x="3220619" y="630161"/>
                  <a:pt x="3231061" y="630955"/>
                </a:cubicBezTo>
                <a:cubicBezTo>
                  <a:pt x="3241504" y="631749"/>
                  <a:pt x="3256033" y="631175"/>
                  <a:pt x="3274649" y="629234"/>
                </a:cubicBezTo>
                <a:cubicBezTo>
                  <a:pt x="3293265" y="627293"/>
                  <a:pt x="3314759" y="624891"/>
                  <a:pt x="3339129" y="622026"/>
                </a:cubicBezTo>
                <a:cubicBezTo>
                  <a:pt x="3339129" y="616593"/>
                  <a:pt x="3338863" y="611049"/>
                  <a:pt x="3338329" y="605394"/>
                </a:cubicBezTo>
                <a:lnTo>
                  <a:pt x="3321977" y="607478"/>
                </a:lnTo>
                <a:cubicBezTo>
                  <a:pt x="3316855" y="616978"/>
                  <a:pt x="3312216" y="615427"/>
                  <a:pt x="3308061" y="602827"/>
                </a:cubicBezTo>
                <a:cubicBezTo>
                  <a:pt x="3303907" y="590226"/>
                  <a:pt x="3299938" y="578059"/>
                  <a:pt x="3296155" y="566327"/>
                </a:cubicBezTo>
                <a:cubicBezTo>
                  <a:pt x="3292372" y="554594"/>
                  <a:pt x="3288472" y="545506"/>
                  <a:pt x="3284453" y="539063"/>
                </a:cubicBezTo>
                <a:cubicBezTo>
                  <a:pt x="3280435" y="532620"/>
                  <a:pt x="3282345" y="529399"/>
                  <a:pt x="3290183" y="529399"/>
                </a:cubicBezTo>
                <a:cubicBezTo>
                  <a:pt x="3295802" y="529399"/>
                  <a:pt x="3301082" y="529588"/>
                  <a:pt x="3306024" y="529966"/>
                </a:cubicBezTo>
                <a:cubicBezTo>
                  <a:pt x="3310967" y="530344"/>
                  <a:pt x="3325462" y="528620"/>
                  <a:pt x="3349510" y="524794"/>
                </a:cubicBezTo>
                <a:lnTo>
                  <a:pt x="3368549" y="520550"/>
                </a:lnTo>
                <a:lnTo>
                  <a:pt x="3366214" y="518213"/>
                </a:lnTo>
                <a:cubicBezTo>
                  <a:pt x="3365480" y="516437"/>
                  <a:pt x="3365211" y="514082"/>
                  <a:pt x="3365407" y="511149"/>
                </a:cubicBezTo>
                <a:cubicBezTo>
                  <a:pt x="3365797" y="505282"/>
                  <a:pt x="3367159" y="500117"/>
                  <a:pt x="3369490" y="495652"/>
                </a:cubicBezTo>
                <a:cubicBezTo>
                  <a:pt x="3358328" y="496408"/>
                  <a:pt x="3345535" y="497810"/>
                  <a:pt x="3331111" y="499856"/>
                </a:cubicBezTo>
                <a:cubicBezTo>
                  <a:pt x="3332661" y="516513"/>
                  <a:pt x="3330565" y="523892"/>
                  <a:pt x="3324823" y="521994"/>
                </a:cubicBezTo>
                <a:cubicBezTo>
                  <a:pt x="3319081" y="520097"/>
                  <a:pt x="3315137" y="513654"/>
                  <a:pt x="3312991" y="502665"/>
                </a:cubicBezTo>
                <a:cubicBezTo>
                  <a:pt x="3294264" y="504985"/>
                  <a:pt x="3281173" y="506926"/>
                  <a:pt x="3273719" y="508488"/>
                </a:cubicBezTo>
                <a:cubicBezTo>
                  <a:pt x="3266265" y="510051"/>
                  <a:pt x="3258377" y="507112"/>
                  <a:pt x="3250055" y="499670"/>
                </a:cubicBezTo>
                <a:cubicBezTo>
                  <a:pt x="3241734" y="492229"/>
                  <a:pt x="3242794" y="488905"/>
                  <a:pt x="3253237" y="489699"/>
                </a:cubicBezTo>
                <a:cubicBezTo>
                  <a:pt x="3263679" y="490492"/>
                  <a:pt x="3282587" y="489476"/>
                  <a:pt x="3309959" y="486648"/>
                </a:cubicBezTo>
                <a:cubicBezTo>
                  <a:pt x="3307057" y="475994"/>
                  <a:pt x="3303023" y="467415"/>
                  <a:pt x="3297857" y="460910"/>
                </a:cubicBezTo>
                <a:cubicBezTo>
                  <a:pt x="3292692" y="454405"/>
                  <a:pt x="3296719" y="451996"/>
                  <a:pt x="3309940" y="453682"/>
                </a:cubicBezTo>
                <a:cubicBezTo>
                  <a:pt x="3323161" y="455369"/>
                  <a:pt x="3329995" y="459763"/>
                  <a:pt x="3330441" y="466863"/>
                </a:cubicBezTo>
                <a:cubicBezTo>
                  <a:pt x="3330888" y="473963"/>
                  <a:pt x="3331111" y="479622"/>
                  <a:pt x="3331111" y="483839"/>
                </a:cubicBezTo>
                <a:lnTo>
                  <a:pt x="3372243" y="479578"/>
                </a:lnTo>
                <a:cubicBezTo>
                  <a:pt x="3375852" y="465700"/>
                  <a:pt x="3375905" y="454575"/>
                  <a:pt x="3372402" y="446204"/>
                </a:cubicBezTo>
                <a:cubicBezTo>
                  <a:pt x="3369774" y="439925"/>
                  <a:pt x="3371865" y="437318"/>
                  <a:pt x="3378677" y="438382"/>
                </a:cubicBezTo>
                <a:close/>
                <a:moveTo>
                  <a:pt x="6796255" y="202758"/>
                </a:moveTo>
                <a:cubicBezTo>
                  <a:pt x="6793339" y="202922"/>
                  <a:pt x="6790503" y="204029"/>
                  <a:pt x="6787746" y="206079"/>
                </a:cubicBezTo>
                <a:cubicBezTo>
                  <a:pt x="6782234" y="210178"/>
                  <a:pt x="6779477" y="215641"/>
                  <a:pt x="6779477" y="222469"/>
                </a:cubicBezTo>
                <a:cubicBezTo>
                  <a:pt x="6779477" y="229296"/>
                  <a:pt x="6782546" y="234421"/>
                  <a:pt x="6788686" y="237844"/>
                </a:cubicBezTo>
                <a:cubicBezTo>
                  <a:pt x="6794826" y="241267"/>
                  <a:pt x="6800834" y="241094"/>
                  <a:pt x="6806712" y="237323"/>
                </a:cubicBezTo>
                <a:cubicBezTo>
                  <a:pt x="6812591" y="233541"/>
                  <a:pt x="6815354" y="228084"/>
                  <a:pt x="6815000" y="220952"/>
                </a:cubicBezTo>
                <a:cubicBezTo>
                  <a:pt x="6814648" y="213821"/>
                  <a:pt x="6811394" y="208534"/>
                  <a:pt x="6805242" y="205093"/>
                </a:cubicBezTo>
                <a:cubicBezTo>
                  <a:pt x="6802168" y="203372"/>
                  <a:pt x="6799171" y="202594"/>
                  <a:pt x="6796255" y="202758"/>
                </a:cubicBezTo>
                <a:close/>
                <a:moveTo>
                  <a:pt x="7273224" y="199242"/>
                </a:moveTo>
                <a:cubicBezTo>
                  <a:pt x="7287629" y="198051"/>
                  <a:pt x="7299040" y="201868"/>
                  <a:pt x="7307454" y="210692"/>
                </a:cubicBezTo>
                <a:cubicBezTo>
                  <a:pt x="7315869" y="219517"/>
                  <a:pt x="7318070" y="225572"/>
                  <a:pt x="7314058" y="228859"/>
                </a:cubicBezTo>
                <a:cubicBezTo>
                  <a:pt x="7310046" y="232145"/>
                  <a:pt x="7300977" y="232620"/>
                  <a:pt x="7286850" y="230282"/>
                </a:cubicBezTo>
                <a:cubicBezTo>
                  <a:pt x="7272724" y="227944"/>
                  <a:pt x="7256930" y="226775"/>
                  <a:pt x="7239468" y="226775"/>
                </a:cubicBezTo>
                <a:cubicBezTo>
                  <a:pt x="7222489" y="226775"/>
                  <a:pt x="7203390" y="227547"/>
                  <a:pt x="7182168" y="229091"/>
                </a:cubicBezTo>
                <a:cubicBezTo>
                  <a:pt x="7160948" y="230635"/>
                  <a:pt x="7139393" y="233166"/>
                  <a:pt x="7117502" y="236682"/>
                </a:cubicBezTo>
                <a:cubicBezTo>
                  <a:pt x="7095613" y="240198"/>
                  <a:pt x="7081000" y="242929"/>
                  <a:pt x="7073664" y="244876"/>
                </a:cubicBezTo>
                <a:cubicBezTo>
                  <a:pt x="7066328" y="246824"/>
                  <a:pt x="7057556" y="244920"/>
                  <a:pt x="7047349" y="239165"/>
                </a:cubicBezTo>
                <a:cubicBezTo>
                  <a:pt x="7036856" y="230893"/>
                  <a:pt x="7034798" y="226171"/>
                  <a:pt x="7041172" y="224999"/>
                </a:cubicBezTo>
                <a:cubicBezTo>
                  <a:pt x="7047548" y="223827"/>
                  <a:pt x="7061104" y="222261"/>
                  <a:pt x="7081840" y="220301"/>
                </a:cubicBezTo>
                <a:cubicBezTo>
                  <a:pt x="7102577" y="218342"/>
                  <a:pt x="7119958" y="216584"/>
                  <a:pt x="7133986" y="215027"/>
                </a:cubicBezTo>
                <a:cubicBezTo>
                  <a:pt x="7148012" y="213471"/>
                  <a:pt x="7162504" y="211927"/>
                  <a:pt x="7177462" y="210395"/>
                </a:cubicBezTo>
                <a:cubicBezTo>
                  <a:pt x="7192419" y="208863"/>
                  <a:pt x="7208518" y="206919"/>
                  <a:pt x="7225756" y="204563"/>
                </a:cubicBezTo>
                <a:cubicBezTo>
                  <a:pt x="7242996" y="202206"/>
                  <a:pt x="7258818" y="200433"/>
                  <a:pt x="7273224" y="199242"/>
                </a:cubicBezTo>
                <a:close/>
                <a:moveTo>
                  <a:pt x="7757983" y="188818"/>
                </a:moveTo>
                <a:cubicBezTo>
                  <a:pt x="7758328" y="190332"/>
                  <a:pt x="7750757" y="196405"/>
                  <a:pt x="7735270" y="207037"/>
                </a:cubicBezTo>
                <a:cubicBezTo>
                  <a:pt x="7714620" y="221213"/>
                  <a:pt x="7701678" y="230772"/>
                  <a:pt x="7696444" y="235714"/>
                </a:cubicBezTo>
                <a:cubicBezTo>
                  <a:pt x="7691210" y="240657"/>
                  <a:pt x="7685577" y="241646"/>
                  <a:pt x="7679543" y="238681"/>
                </a:cubicBezTo>
                <a:cubicBezTo>
                  <a:pt x="7673510" y="235717"/>
                  <a:pt x="7668139" y="231082"/>
                  <a:pt x="7663432" y="224775"/>
                </a:cubicBezTo>
                <a:cubicBezTo>
                  <a:pt x="7658726" y="218469"/>
                  <a:pt x="7661076" y="215083"/>
                  <a:pt x="7670483" y="214618"/>
                </a:cubicBezTo>
                <a:cubicBezTo>
                  <a:pt x="7679890" y="214153"/>
                  <a:pt x="7694491" y="209989"/>
                  <a:pt x="7714285" y="202126"/>
                </a:cubicBezTo>
                <a:cubicBezTo>
                  <a:pt x="7733930" y="195292"/>
                  <a:pt x="7747502" y="190858"/>
                  <a:pt x="7754998" y="188824"/>
                </a:cubicBezTo>
                <a:cubicBezTo>
                  <a:pt x="7756873" y="188316"/>
                  <a:pt x="7757868" y="188314"/>
                  <a:pt x="7757983" y="188818"/>
                </a:cubicBezTo>
                <a:close/>
                <a:moveTo>
                  <a:pt x="6798402" y="182936"/>
                </a:moveTo>
                <a:cubicBezTo>
                  <a:pt x="6803176" y="183041"/>
                  <a:pt x="6808058" y="184142"/>
                  <a:pt x="6813047" y="186238"/>
                </a:cubicBezTo>
                <a:cubicBezTo>
                  <a:pt x="6823025" y="190430"/>
                  <a:pt x="6829651" y="197072"/>
                  <a:pt x="6832926" y="206163"/>
                </a:cubicBezTo>
                <a:cubicBezTo>
                  <a:pt x="6836199" y="215253"/>
                  <a:pt x="6836584" y="224245"/>
                  <a:pt x="6834078" y="233138"/>
                </a:cubicBezTo>
                <a:cubicBezTo>
                  <a:pt x="6831573" y="242030"/>
                  <a:pt x="6826885" y="248836"/>
                  <a:pt x="6820014" y="253555"/>
                </a:cubicBezTo>
                <a:cubicBezTo>
                  <a:pt x="6813144" y="258274"/>
                  <a:pt x="6804980" y="260634"/>
                  <a:pt x="6795523" y="260634"/>
                </a:cubicBezTo>
                <a:cubicBezTo>
                  <a:pt x="6786066" y="260634"/>
                  <a:pt x="6777502" y="256795"/>
                  <a:pt x="6769831" y="249118"/>
                </a:cubicBezTo>
                <a:cubicBezTo>
                  <a:pt x="6762160" y="241441"/>
                  <a:pt x="6758325" y="233187"/>
                  <a:pt x="6758325" y="224357"/>
                </a:cubicBezTo>
                <a:cubicBezTo>
                  <a:pt x="6758325" y="215526"/>
                  <a:pt x="6760390" y="207803"/>
                  <a:pt x="6764520" y="201186"/>
                </a:cubicBezTo>
                <a:cubicBezTo>
                  <a:pt x="6768650" y="194569"/>
                  <a:pt x="6775276" y="189376"/>
                  <a:pt x="6784398" y="185606"/>
                </a:cubicBezTo>
                <a:cubicBezTo>
                  <a:pt x="6788959" y="183720"/>
                  <a:pt x="6793626" y="182831"/>
                  <a:pt x="6798402" y="182936"/>
                </a:cubicBezTo>
                <a:close/>
                <a:moveTo>
                  <a:pt x="4582239" y="141287"/>
                </a:moveTo>
                <a:cubicBezTo>
                  <a:pt x="4584568" y="140705"/>
                  <a:pt x="4588579" y="141242"/>
                  <a:pt x="4594271" y="142901"/>
                </a:cubicBezTo>
                <a:cubicBezTo>
                  <a:pt x="4605657" y="146219"/>
                  <a:pt x="4613851" y="151245"/>
                  <a:pt x="4618856" y="157979"/>
                </a:cubicBezTo>
                <a:cubicBezTo>
                  <a:pt x="4623860" y="164714"/>
                  <a:pt x="4625094" y="172999"/>
                  <a:pt x="4622558" y="182834"/>
                </a:cubicBezTo>
                <a:cubicBezTo>
                  <a:pt x="4620022" y="192669"/>
                  <a:pt x="4612025" y="190350"/>
                  <a:pt x="4598569" y="175876"/>
                </a:cubicBezTo>
                <a:cubicBezTo>
                  <a:pt x="4588461" y="161874"/>
                  <a:pt x="4582371" y="152048"/>
                  <a:pt x="4580300" y="146399"/>
                </a:cubicBezTo>
                <a:cubicBezTo>
                  <a:pt x="4579264" y="143574"/>
                  <a:pt x="4579911" y="141870"/>
                  <a:pt x="4582239" y="141287"/>
                </a:cubicBezTo>
                <a:close/>
                <a:moveTo>
                  <a:pt x="2581989" y="141287"/>
                </a:moveTo>
                <a:cubicBezTo>
                  <a:pt x="2584318" y="140705"/>
                  <a:pt x="2588328" y="141242"/>
                  <a:pt x="2594021" y="142901"/>
                </a:cubicBezTo>
                <a:cubicBezTo>
                  <a:pt x="2605406" y="146219"/>
                  <a:pt x="2613601" y="151245"/>
                  <a:pt x="2618606" y="157979"/>
                </a:cubicBezTo>
                <a:cubicBezTo>
                  <a:pt x="2623610" y="164714"/>
                  <a:pt x="2624844" y="172999"/>
                  <a:pt x="2622308" y="182834"/>
                </a:cubicBezTo>
                <a:cubicBezTo>
                  <a:pt x="2619772" y="192669"/>
                  <a:pt x="2611775" y="190350"/>
                  <a:pt x="2598319" y="175876"/>
                </a:cubicBezTo>
                <a:cubicBezTo>
                  <a:pt x="2588211" y="161874"/>
                  <a:pt x="2582121" y="152048"/>
                  <a:pt x="2580050" y="146399"/>
                </a:cubicBezTo>
                <a:cubicBezTo>
                  <a:pt x="2579014" y="143574"/>
                  <a:pt x="2579661" y="141870"/>
                  <a:pt x="2581989" y="141287"/>
                </a:cubicBezTo>
                <a:close/>
                <a:moveTo>
                  <a:pt x="5413244" y="135162"/>
                </a:moveTo>
                <a:cubicBezTo>
                  <a:pt x="5412370" y="134759"/>
                  <a:pt x="5403902" y="136275"/>
                  <a:pt x="5387841" y="139711"/>
                </a:cubicBezTo>
                <a:cubicBezTo>
                  <a:pt x="5388622" y="147425"/>
                  <a:pt x="5389013" y="155778"/>
                  <a:pt x="5389013" y="164770"/>
                </a:cubicBezTo>
                <a:cubicBezTo>
                  <a:pt x="5396082" y="164075"/>
                  <a:pt x="5404244" y="162401"/>
                  <a:pt x="5413495" y="159747"/>
                </a:cubicBezTo>
                <a:cubicBezTo>
                  <a:pt x="5414202" y="151313"/>
                  <a:pt x="5414556" y="144839"/>
                  <a:pt x="5414556" y="140325"/>
                </a:cubicBezTo>
                <a:cubicBezTo>
                  <a:pt x="5414556" y="137286"/>
                  <a:pt x="5414119" y="135565"/>
                  <a:pt x="5413244" y="135162"/>
                </a:cubicBezTo>
                <a:close/>
                <a:moveTo>
                  <a:pt x="1079751" y="128716"/>
                </a:moveTo>
                <a:cubicBezTo>
                  <a:pt x="1075492" y="134297"/>
                  <a:pt x="1071323" y="139001"/>
                  <a:pt x="1067245" y="142829"/>
                </a:cubicBezTo>
                <a:lnTo>
                  <a:pt x="1059094" y="148864"/>
                </a:lnTo>
                <a:lnTo>
                  <a:pt x="1062413" y="147534"/>
                </a:lnTo>
                <a:cubicBezTo>
                  <a:pt x="1070276" y="146572"/>
                  <a:pt x="1075513" y="149090"/>
                  <a:pt x="1078123" y="155087"/>
                </a:cubicBezTo>
                <a:cubicBezTo>
                  <a:pt x="1080734" y="161083"/>
                  <a:pt x="1086405" y="170537"/>
                  <a:pt x="1095137" y="183448"/>
                </a:cubicBezTo>
                <a:cubicBezTo>
                  <a:pt x="1097369" y="176242"/>
                  <a:pt x="1099263" y="167058"/>
                  <a:pt x="1100820" y="155896"/>
                </a:cubicBezTo>
                <a:cubicBezTo>
                  <a:pt x="1102376" y="144734"/>
                  <a:pt x="1102882" y="136840"/>
                  <a:pt x="1102336" y="132214"/>
                </a:cubicBezTo>
                <a:cubicBezTo>
                  <a:pt x="1091496" y="132214"/>
                  <a:pt x="1083969" y="131048"/>
                  <a:pt x="1079751" y="128716"/>
                </a:cubicBezTo>
                <a:close/>
                <a:moveTo>
                  <a:pt x="787844" y="127544"/>
                </a:moveTo>
                <a:cubicBezTo>
                  <a:pt x="775008" y="128301"/>
                  <a:pt x="763590" y="129398"/>
                  <a:pt x="753595" y="130837"/>
                </a:cubicBezTo>
                <a:cubicBezTo>
                  <a:pt x="748547" y="138774"/>
                  <a:pt x="743605" y="144666"/>
                  <a:pt x="738768" y="148510"/>
                </a:cubicBezTo>
                <a:cubicBezTo>
                  <a:pt x="744423" y="151425"/>
                  <a:pt x="749589" y="155021"/>
                  <a:pt x="754264" y="159300"/>
                </a:cubicBezTo>
                <a:cubicBezTo>
                  <a:pt x="758941" y="163579"/>
                  <a:pt x="764248" y="168906"/>
                  <a:pt x="770188" y="175281"/>
                </a:cubicBezTo>
                <a:cubicBezTo>
                  <a:pt x="773637" y="171399"/>
                  <a:pt x="778576" y="165328"/>
                  <a:pt x="785007" y="157068"/>
                </a:cubicBezTo>
                <a:cubicBezTo>
                  <a:pt x="791437" y="148808"/>
                  <a:pt x="794265" y="141801"/>
                  <a:pt x="793490" y="136046"/>
                </a:cubicBezTo>
                <a:lnTo>
                  <a:pt x="795254" y="131989"/>
                </a:lnTo>
                <a:lnTo>
                  <a:pt x="792580" y="132121"/>
                </a:lnTo>
                <a:cubicBezTo>
                  <a:pt x="790781" y="131407"/>
                  <a:pt x="789202" y="129882"/>
                  <a:pt x="787844" y="127544"/>
                </a:cubicBezTo>
                <a:close/>
                <a:moveTo>
                  <a:pt x="7216120" y="126260"/>
                </a:moveTo>
                <a:cubicBezTo>
                  <a:pt x="7225732" y="126260"/>
                  <a:pt x="7233400" y="129169"/>
                  <a:pt x="7239123" y="134985"/>
                </a:cubicBezTo>
                <a:cubicBezTo>
                  <a:pt x="7244848" y="140802"/>
                  <a:pt x="7242518" y="144907"/>
                  <a:pt x="7232138" y="147301"/>
                </a:cubicBezTo>
                <a:cubicBezTo>
                  <a:pt x="7221757" y="149695"/>
                  <a:pt x="7213305" y="150891"/>
                  <a:pt x="7206781" y="150891"/>
                </a:cubicBezTo>
                <a:cubicBezTo>
                  <a:pt x="7200890" y="150891"/>
                  <a:pt x="7193958" y="151465"/>
                  <a:pt x="7185982" y="152612"/>
                </a:cubicBezTo>
                <a:cubicBezTo>
                  <a:pt x="7178008" y="153760"/>
                  <a:pt x="7167168" y="155133"/>
                  <a:pt x="7153464" y="156733"/>
                </a:cubicBezTo>
                <a:cubicBezTo>
                  <a:pt x="7140379" y="158296"/>
                  <a:pt x="7127694" y="155840"/>
                  <a:pt x="7115410" y="149366"/>
                </a:cubicBezTo>
                <a:cubicBezTo>
                  <a:pt x="7103126" y="142892"/>
                  <a:pt x="7102899" y="139379"/>
                  <a:pt x="7114731" y="138827"/>
                </a:cubicBezTo>
                <a:cubicBezTo>
                  <a:pt x="7126562" y="138275"/>
                  <a:pt x="7139700" y="136827"/>
                  <a:pt x="7154142" y="134483"/>
                </a:cubicBezTo>
                <a:cubicBezTo>
                  <a:pt x="7168585" y="132139"/>
                  <a:pt x="7180314" y="130183"/>
                  <a:pt x="7189331" y="128614"/>
                </a:cubicBezTo>
                <a:cubicBezTo>
                  <a:pt x="7198348" y="127045"/>
                  <a:pt x="7207278" y="126260"/>
                  <a:pt x="7216120" y="126260"/>
                </a:cubicBezTo>
                <a:close/>
                <a:moveTo>
                  <a:pt x="5555810" y="123658"/>
                </a:moveTo>
                <a:cubicBezTo>
                  <a:pt x="5557368" y="123857"/>
                  <a:pt x="5559186" y="124479"/>
                  <a:pt x="5561263" y="125526"/>
                </a:cubicBezTo>
                <a:cubicBezTo>
                  <a:pt x="5569573" y="129711"/>
                  <a:pt x="5575045" y="133355"/>
                  <a:pt x="5577681" y="136455"/>
                </a:cubicBezTo>
                <a:cubicBezTo>
                  <a:pt x="5580317" y="139556"/>
                  <a:pt x="5579545" y="143016"/>
                  <a:pt x="5575365" y="146836"/>
                </a:cubicBezTo>
                <a:lnTo>
                  <a:pt x="5565281" y="152956"/>
                </a:lnTo>
                <a:cubicBezTo>
                  <a:pt x="5572773" y="153043"/>
                  <a:pt x="5579231" y="152308"/>
                  <a:pt x="5584657" y="150752"/>
                </a:cubicBezTo>
                <a:cubicBezTo>
                  <a:pt x="5590083" y="149195"/>
                  <a:pt x="5595683" y="150544"/>
                  <a:pt x="5601456" y="154798"/>
                </a:cubicBezTo>
                <a:cubicBezTo>
                  <a:pt x="5607229" y="159052"/>
                  <a:pt x="5611595" y="163167"/>
                  <a:pt x="5614553" y="167142"/>
                </a:cubicBezTo>
                <a:cubicBezTo>
                  <a:pt x="5617511" y="171117"/>
                  <a:pt x="5616649" y="174530"/>
                  <a:pt x="5611967" y="177383"/>
                </a:cubicBezTo>
                <a:cubicBezTo>
                  <a:pt x="5607285" y="180235"/>
                  <a:pt x="5601140" y="186796"/>
                  <a:pt x="5593531" y="197065"/>
                </a:cubicBezTo>
                <a:cubicBezTo>
                  <a:pt x="5585922" y="207335"/>
                  <a:pt x="5575768" y="219018"/>
                  <a:pt x="5563068" y="232114"/>
                </a:cubicBezTo>
                <a:cubicBezTo>
                  <a:pt x="5550368" y="245211"/>
                  <a:pt x="5537265" y="255930"/>
                  <a:pt x="5523758" y="264271"/>
                </a:cubicBezTo>
                <a:cubicBezTo>
                  <a:pt x="5510252" y="272611"/>
                  <a:pt x="5495680" y="278177"/>
                  <a:pt x="5480040" y="280967"/>
                </a:cubicBezTo>
                <a:cubicBezTo>
                  <a:pt x="5464401" y="283758"/>
                  <a:pt x="5462798" y="281355"/>
                  <a:pt x="5475231" y="273758"/>
                </a:cubicBezTo>
                <a:cubicBezTo>
                  <a:pt x="5487665" y="266162"/>
                  <a:pt x="5500045" y="257741"/>
                  <a:pt x="5512373" y="248495"/>
                </a:cubicBezTo>
                <a:cubicBezTo>
                  <a:pt x="5524701" y="239249"/>
                  <a:pt x="5535677" y="229634"/>
                  <a:pt x="5545301" y="219650"/>
                </a:cubicBezTo>
                <a:cubicBezTo>
                  <a:pt x="5539845" y="216847"/>
                  <a:pt x="5534198" y="211452"/>
                  <a:pt x="5528363" y="203465"/>
                </a:cubicBezTo>
                <a:cubicBezTo>
                  <a:pt x="5522528" y="195478"/>
                  <a:pt x="5522488" y="190728"/>
                  <a:pt x="5528242" y="189215"/>
                </a:cubicBezTo>
                <a:cubicBezTo>
                  <a:pt x="5533997" y="187702"/>
                  <a:pt x="5540179" y="189097"/>
                  <a:pt x="5546790" y="193401"/>
                </a:cubicBezTo>
                <a:cubicBezTo>
                  <a:pt x="5553400" y="197704"/>
                  <a:pt x="5557276" y="202169"/>
                  <a:pt x="5558417" y="206795"/>
                </a:cubicBezTo>
                <a:cubicBezTo>
                  <a:pt x="5565424" y="197692"/>
                  <a:pt x="5570825" y="189438"/>
                  <a:pt x="5574620" y="182034"/>
                </a:cubicBezTo>
                <a:cubicBezTo>
                  <a:pt x="5578416" y="174630"/>
                  <a:pt x="5580112" y="170884"/>
                  <a:pt x="5579708" y="170797"/>
                </a:cubicBezTo>
                <a:cubicBezTo>
                  <a:pt x="5579306" y="170710"/>
                  <a:pt x="5576320" y="170465"/>
                  <a:pt x="5570751" y="170062"/>
                </a:cubicBezTo>
                <a:cubicBezTo>
                  <a:pt x="5565183" y="169659"/>
                  <a:pt x="5560606" y="167163"/>
                  <a:pt x="5557021" y="162574"/>
                </a:cubicBezTo>
                <a:cubicBezTo>
                  <a:pt x="5548477" y="172137"/>
                  <a:pt x="5540129" y="179361"/>
                  <a:pt x="5531981" y="184248"/>
                </a:cubicBezTo>
                <a:cubicBezTo>
                  <a:pt x="5523833" y="189134"/>
                  <a:pt x="5515065" y="192774"/>
                  <a:pt x="5505676" y="195168"/>
                </a:cubicBezTo>
                <a:cubicBezTo>
                  <a:pt x="5496287" y="197562"/>
                  <a:pt x="5496210" y="194607"/>
                  <a:pt x="5505443" y="186303"/>
                </a:cubicBezTo>
                <a:cubicBezTo>
                  <a:pt x="5514677" y="178000"/>
                  <a:pt x="5524211" y="168552"/>
                  <a:pt x="5534046" y="157961"/>
                </a:cubicBezTo>
                <a:cubicBezTo>
                  <a:pt x="5543882" y="147369"/>
                  <a:pt x="5548799" y="139153"/>
                  <a:pt x="5548799" y="133311"/>
                </a:cubicBezTo>
                <a:cubicBezTo>
                  <a:pt x="5548799" y="126279"/>
                  <a:pt x="5551136" y="123061"/>
                  <a:pt x="5555810" y="123658"/>
                </a:cubicBezTo>
                <a:close/>
                <a:moveTo>
                  <a:pt x="4822990" y="120465"/>
                </a:moveTo>
                <a:cubicBezTo>
                  <a:pt x="4825918" y="120943"/>
                  <a:pt x="4829444" y="122217"/>
                  <a:pt x="4833568" y="124288"/>
                </a:cubicBezTo>
                <a:cubicBezTo>
                  <a:pt x="4842597" y="128022"/>
                  <a:pt x="4845818" y="134167"/>
                  <a:pt x="4843232" y="142725"/>
                </a:cubicBezTo>
                <a:cubicBezTo>
                  <a:pt x="4840647" y="151282"/>
                  <a:pt x="4834595" y="150429"/>
                  <a:pt x="4825075" y="140167"/>
                </a:cubicBezTo>
                <a:cubicBezTo>
                  <a:pt x="4815557" y="129904"/>
                  <a:pt x="4812531" y="123656"/>
                  <a:pt x="4815997" y="121424"/>
                </a:cubicBezTo>
                <a:cubicBezTo>
                  <a:pt x="4817731" y="120307"/>
                  <a:pt x="4820061" y="119988"/>
                  <a:pt x="4822990" y="120465"/>
                </a:cubicBezTo>
                <a:close/>
                <a:moveTo>
                  <a:pt x="211573" y="118504"/>
                </a:moveTo>
                <a:cubicBezTo>
                  <a:pt x="225566" y="117567"/>
                  <a:pt x="237305" y="119619"/>
                  <a:pt x="246788" y="124661"/>
                </a:cubicBezTo>
                <a:cubicBezTo>
                  <a:pt x="259432" y="131383"/>
                  <a:pt x="265002" y="137435"/>
                  <a:pt x="263495" y="142818"/>
                </a:cubicBezTo>
                <a:cubicBezTo>
                  <a:pt x="261988" y="148200"/>
                  <a:pt x="255905" y="150504"/>
                  <a:pt x="245244" y="149729"/>
                </a:cubicBezTo>
                <a:cubicBezTo>
                  <a:pt x="234584" y="148954"/>
                  <a:pt x="219606" y="148566"/>
                  <a:pt x="200307" y="148566"/>
                </a:cubicBezTo>
                <a:cubicBezTo>
                  <a:pt x="181035" y="148566"/>
                  <a:pt x="160328" y="149537"/>
                  <a:pt x="138190" y="151477"/>
                </a:cubicBezTo>
                <a:cubicBezTo>
                  <a:pt x="116053" y="153418"/>
                  <a:pt x="97524" y="155728"/>
                  <a:pt x="82604" y="158407"/>
                </a:cubicBezTo>
                <a:cubicBezTo>
                  <a:pt x="67682" y="161086"/>
                  <a:pt x="54660" y="163616"/>
                  <a:pt x="43535" y="165998"/>
                </a:cubicBezTo>
                <a:cubicBezTo>
                  <a:pt x="32412" y="168379"/>
                  <a:pt x="20834" y="165793"/>
                  <a:pt x="8802" y="158240"/>
                </a:cubicBezTo>
                <a:cubicBezTo>
                  <a:pt x="-2099" y="146247"/>
                  <a:pt x="-2875" y="140842"/>
                  <a:pt x="6477" y="142027"/>
                </a:cubicBezTo>
                <a:cubicBezTo>
                  <a:pt x="15829" y="143211"/>
                  <a:pt x="31850" y="142839"/>
                  <a:pt x="54540" y="140911"/>
                </a:cubicBezTo>
                <a:cubicBezTo>
                  <a:pt x="77229" y="138982"/>
                  <a:pt x="101452" y="136064"/>
                  <a:pt x="127205" y="132158"/>
                </a:cubicBezTo>
                <a:cubicBezTo>
                  <a:pt x="152959" y="128251"/>
                  <a:pt x="176167" y="124344"/>
                  <a:pt x="196829" y="120438"/>
                </a:cubicBezTo>
                <a:cubicBezTo>
                  <a:pt x="201994" y="119461"/>
                  <a:pt x="206908" y="118816"/>
                  <a:pt x="211573" y="118504"/>
                </a:cubicBezTo>
                <a:close/>
                <a:moveTo>
                  <a:pt x="4521150" y="117619"/>
                </a:moveTo>
                <a:cubicBezTo>
                  <a:pt x="4516890" y="117997"/>
                  <a:pt x="4506047" y="119923"/>
                  <a:pt x="4488622" y="123395"/>
                </a:cubicBezTo>
                <a:lnTo>
                  <a:pt x="4489645" y="156603"/>
                </a:lnTo>
                <a:cubicBezTo>
                  <a:pt x="4496504" y="155958"/>
                  <a:pt x="4502212" y="154432"/>
                  <a:pt x="4506770" y="152026"/>
                </a:cubicBezTo>
                <a:cubicBezTo>
                  <a:pt x="4511327" y="149620"/>
                  <a:pt x="4516251" y="151019"/>
                  <a:pt x="4521541" y="156221"/>
                </a:cubicBezTo>
                <a:cubicBezTo>
                  <a:pt x="4526830" y="161424"/>
                  <a:pt x="4525311" y="165728"/>
                  <a:pt x="4516983" y="169132"/>
                </a:cubicBezTo>
                <a:cubicBezTo>
                  <a:pt x="4508655" y="172537"/>
                  <a:pt x="4499592" y="174239"/>
                  <a:pt x="4489794" y="174239"/>
                </a:cubicBezTo>
                <a:lnTo>
                  <a:pt x="4490798" y="204451"/>
                </a:lnTo>
                <a:cubicBezTo>
                  <a:pt x="4494718" y="204563"/>
                  <a:pt x="4500559" y="203034"/>
                  <a:pt x="4508323" y="199865"/>
                </a:cubicBezTo>
                <a:cubicBezTo>
                  <a:pt x="4516087" y="196696"/>
                  <a:pt x="4521293" y="196864"/>
                  <a:pt x="4523941" y="200368"/>
                </a:cubicBezTo>
                <a:cubicBezTo>
                  <a:pt x="4526588" y="203871"/>
                  <a:pt x="4528539" y="203648"/>
                  <a:pt x="4529791" y="199698"/>
                </a:cubicBezTo>
                <a:cubicBezTo>
                  <a:pt x="4531044" y="195748"/>
                  <a:pt x="4531866" y="182328"/>
                  <a:pt x="4532256" y="159440"/>
                </a:cubicBezTo>
                <a:cubicBezTo>
                  <a:pt x="4532647" y="136551"/>
                  <a:pt x="4531959" y="123764"/>
                  <a:pt x="4530191" y="121079"/>
                </a:cubicBezTo>
                <a:cubicBezTo>
                  <a:pt x="4528424" y="118394"/>
                  <a:pt x="4525410" y="117241"/>
                  <a:pt x="4521150" y="117619"/>
                </a:cubicBezTo>
                <a:close/>
                <a:moveTo>
                  <a:pt x="2520900" y="117619"/>
                </a:moveTo>
                <a:cubicBezTo>
                  <a:pt x="2516640" y="117997"/>
                  <a:pt x="2505797" y="119923"/>
                  <a:pt x="2488372" y="123395"/>
                </a:cubicBezTo>
                <a:lnTo>
                  <a:pt x="2489395" y="156603"/>
                </a:lnTo>
                <a:cubicBezTo>
                  <a:pt x="2496254" y="155958"/>
                  <a:pt x="2501962" y="154432"/>
                  <a:pt x="2506519" y="152026"/>
                </a:cubicBezTo>
                <a:cubicBezTo>
                  <a:pt x="2511077" y="149620"/>
                  <a:pt x="2516001" y="151019"/>
                  <a:pt x="2521291" y="156221"/>
                </a:cubicBezTo>
                <a:cubicBezTo>
                  <a:pt x="2526580" y="161424"/>
                  <a:pt x="2525061" y="165728"/>
                  <a:pt x="2516733" y="169132"/>
                </a:cubicBezTo>
                <a:cubicBezTo>
                  <a:pt x="2508405" y="172537"/>
                  <a:pt x="2499342" y="174239"/>
                  <a:pt x="2489544" y="174239"/>
                </a:cubicBezTo>
                <a:lnTo>
                  <a:pt x="2490548" y="204451"/>
                </a:lnTo>
                <a:cubicBezTo>
                  <a:pt x="2494468" y="204563"/>
                  <a:pt x="2500309" y="203034"/>
                  <a:pt x="2508073" y="199865"/>
                </a:cubicBezTo>
                <a:cubicBezTo>
                  <a:pt x="2515837" y="196696"/>
                  <a:pt x="2521043" y="196864"/>
                  <a:pt x="2523691" y="200368"/>
                </a:cubicBezTo>
                <a:cubicBezTo>
                  <a:pt x="2526338" y="203871"/>
                  <a:pt x="2528289" y="203648"/>
                  <a:pt x="2529541" y="199698"/>
                </a:cubicBezTo>
                <a:cubicBezTo>
                  <a:pt x="2530794" y="195748"/>
                  <a:pt x="2531616" y="182328"/>
                  <a:pt x="2532006" y="159440"/>
                </a:cubicBezTo>
                <a:cubicBezTo>
                  <a:pt x="2532397" y="136551"/>
                  <a:pt x="2531709" y="123764"/>
                  <a:pt x="2529941" y="121079"/>
                </a:cubicBezTo>
                <a:cubicBezTo>
                  <a:pt x="2528174" y="118394"/>
                  <a:pt x="2525160" y="117241"/>
                  <a:pt x="2520900" y="117619"/>
                </a:cubicBezTo>
                <a:close/>
                <a:moveTo>
                  <a:pt x="7486987" y="117052"/>
                </a:moveTo>
                <a:cubicBezTo>
                  <a:pt x="7471856" y="120165"/>
                  <a:pt x="7458672" y="122707"/>
                  <a:pt x="7447436" y="124679"/>
                </a:cubicBezTo>
                <a:cubicBezTo>
                  <a:pt x="7448180" y="135804"/>
                  <a:pt x="7448882" y="145664"/>
                  <a:pt x="7449538" y="154259"/>
                </a:cubicBezTo>
                <a:cubicBezTo>
                  <a:pt x="7459708" y="153589"/>
                  <a:pt x="7472192" y="152194"/>
                  <a:pt x="7486987" y="150073"/>
                </a:cubicBezTo>
                <a:close/>
                <a:moveTo>
                  <a:pt x="1068340" y="115195"/>
                </a:moveTo>
                <a:lnTo>
                  <a:pt x="1065510" y="116587"/>
                </a:lnTo>
                <a:cubicBezTo>
                  <a:pt x="1058224" y="117666"/>
                  <a:pt x="1048461" y="118931"/>
                  <a:pt x="1036219" y="120382"/>
                </a:cubicBezTo>
                <a:cubicBezTo>
                  <a:pt x="1028145" y="130651"/>
                  <a:pt x="1019761" y="138440"/>
                  <a:pt x="1011067" y="143748"/>
                </a:cubicBezTo>
                <a:cubicBezTo>
                  <a:pt x="1016835" y="142408"/>
                  <a:pt x="1022359" y="140129"/>
                  <a:pt x="1027643" y="136911"/>
                </a:cubicBezTo>
                <a:cubicBezTo>
                  <a:pt x="1032927" y="133693"/>
                  <a:pt x="1038219" y="133841"/>
                  <a:pt x="1043521" y="137357"/>
                </a:cubicBezTo>
                <a:lnTo>
                  <a:pt x="1051006" y="146140"/>
                </a:lnTo>
                <a:lnTo>
                  <a:pt x="1053594" y="141227"/>
                </a:lnTo>
                <a:cubicBezTo>
                  <a:pt x="1056925" y="135668"/>
                  <a:pt x="1060390" y="129665"/>
                  <a:pt x="1063989" y="123219"/>
                </a:cubicBezTo>
                <a:close/>
                <a:moveTo>
                  <a:pt x="3259302" y="113972"/>
                </a:moveTo>
                <a:cubicBezTo>
                  <a:pt x="3258402" y="113852"/>
                  <a:pt x="3257305" y="114208"/>
                  <a:pt x="3256009" y="115043"/>
                </a:cubicBezTo>
                <a:cubicBezTo>
                  <a:pt x="3250824" y="118379"/>
                  <a:pt x="3244084" y="123166"/>
                  <a:pt x="3235787" y="129404"/>
                </a:cubicBezTo>
                <a:lnTo>
                  <a:pt x="3234517" y="153752"/>
                </a:lnTo>
                <a:lnTo>
                  <a:pt x="3236064" y="152438"/>
                </a:lnTo>
                <a:cubicBezTo>
                  <a:pt x="3236968" y="152344"/>
                  <a:pt x="3238252" y="152597"/>
                  <a:pt x="3239917" y="153198"/>
                </a:cubicBezTo>
                <a:cubicBezTo>
                  <a:pt x="3246577" y="155604"/>
                  <a:pt x="3250855" y="157161"/>
                  <a:pt x="3252753" y="157868"/>
                </a:cubicBezTo>
                <a:cubicBezTo>
                  <a:pt x="3254651" y="158575"/>
                  <a:pt x="3256384" y="156748"/>
                  <a:pt x="3257953" y="152389"/>
                </a:cubicBezTo>
                <a:cubicBezTo>
                  <a:pt x="3259521" y="148030"/>
                  <a:pt x="3260886" y="139881"/>
                  <a:pt x="3262045" y="127944"/>
                </a:cubicBezTo>
                <a:cubicBezTo>
                  <a:pt x="3262915" y="118991"/>
                  <a:pt x="3262001" y="114334"/>
                  <a:pt x="3259302" y="113972"/>
                </a:cubicBezTo>
                <a:close/>
                <a:moveTo>
                  <a:pt x="5420497" y="113496"/>
                </a:moveTo>
                <a:cubicBezTo>
                  <a:pt x="5423727" y="113333"/>
                  <a:pt x="5427120" y="113982"/>
                  <a:pt x="5430676" y="115442"/>
                </a:cubicBezTo>
                <a:cubicBezTo>
                  <a:pt x="5437789" y="118363"/>
                  <a:pt x="5443128" y="121324"/>
                  <a:pt x="5446693" y="124326"/>
                </a:cubicBezTo>
                <a:cubicBezTo>
                  <a:pt x="5450259" y="127327"/>
                  <a:pt x="5449986" y="131107"/>
                  <a:pt x="5445875" y="135665"/>
                </a:cubicBezTo>
                <a:cubicBezTo>
                  <a:pt x="5441763" y="140222"/>
                  <a:pt x="5437209" y="147245"/>
                  <a:pt x="5432210" y="156733"/>
                </a:cubicBezTo>
                <a:cubicBezTo>
                  <a:pt x="5438437" y="166370"/>
                  <a:pt x="5438000" y="171684"/>
                  <a:pt x="5430899" y="172676"/>
                </a:cubicBezTo>
                <a:cubicBezTo>
                  <a:pt x="5423799" y="173668"/>
                  <a:pt x="5409744" y="175981"/>
                  <a:pt x="5388734" y="179615"/>
                </a:cubicBezTo>
                <a:cubicBezTo>
                  <a:pt x="5387854" y="189264"/>
                  <a:pt x="5385181" y="193559"/>
                  <a:pt x="5380716" y="192498"/>
                </a:cubicBezTo>
                <a:cubicBezTo>
                  <a:pt x="5376251" y="191438"/>
                  <a:pt x="5372816" y="182896"/>
                  <a:pt x="5370410" y="166872"/>
                </a:cubicBezTo>
                <a:cubicBezTo>
                  <a:pt x="5368004" y="150848"/>
                  <a:pt x="5365030" y="139686"/>
                  <a:pt x="5361489" y="133386"/>
                </a:cubicBezTo>
                <a:cubicBezTo>
                  <a:pt x="5357949" y="127085"/>
                  <a:pt x="5359707" y="123935"/>
                  <a:pt x="5366763" y="123935"/>
                </a:cubicBezTo>
                <a:cubicBezTo>
                  <a:pt x="5371650" y="123935"/>
                  <a:pt x="5376326" y="123929"/>
                  <a:pt x="5380790" y="123916"/>
                </a:cubicBezTo>
                <a:cubicBezTo>
                  <a:pt x="5395326" y="122490"/>
                  <a:pt x="5405496" y="119991"/>
                  <a:pt x="5411300" y="116419"/>
                </a:cubicBezTo>
                <a:cubicBezTo>
                  <a:pt x="5414202" y="114633"/>
                  <a:pt x="5417268" y="113659"/>
                  <a:pt x="5420497" y="113496"/>
                </a:cubicBezTo>
                <a:close/>
                <a:moveTo>
                  <a:pt x="5212340" y="110726"/>
                </a:moveTo>
                <a:cubicBezTo>
                  <a:pt x="5215171" y="110432"/>
                  <a:pt x="5218146" y="110801"/>
                  <a:pt x="5221265" y="111833"/>
                </a:cubicBezTo>
                <a:cubicBezTo>
                  <a:pt x="5227504" y="113898"/>
                  <a:pt x="5232608" y="116121"/>
                  <a:pt x="5236576" y="118503"/>
                </a:cubicBezTo>
                <a:cubicBezTo>
                  <a:pt x="5241624" y="121442"/>
                  <a:pt x="5241689" y="124679"/>
                  <a:pt x="5236771" y="128214"/>
                </a:cubicBezTo>
                <a:cubicBezTo>
                  <a:pt x="5231854" y="131748"/>
                  <a:pt x="5227761" y="137875"/>
                  <a:pt x="5224493" y="146594"/>
                </a:cubicBezTo>
                <a:cubicBezTo>
                  <a:pt x="5221225" y="155313"/>
                  <a:pt x="5219780" y="167641"/>
                  <a:pt x="5220158" y="183578"/>
                </a:cubicBezTo>
                <a:cubicBezTo>
                  <a:pt x="5220537" y="199515"/>
                  <a:pt x="5224673" y="212745"/>
                  <a:pt x="5232567" y="223268"/>
                </a:cubicBezTo>
                <a:cubicBezTo>
                  <a:pt x="5240461" y="233792"/>
                  <a:pt x="5250904" y="241655"/>
                  <a:pt x="5263895" y="246858"/>
                </a:cubicBezTo>
                <a:cubicBezTo>
                  <a:pt x="5276887" y="252060"/>
                  <a:pt x="5284428" y="253205"/>
                  <a:pt x="5286517" y="250290"/>
                </a:cubicBezTo>
                <a:cubicBezTo>
                  <a:pt x="5288607" y="247376"/>
                  <a:pt x="5292458" y="238815"/>
                  <a:pt x="5298070" y="224608"/>
                </a:cubicBezTo>
                <a:cubicBezTo>
                  <a:pt x="5303682" y="210401"/>
                  <a:pt x="5306786" y="211409"/>
                  <a:pt x="5307381" y="227631"/>
                </a:cubicBezTo>
                <a:cubicBezTo>
                  <a:pt x="5307976" y="243853"/>
                  <a:pt x="5310426" y="255806"/>
                  <a:pt x="5314729" y="263489"/>
                </a:cubicBezTo>
                <a:cubicBezTo>
                  <a:pt x="5319033" y="271173"/>
                  <a:pt x="5316884" y="275730"/>
                  <a:pt x="5308283" y="277163"/>
                </a:cubicBezTo>
                <a:cubicBezTo>
                  <a:pt x="5299683" y="278595"/>
                  <a:pt x="5287531" y="277715"/>
                  <a:pt x="5271830" y="274521"/>
                </a:cubicBezTo>
                <a:cubicBezTo>
                  <a:pt x="5256128" y="271328"/>
                  <a:pt x="5242201" y="264667"/>
                  <a:pt x="5230046" y="254541"/>
                </a:cubicBezTo>
                <a:cubicBezTo>
                  <a:pt x="5217892" y="244414"/>
                  <a:pt x="5209396" y="232676"/>
                  <a:pt x="5204559" y="219325"/>
                </a:cubicBezTo>
                <a:cubicBezTo>
                  <a:pt x="5199722" y="205973"/>
                  <a:pt x="5198082" y="189850"/>
                  <a:pt x="5199639" y="170955"/>
                </a:cubicBezTo>
                <a:cubicBezTo>
                  <a:pt x="5201196" y="152060"/>
                  <a:pt x="5202364" y="141075"/>
                  <a:pt x="5203145" y="137999"/>
                </a:cubicBezTo>
                <a:cubicBezTo>
                  <a:pt x="5203927" y="134923"/>
                  <a:pt x="5200768" y="134539"/>
                  <a:pt x="5193667" y="136846"/>
                </a:cubicBezTo>
                <a:cubicBezTo>
                  <a:pt x="5186567" y="139153"/>
                  <a:pt x="5173349" y="142042"/>
                  <a:pt x="5154014" y="145515"/>
                </a:cubicBezTo>
                <a:cubicBezTo>
                  <a:pt x="5134679" y="148988"/>
                  <a:pt x="5121396" y="151726"/>
                  <a:pt x="5114165" y="153729"/>
                </a:cubicBezTo>
                <a:cubicBezTo>
                  <a:pt x="5106934" y="155731"/>
                  <a:pt x="5099332" y="153012"/>
                  <a:pt x="5091357" y="145571"/>
                </a:cubicBezTo>
                <a:cubicBezTo>
                  <a:pt x="5083382" y="138129"/>
                  <a:pt x="5084241" y="134799"/>
                  <a:pt x="5093933" y="135581"/>
                </a:cubicBezTo>
                <a:cubicBezTo>
                  <a:pt x="5103626" y="136362"/>
                  <a:pt x="5116872" y="135423"/>
                  <a:pt x="5133671" y="132762"/>
                </a:cubicBezTo>
                <a:cubicBezTo>
                  <a:pt x="5150470" y="130102"/>
                  <a:pt x="5165166" y="127054"/>
                  <a:pt x="5177761" y="123619"/>
                </a:cubicBezTo>
                <a:cubicBezTo>
                  <a:pt x="5190355" y="120183"/>
                  <a:pt x="5199196" y="116844"/>
                  <a:pt x="5204280" y="113601"/>
                </a:cubicBezTo>
                <a:cubicBezTo>
                  <a:pt x="5206823" y="111979"/>
                  <a:pt x="5209510" y="111021"/>
                  <a:pt x="5212340" y="110726"/>
                </a:cubicBezTo>
                <a:close/>
                <a:moveTo>
                  <a:pt x="489462" y="109927"/>
                </a:moveTo>
                <a:cubicBezTo>
                  <a:pt x="486858" y="110633"/>
                  <a:pt x="479558" y="112401"/>
                  <a:pt x="467566" y="115229"/>
                </a:cubicBezTo>
                <a:cubicBezTo>
                  <a:pt x="466114" y="133299"/>
                  <a:pt x="464645" y="145534"/>
                  <a:pt x="463156" y="151933"/>
                </a:cubicBezTo>
                <a:cubicBezTo>
                  <a:pt x="469394" y="152020"/>
                  <a:pt x="478355" y="151034"/>
                  <a:pt x="490038" y="148975"/>
                </a:cubicBezTo>
                <a:cubicBezTo>
                  <a:pt x="491490" y="136759"/>
                  <a:pt x="492407" y="127020"/>
                  <a:pt x="492791" y="119758"/>
                </a:cubicBezTo>
                <a:cubicBezTo>
                  <a:pt x="493176" y="112497"/>
                  <a:pt x="492067" y="109220"/>
                  <a:pt x="489462" y="109927"/>
                </a:cubicBezTo>
                <a:close/>
                <a:moveTo>
                  <a:pt x="5929696" y="109406"/>
                </a:moveTo>
                <a:cubicBezTo>
                  <a:pt x="5938756" y="110633"/>
                  <a:pt x="5946164" y="112897"/>
                  <a:pt x="5951918" y="116196"/>
                </a:cubicBezTo>
                <a:cubicBezTo>
                  <a:pt x="5959273" y="119222"/>
                  <a:pt x="5961583" y="123395"/>
                  <a:pt x="5958848" y="128716"/>
                </a:cubicBezTo>
                <a:cubicBezTo>
                  <a:pt x="5956113" y="134037"/>
                  <a:pt x="5955134" y="155666"/>
                  <a:pt x="5955909" y="193605"/>
                </a:cubicBezTo>
                <a:cubicBezTo>
                  <a:pt x="5956684" y="231544"/>
                  <a:pt x="5955348" y="257257"/>
                  <a:pt x="5951900" y="270745"/>
                </a:cubicBezTo>
                <a:cubicBezTo>
                  <a:pt x="5948452" y="284232"/>
                  <a:pt x="5943376" y="285621"/>
                  <a:pt x="5936673" y="274912"/>
                </a:cubicBezTo>
                <a:cubicBezTo>
                  <a:pt x="5929970" y="264202"/>
                  <a:pt x="5927201" y="255794"/>
                  <a:pt x="5928366" y="249685"/>
                </a:cubicBezTo>
                <a:cubicBezTo>
                  <a:pt x="5929532" y="243577"/>
                  <a:pt x="5930893" y="231231"/>
                  <a:pt x="5932450" y="212646"/>
                </a:cubicBezTo>
                <a:cubicBezTo>
                  <a:pt x="5934007" y="194061"/>
                  <a:pt x="5933830" y="175271"/>
                  <a:pt x="5931920" y="156277"/>
                </a:cubicBezTo>
                <a:cubicBezTo>
                  <a:pt x="5930010" y="137283"/>
                  <a:pt x="5926897" y="124416"/>
                  <a:pt x="5922581" y="117675"/>
                </a:cubicBezTo>
                <a:cubicBezTo>
                  <a:pt x="5918265" y="110934"/>
                  <a:pt x="5920636" y="108178"/>
                  <a:pt x="5929696" y="109406"/>
                </a:cubicBezTo>
                <a:close/>
                <a:moveTo>
                  <a:pt x="2935786" y="96485"/>
                </a:moveTo>
                <a:cubicBezTo>
                  <a:pt x="2931222" y="96182"/>
                  <a:pt x="2919821" y="97782"/>
                  <a:pt x="2901584" y="101285"/>
                </a:cubicBezTo>
                <a:cubicBezTo>
                  <a:pt x="2883346" y="104789"/>
                  <a:pt x="2869062" y="107167"/>
                  <a:pt x="2858731" y="108420"/>
                </a:cubicBezTo>
                <a:lnTo>
                  <a:pt x="2860721" y="122744"/>
                </a:lnTo>
                <a:cubicBezTo>
                  <a:pt x="2877985" y="120524"/>
                  <a:pt x="2890236" y="118022"/>
                  <a:pt x="2897472" y="115238"/>
                </a:cubicBezTo>
                <a:cubicBezTo>
                  <a:pt x="2904709" y="112454"/>
                  <a:pt x="2911344" y="113728"/>
                  <a:pt x="2917378" y="119061"/>
                </a:cubicBezTo>
                <a:cubicBezTo>
                  <a:pt x="2923412" y="124394"/>
                  <a:pt x="2918510" y="129088"/>
                  <a:pt x="2902672" y="133144"/>
                </a:cubicBezTo>
                <a:cubicBezTo>
                  <a:pt x="2886834" y="137199"/>
                  <a:pt x="2873353" y="138836"/>
                  <a:pt x="2862228" y="138055"/>
                </a:cubicBezTo>
                <a:lnTo>
                  <a:pt x="2865260" y="151933"/>
                </a:lnTo>
                <a:cubicBezTo>
                  <a:pt x="2868448" y="152057"/>
                  <a:pt x="2878230" y="150724"/>
                  <a:pt x="2894607" y="147934"/>
                </a:cubicBezTo>
                <a:cubicBezTo>
                  <a:pt x="2910985" y="145143"/>
                  <a:pt x="2922305" y="144138"/>
                  <a:pt x="2928568" y="144920"/>
                </a:cubicBezTo>
                <a:cubicBezTo>
                  <a:pt x="2933318" y="135358"/>
                  <a:pt x="2936850" y="124971"/>
                  <a:pt x="2939163" y="113759"/>
                </a:cubicBezTo>
                <a:cubicBezTo>
                  <a:pt x="2941476" y="102547"/>
                  <a:pt x="2940350" y="96789"/>
                  <a:pt x="2935786" y="96485"/>
                </a:cubicBezTo>
                <a:close/>
                <a:moveTo>
                  <a:pt x="4919405" y="96048"/>
                </a:moveTo>
                <a:cubicBezTo>
                  <a:pt x="4918660" y="95255"/>
                  <a:pt x="4912702" y="96414"/>
                  <a:pt x="4901527" y="99527"/>
                </a:cubicBezTo>
                <a:lnTo>
                  <a:pt x="4877351" y="105433"/>
                </a:lnTo>
                <a:lnTo>
                  <a:pt x="4883091" y="107789"/>
                </a:lnTo>
                <a:cubicBezTo>
                  <a:pt x="4886021" y="109450"/>
                  <a:pt x="4888579" y="111415"/>
                  <a:pt x="4890764" y="113684"/>
                </a:cubicBezTo>
                <a:cubicBezTo>
                  <a:pt x="4895136" y="118224"/>
                  <a:pt x="4894749" y="121954"/>
                  <a:pt x="4889602" y="124874"/>
                </a:cubicBezTo>
                <a:cubicBezTo>
                  <a:pt x="4884455" y="127795"/>
                  <a:pt x="4874577" y="134868"/>
                  <a:pt x="4859966" y="146092"/>
                </a:cubicBezTo>
                <a:cubicBezTo>
                  <a:pt x="4869368" y="143835"/>
                  <a:pt x="4876378" y="142297"/>
                  <a:pt x="4880998" y="141478"/>
                </a:cubicBezTo>
                <a:cubicBezTo>
                  <a:pt x="4885618" y="140660"/>
                  <a:pt x="4890271" y="142548"/>
                  <a:pt x="4894960" y="147143"/>
                </a:cubicBezTo>
                <a:cubicBezTo>
                  <a:pt x="4899648" y="151738"/>
                  <a:pt x="4898008" y="155018"/>
                  <a:pt x="4890039" y="156984"/>
                </a:cubicBezTo>
                <a:cubicBezTo>
                  <a:pt x="4882071" y="158950"/>
                  <a:pt x="4870099" y="161483"/>
                  <a:pt x="4854125" y="164584"/>
                </a:cubicBezTo>
                <a:cubicBezTo>
                  <a:pt x="4858019" y="166060"/>
                  <a:pt x="4859533" y="168044"/>
                  <a:pt x="4858664" y="170537"/>
                </a:cubicBezTo>
                <a:cubicBezTo>
                  <a:pt x="4857796" y="173030"/>
                  <a:pt x="4857058" y="174226"/>
                  <a:pt x="4856450" y="174127"/>
                </a:cubicBezTo>
                <a:cubicBezTo>
                  <a:pt x="4859241" y="174127"/>
                  <a:pt x="4864521" y="173151"/>
                  <a:pt x="4872291" y="171197"/>
                </a:cubicBezTo>
                <a:cubicBezTo>
                  <a:pt x="4880062" y="169244"/>
                  <a:pt x="4886176" y="170031"/>
                  <a:pt x="4890634" y="173560"/>
                </a:cubicBezTo>
                <a:cubicBezTo>
                  <a:pt x="4895093" y="177088"/>
                  <a:pt x="4893561" y="180409"/>
                  <a:pt x="4886039" y="183522"/>
                </a:cubicBezTo>
                <a:cubicBezTo>
                  <a:pt x="4878518" y="186635"/>
                  <a:pt x="4868654" y="189215"/>
                  <a:pt x="4856450" y="191261"/>
                </a:cubicBezTo>
                <a:lnTo>
                  <a:pt x="4856450" y="199782"/>
                </a:lnTo>
                <a:cubicBezTo>
                  <a:pt x="4870180" y="198244"/>
                  <a:pt x="4882350" y="196303"/>
                  <a:pt x="4892960" y="193959"/>
                </a:cubicBezTo>
                <a:cubicBezTo>
                  <a:pt x="4903570" y="191615"/>
                  <a:pt x="4912397" y="193921"/>
                  <a:pt x="4919442" y="200879"/>
                </a:cubicBezTo>
                <a:lnTo>
                  <a:pt x="4920030" y="202597"/>
                </a:lnTo>
                <a:lnTo>
                  <a:pt x="4913517" y="150380"/>
                </a:lnTo>
                <a:cubicBezTo>
                  <a:pt x="4914292" y="133420"/>
                  <a:pt x="4915653" y="120323"/>
                  <a:pt x="4917600" y="111089"/>
                </a:cubicBezTo>
                <a:cubicBezTo>
                  <a:pt x="4919548" y="101856"/>
                  <a:pt x="4920149" y="96842"/>
                  <a:pt x="4919405" y="96048"/>
                </a:cubicBezTo>
                <a:close/>
                <a:moveTo>
                  <a:pt x="747958" y="93704"/>
                </a:moveTo>
                <a:cubicBezTo>
                  <a:pt x="740529" y="95255"/>
                  <a:pt x="732014" y="96656"/>
                  <a:pt x="722415" y="97909"/>
                </a:cubicBezTo>
                <a:cubicBezTo>
                  <a:pt x="723940" y="109641"/>
                  <a:pt x="724983" y="117138"/>
                  <a:pt x="725540" y="120400"/>
                </a:cubicBezTo>
                <a:cubicBezTo>
                  <a:pt x="729311" y="120450"/>
                  <a:pt x="733211" y="120183"/>
                  <a:pt x="737242" y="119600"/>
                </a:cubicBezTo>
                <a:cubicBezTo>
                  <a:pt x="743630" y="108252"/>
                  <a:pt x="747201" y="99620"/>
                  <a:pt x="747958" y="93704"/>
                </a:cubicBezTo>
                <a:close/>
                <a:moveTo>
                  <a:pt x="1389956" y="87770"/>
                </a:moveTo>
                <a:cubicBezTo>
                  <a:pt x="1396349" y="86964"/>
                  <a:pt x="1401551" y="89937"/>
                  <a:pt x="1405564" y="96690"/>
                </a:cubicBezTo>
                <a:cubicBezTo>
                  <a:pt x="1409576" y="103443"/>
                  <a:pt x="1406572" y="107722"/>
                  <a:pt x="1396551" y="109527"/>
                </a:cubicBezTo>
                <a:cubicBezTo>
                  <a:pt x="1386530" y="111331"/>
                  <a:pt x="1371697" y="113511"/>
                  <a:pt x="1352052" y="116066"/>
                </a:cubicBezTo>
                <a:cubicBezTo>
                  <a:pt x="1359839" y="121771"/>
                  <a:pt x="1361790" y="126322"/>
                  <a:pt x="1357902" y="129721"/>
                </a:cubicBezTo>
                <a:cubicBezTo>
                  <a:pt x="1354013" y="133119"/>
                  <a:pt x="1349964" y="136923"/>
                  <a:pt x="1345754" y="141134"/>
                </a:cubicBezTo>
                <a:cubicBezTo>
                  <a:pt x="1341544" y="145345"/>
                  <a:pt x="1337261" y="148975"/>
                  <a:pt x="1332907" y="152026"/>
                </a:cubicBezTo>
                <a:cubicBezTo>
                  <a:pt x="1328554" y="155077"/>
                  <a:pt x="1329947" y="156618"/>
                  <a:pt x="1337084" y="156649"/>
                </a:cubicBezTo>
                <a:cubicBezTo>
                  <a:pt x="1344222" y="156680"/>
                  <a:pt x="1359672" y="155332"/>
                  <a:pt x="1383436" y="152603"/>
                </a:cubicBezTo>
                <a:cubicBezTo>
                  <a:pt x="1378276" y="147171"/>
                  <a:pt x="1374068" y="140446"/>
                  <a:pt x="1370812" y="132427"/>
                </a:cubicBezTo>
                <a:cubicBezTo>
                  <a:pt x="1367558" y="124409"/>
                  <a:pt x="1371238" y="123265"/>
                  <a:pt x="1381854" y="128995"/>
                </a:cubicBezTo>
                <a:cubicBezTo>
                  <a:pt x="1392470" y="134725"/>
                  <a:pt x="1401052" y="141109"/>
                  <a:pt x="1407601" y="148147"/>
                </a:cubicBezTo>
                <a:cubicBezTo>
                  <a:pt x="1414150" y="155186"/>
                  <a:pt x="1416206" y="162658"/>
                  <a:pt x="1413768" y="170565"/>
                </a:cubicBezTo>
                <a:cubicBezTo>
                  <a:pt x="1411331" y="178471"/>
                  <a:pt x="1407378" y="181091"/>
                  <a:pt x="1401908" y="178425"/>
                </a:cubicBezTo>
                <a:cubicBezTo>
                  <a:pt x="1396439" y="175758"/>
                  <a:pt x="1392029" y="171641"/>
                  <a:pt x="1388681" y="166072"/>
                </a:cubicBezTo>
                <a:lnTo>
                  <a:pt x="1353223" y="170611"/>
                </a:lnTo>
                <a:cubicBezTo>
                  <a:pt x="1361780" y="173377"/>
                  <a:pt x="1365262" y="176403"/>
                  <a:pt x="1363669" y="179690"/>
                </a:cubicBezTo>
                <a:cubicBezTo>
                  <a:pt x="1362076" y="182976"/>
                  <a:pt x="1360925" y="187733"/>
                  <a:pt x="1360218" y="193959"/>
                </a:cubicBezTo>
                <a:cubicBezTo>
                  <a:pt x="1370587" y="193239"/>
                  <a:pt x="1378995" y="192086"/>
                  <a:pt x="1385444" y="190498"/>
                </a:cubicBezTo>
                <a:cubicBezTo>
                  <a:pt x="1391894" y="188911"/>
                  <a:pt x="1398449" y="191478"/>
                  <a:pt x="1405108" y="198200"/>
                </a:cubicBezTo>
                <a:cubicBezTo>
                  <a:pt x="1411769" y="204922"/>
                  <a:pt x="1410323" y="209027"/>
                  <a:pt x="1400773" y="210516"/>
                </a:cubicBezTo>
                <a:cubicBezTo>
                  <a:pt x="1391224" y="212004"/>
                  <a:pt x="1377649" y="213455"/>
                  <a:pt x="1360050" y="214869"/>
                </a:cubicBezTo>
                <a:lnTo>
                  <a:pt x="1359064" y="239481"/>
                </a:lnTo>
                <a:cubicBezTo>
                  <a:pt x="1378983" y="237968"/>
                  <a:pt x="1396458" y="236229"/>
                  <a:pt x="1411489" y="234263"/>
                </a:cubicBezTo>
                <a:cubicBezTo>
                  <a:pt x="1426520" y="232297"/>
                  <a:pt x="1438099" y="232576"/>
                  <a:pt x="1446222" y="235100"/>
                </a:cubicBezTo>
                <a:cubicBezTo>
                  <a:pt x="1454346" y="237624"/>
                  <a:pt x="1460916" y="242898"/>
                  <a:pt x="1465932" y="250923"/>
                </a:cubicBezTo>
                <a:cubicBezTo>
                  <a:pt x="1470949" y="258947"/>
                  <a:pt x="1463876" y="261793"/>
                  <a:pt x="1444715" y="259462"/>
                </a:cubicBezTo>
                <a:cubicBezTo>
                  <a:pt x="1425553" y="257130"/>
                  <a:pt x="1398625" y="257319"/>
                  <a:pt x="1363930" y="260029"/>
                </a:cubicBezTo>
                <a:cubicBezTo>
                  <a:pt x="1329233" y="262739"/>
                  <a:pt x="1306193" y="264878"/>
                  <a:pt x="1294808" y="266447"/>
                </a:cubicBezTo>
                <a:cubicBezTo>
                  <a:pt x="1283422" y="268016"/>
                  <a:pt x="1274962" y="269191"/>
                  <a:pt x="1269423" y="269973"/>
                </a:cubicBezTo>
                <a:cubicBezTo>
                  <a:pt x="1263885" y="270754"/>
                  <a:pt x="1256795" y="267033"/>
                  <a:pt x="1248150" y="258810"/>
                </a:cubicBezTo>
                <a:cubicBezTo>
                  <a:pt x="1239506" y="250588"/>
                  <a:pt x="1240421" y="247065"/>
                  <a:pt x="1250895" y="248244"/>
                </a:cubicBezTo>
                <a:cubicBezTo>
                  <a:pt x="1261369" y="249422"/>
                  <a:pt x="1274738" y="249044"/>
                  <a:pt x="1291004" y="247109"/>
                </a:cubicBezTo>
                <a:cubicBezTo>
                  <a:pt x="1307269" y="245174"/>
                  <a:pt x="1322515" y="243531"/>
                  <a:pt x="1336741" y="242179"/>
                </a:cubicBezTo>
                <a:lnTo>
                  <a:pt x="1336741" y="217436"/>
                </a:lnTo>
                <a:cubicBezTo>
                  <a:pt x="1327848" y="218987"/>
                  <a:pt x="1319858" y="220543"/>
                  <a:pt x="1312770" y="222106"/>
                </a:cubicBezTo>
                <a:cubicBezTo>
                  <a:pt x="1305682" y="223668"/>
                  <a:pt x="1298370" y="220999"/>
                  <a:pt x="1290836" y="214097"/>
                </a:cubicBezTo>
                <a:cubicBezTo>
                  <a:pt x="1283301" y="207195"/>
                  <a:pt x="1284089" y="203490"/>
                  <a:pt x="1293198" y="202981"/>
                </a:cubicBezTo>
                <a:cubicBezTo>
                  <a:pt x="1302309" y="202473"/>
                  <a:pt x="1316865" y="200786"/>
                  <a:pt x="1336871" y="197921"/>
                </a:cubicBezTo>
                <a:cubicBezTo>
                  <a:pt x="1337565" y="189450"/>
                  <a:pt x="1336753" y="181556"/>
                  <a:pt x="1334433" y="174239"/>
                </a:cubicBezTo>
                <a:cubicBezTo>
                  <a:pt x="1319587" y="178059"/>
                  <a:pt x="1308568" y="181349"/>
                  <a:pt x="1301376" y="184108"/>
                </a:cubicBezTo>
                <a:cubicBezTo>
                  <a:pt x="1294182" y="186868"/>
                  <a:pt x="1290105" y="183941"/>
                  <a:pt x="1289144" y="175327"/>
                </a:cubicBezTo>
                <a:cubicBezTo>
                  <a:pt x="1288182" y="166714"/>
                  <a:pt x="1290992" y="161161"/>
                  <a:pt x="1297571" y="158668"/>
                </a:cubicBezTo>
                <a:cubicBezTo>
                  <a:pt x="1304150" y="156175"/>
                  <a:pt x="1311359" y="151012"/>
                  <a:pt x="1319198" y="143180"/>
                </a:cubicBezTo>
                <a:cubicBezTo>
                  <a:pt x="1327036" y="135348"/>
                  <a:pt x="1331717" y="127023"/>
                  <a:pt x="1333243" y="118205"/>
                </a:cubicBezTo>
                <a:lnTo>
                  <a:pt x="1321634" y="118205"/>
                </a:lnTo>
                <a:cubicBezTo>
                  <a:pt x="1317071" y="118205"/>
                  <a:pt x="1311442" y="115542"/>
                  <a:pt x="1304752" y="110215"/>
                </a:cubicBezTo>
                <a:cubicBezTo>
                  <a:pt x="1298061" y="104888"/>
                  <a:pt x="1299868" y="101961"/>
                  <a:pt x="1310174" y="101434"/>
                </a:cubicBezTo>
                <a:cubicBezTo>
                  <a:pt x="1320480" y="100907"/>
                  <a:pt x="1334757" y="98699"/>
                  <a:pt x="1353000" y="94811"/>
                </a:cubicBezTo>
                <a:cubicBezTo>
                  <a:pt x="1371243" y="90923"/>
                  <a:pt x="1383562" y="88576"/>
                  <a:pt x="1389956" y="87770"/>
                </a:cubicBezTo>
                <a:close/>
                <a:moveTo>
                  <a:pt x="3925843" y="87042"/>
                </a:moveTo>
                <a:cubicBezTo>
                  <a:pt x="3927676" y="87054"/>
                  <a:pt x="3929988" y="87635"/>
                  <a:pt x="3932777" y="88784"/>
                </a:cubicBezTo>
                <a:cubicBezTo>
                  <a:pt x="3943933" y="93379"/>
                  <a:pt x="3950962" y="98923"/>
                  <a:pt x="3953864" y="105415"/>
                </a:cubicBezTo>
                <a:cubicBezTo>
                  <a:pt x="3956766" y="111908"/>
                  <a:pt x="3956133" y="117997"/>
                  <a:pt x="3951966" y="123684"/>
                </a:cubicBezTo>
                <a:cubicBezTo>
                  <a:pt x="3947799" y="129370"/>
                  <a:pt x="3943009" y="129634"/>
                  <a:pt x="3937595" y="124474"/>
                </a:cubicBezTo>
                <a:cubicBezTo>
                  <a:pt x="3932181" y="119315"/>
                  <a:pt x="3927062" y="111917"/>
                  <a:pt x="3922238" y="102280"/>
                </a:cubicBezTo>
                <a:cubicBezTo>
                  <a:pt x="3919140" y="92086"/>
                  <a:pt x="3920342" y="87006"/>
                  <a:pt x="3925843" y="87042"/>
                </a:cubicBezTo>
                <a:close/>
                <a:moveTo>
                  <a:pt x="790764" y="86644"/>
                </a:moveTo>
                <a:cubicBezTo>
                  <a:pt x="786386" y="87395"/>
                  <a:pt x="778003" y="88563"/>
                  <a:pt x="765612" y="90151"/>
                </a:cubicBezTo>
                <a:cubicBezTo>
                  <a:pt x="774169" y="94827"/>
                  <a:pt x="776763" y="99282"/>
                  <a:pt x="773389" y="103518"/>
                </a:cubicBezTo>
                <a:cubicBezTo>
                  <a:pt x="770016" y="107753"/>
                  <a:pt x="766257" y="111824"/>
                  <a:pt x="762115" y="115731"/>
                </a:cubicBezTo>
                <a:cubicBezTo>
                  <a:pt x="775894" y="114205"/>
                  <a:pt x="783260" y="113436"/>
                  <a:pt x="784217" y="113424"/>
                </a:cubicBezTo>
                <a:cubicBezTo>
                  <a:pt x="786001" y="113424"/>
                  <a:pt x="787565" y="113421"/>
                  <a:pt x="788904" y="113415"/>
                </a:cubicBezTo>
                <a:cubicBezTo>
                  <a:pt x="790243" y="113408"/>
                  <a:pt x="792122" y="110268"/>
                  <a:pt x="794541" y="103992"/>
                </a:cubicBezTo>
                <a:cubicBezTo>
                  <a:pt x="796959" y="97716"/>
                  <a:pt x="798029" y="93069"/>
                  <a:pt x="797749" y="90049"/>
                </a:cubicBezTo>
                <a:cubicBezTo>
                  <a:pt x="797472" y="87029"/>
                  <a:pt x="795143" y="85894"/>
                  <a:pt x="790764" y="86644"/>
                </a:cubicBezTo>
                <a:close/>
                <a:moveTo>
                  <a:pt x="7839561" y="78524"/>
                </a:moveTo>
                <a:cubicBezTo>
                  <a:pt x="7835356" y="79305"/>
                  <a:pt x="7824542" y="81761"/>
                  <a:pt x="7807116" y="85891"/>
                </a:cubicBezTo>
                <a:cubicBezTo>
                  <a:pt x="7819568" y="92340"/>
                  <a:pt x="7824006" y="98581"/>
                  <a:pt x="7820428" y="104615"/>
                </a:cubicBezTo>
                <a:cubicBezTo>
                  <a:pt x="7816850" y="110649"/>
                  <a:pt x="7814093" y="117526"/>
                  <a:pt x="7812158" y="125247"/>
                </a:cubicBezTo>
                <a:cubicBezTo>
                  <a:pt x="7810223" y="132967"/>
                  <a:pt x="7806596" y="142669"/>
                  <a:pt x="7801275" y="154352"/>
                </a:cubicBezTo>
                <a:cubicBezTo>
                  <a:pt x="7807600" y="156286"/>
                  <a:pt x="7813795" y="161092"/>
                  <a:pt x="7819860" y="168769"/>
                </a:cubicBezTo>
                <a:cubicBezTo>
                  <a:pt x="7825924" y="176447"/>
                  <a:pt x="7831016" y="183286"/>
                  <a:pt x="7835134" y="189289"/>
                </a:cubicBezTo>
                <a:cubicBezTo>
                  <a:pt x="7838941" y="179665"/>
                  <a:pt x="7841230" y="170565"/>
                  <a:pt x="7841998" y="161988"/>
                </a:cubicBezTo>
                <a:cubicBezTo>
                  <a:pt x="7842767" y="153412"/>
                  <a:pt x="7842063" y="148368"/>
                  <a:pt x="7839886" y="146855"/>
                </a:cubicBezTo>
                <a:cubicBezTo>
                  <a:pt x="7837710" y="145341"/>
                  <a:pt x="7834210" y="143373"/>
                  <a:pt x="7829385" y="140948"/>
                </a:cubicBezTo>
                <a:cubicBezTo>
                  <a:pt x="7824560" y="138523"/>
                  <a:pt x="7824130" y="134173"/>
                  <a:pt x="7828092" y="127898"/>
                </a:cubicBezTo>
                <a:cubicBezTo>
                  <a:pt x="7832054" y="121622"/>
                  <a:pt x="7836142" y="112962"/>
                  <a:pt x="7840352" y="101918"/>
                </a:cubicBezTo>
                <a:cubicBezTo>
                  <a:pt x="7844562" y="90873"/>
                  <a:pt x="7846534" y="84018"/>
                  <a:pt x="7846268" y="81352"/>
                </a:cubicBezTo>
                <a:cubicBezTo>
                  <a:pt x="7846002" y="78685"/>
                  <a:pt x="7843766" y="77742"/>
                  <a:pt x="7839561" y="78524"/>
                </a:cubicBezTo>
                <a:close/>
                <a:moveTo>
                  <a:pt x="5213033" y="77991"/>
                </a:moveTo>
                <a:cubicBezTo>
                  <a:pt x="5216028" y="78852"/>
                  <a:pt x="5218797" y="80750"/>
                  <a:pt x="5221340" y="83686"/>
                </a:cubicBezTo>
                <a:cubicBezTo>
                  <a:pt x="5226425" y="89559"/>
                  <a:pt x="5223132" y="93667"/>
                  <a:pt x="5211461" y="96011"/>
                </a:cubicBezTo>
                <a:cubicBezTo>
                  <a:pt x="5199791" y="98355"/>
                  <a:pt x="5187646" y="100305"/>
                  <a:pt x="5175026" y="101862"/>
                </a:cubicBezTo>
                <a:cubicBezTo>
                  <a:pt x="5162407" y="103418"/>
                  <a:pt x="5152460" y="102339"/>
                  <a:pt x="5145186" y="98625"/>
                </a:cubicBezTo>
                <a:cubicBezTo>
                  <a:pt x="5137912" y="94910"/>
                  <a:pt x="5138427" y="92182"/>
                  <a:pt x="5146730" y="90439"/>
                </a:cubicBezTo>
                <a:cubicBezTo>
                  <a:pt x="5155034" y="88697"/>
                  <a:pt x="5165198" y="86464"/>
                  <a:pt x="5177221" y="83742"/>
                </a:cubicBezTo>
                <a:cubicBezTo>
                  <a:pt x="5189246" y="81020"/>
                  <a:pt x="5197961" y="79280"/>
                  <a:pt x="5203369" y="78524"/>
                </a:cubicBezTo>
                <a:cubicBezTo>
                  <a:pt x="5206817" y="77308"/>
                  <a:pt x="5210038" y="77131"/>
                  <a:pt x="5213033" y="77991"/>
                </a:cubicBezTo>
                <a:close/>
                <a:moveTo>
                  <a:pt x="4926474" y="73366"/>
                </a:moveTo>
                <a:cubicBezTo>
                  <a:pt x="4929209" y="73075"/>
                  <a:pt x="4932254" y="73445"/>
                  <a:pt x="4935608" y="74478"/>
                </a:cubicBezTo>
                <a:cubicBezTo>
                  <a:pt x="4942318" y="76543"/>
                  <a:pt x="4947626" y="78747"/>
                  <a:pt x="4951533" y="81091"/>
                </a:cubicBezTo>
                <a:cubicBezTo>
                  <a:pt x="4957412" y="84713"/>
                  <a:pt x="4957539" y="89224"/>
                  <a:pt x="4951914" y="94625"/>
                </a:cubicBezTo>
                <a:cubicBezTo>
                  <a:pt x="4946290" y="100026"/>
                  <a:pt x="4941996" y="106801"/>
                  <a:pt x="4939031" y="114949"/>
                </a:cubicBezTo>
                <a:cubicBezTo>
                  <a:pt x="4936068" y="123098"/>
                  <a:pt x="4934399" y="131497"/>
                  <a:pt x="4934027" y="140148"/>
                </a:cubicBezTo>
                <a:cubicBezTo>
                  <a:pt x="4933655" y="148799"/>
                  <a:pt x="4933854" y="157967"/>
                  <a:pt x="4934622" y="167653"/>
                </a:cubicBezTo>
                <a:cubicBezTo>
                  <a:pt x="4935391" y="177339"/>
                  <a:pt x="4937308" y="186967"/>
                  <a:pt x="4940371" y="196535"/>
                </a:cubicBezTo>
                <a:cubicBezTo>
                  <a:pt x="4943435" y="206104"/>
                  <a:pt x="4947986" y="214847"/>
                  <a:pt x="4954026" y="222766"/>
                </a:cubicBezTo>
                <a:cubicBezTo>
                  <a:pt x="4960066" y="230685"/>
                  <a:pt x="4967101" y="237202"/>
                  <a:pt x="4975131" y="242318"/>
                </a:cubicBezTo>
                <a:cubicBezTo>
                  <a:pt x="4983162" y="247434"/>
                  <a:pt x="4987956" y="247360"/>
                  <a:pt x="4989512" y="242095"/>
                </a:cubicBezTo>
                <a:cubicBezTo>
                  <a:pt x="4991069" y="236830"/>
                  <a:pt x="4993937" y="227296"/>
                  <a:pt x="4998116" y="213492"/>
                </a:cubicBezTo>
                <a:cubicBezTo>
                  <a:pt x="5002296" y="199688"/>
                  <a:pt x="5005015" y="201878"/>
                  <a:pt x="5006274" y="220059"/>
                </a:cubicBezTo>
                <a:cubicBezTo>
                  <a:pt x="5007533" y="238241"/>
                  <a:pt x="5010506" y="252662"/>
                  <a:pt x="5015194" y="263322"/>
                </a:cubicBezTo>
                <a:cubicBezTo>
                  <a:pt x="5019882" y="273982"/>
                  <a:pt x="5013365" y="278115"/>
                  <a:pt x="4995642" y="275721"/>
                </a:cubicBezTo>
                <a:cubicBezTo>
                  <a:pt x="4977919" y="273327"/>
                  <a:pt x="4962199" y="265272"/>
                  <a:pt x="4948482" y="251555"/>
                </a:cubicBezTo>
                <a:cubicBezTo>
                  <a:pt x="4941624" y="244697"/>
                  <a:pt x="4935831" y="237254"/>
                  <a:pt x="4931106" y="229229"/>
                </a:cubicBezTo>
                <a:lnTo>
                  <a:pt x="4921031" y="205519"/>
                </a:lnTo>
                <a:lnTo>
                  <a:pt x="4922183" y="208886"/>
                </a:lnTo>
                <a:cubicBezTo>
                  <a:pt x="4920489" y="210744"/>
                  <a:pt x="4916186" y="211793"/>
                  <a:pt x="4909275" y="212032"/>
                </a:cubicBezTo>
                <a:cubicBezTo>
                  <a:pt x="4895453" y="212509"/>
                  <a:pt x="4877844" y="214168"/>
                  <a:pt x="4856450" y="217008"/>
                </a:cubicBezTo>
                <a:cubicBezTo>
                  <a:pt x="4857194" y="238489"/>
                  <a:pt x="4856165" y="255995"/>
                  <a:pt x="4853362" y="269526"/>
                </a:cubicBezTo>
                <a:cubicBezTo>
                  <a:pt x="4850559" y="283057"/>
                  <a:pt x="4847043" y="288092"/>
                  <a:pt x="4842814" y="284632"/>
                </a:cubicBezTo>
                <a:cubicBezTo>
                  <a:pt x="4838585" y="281172"/>
                  <a:pt x="4836470" y="273148"/>
                  <a:pt x="4836470" y="260559"/>
                </a:cubicBezTo>
                <a:lnTo>
                  <a:pt x="4836470" y="219780"/>
                </a:lnTo>
                <a:cubicBezTo>
                  <a:pt x="4823931" y="222112"/>
                  <a:pt x="4812680" y="224251"/>
                  <a:pt x="4802714" y="226199"/>
                </a:cubicBezTo>
                <a:cubicBezTo>
                  <a:pt x="4792749" y="228146"/>
                  <a:pt x="4784452" y="229702"/>
                  <a:pt x="4777823" y="230868"/>
                </a:cubicBezTo>
                <a:cubicBezTo>
                  <a:pt x="4771194" y="232034"/>
                  <a:pt x="4764720" y="229485"/>
                  <a:pt x="4758401" y="223222"/>
                </a:cubicBezTo>
                <a:cubicBezTo>
                  <a:pt x="4752082" y="216959"/>
                  <a:pt x="4752444" y="213827"/>
                  <a:pt x="4759489" y="213827"/>
                </a:cubicBezTo>
                <a:cubicBezTo>
                  <a:pt x="4764995" y="213827"/>
                  <a:pt x="4769718" y="213647"/>
                  <a:pt x="4773655" y="213288"/>
                </a:cubicBezTo>
                <a:cubicBezTo>
                  <a:pt x="4777593" y="212928"/>
                  <a:pt x="4785500" y="211958"/>
                  <a:pt x="4797375" y="210376"/>
                </a:cubicBezTo>
                <a:cubicBezTo>
                  <a:pt x="4809250" y="208795"/>
                  <a:pt x="4822282" y="206652"/>
                  <a:pt x="4836470" y="203949"/>
                </a:cubicBezTo>
                <a:lnTo>
                  <a:pt x="4836470" y="195261"/>
                </a:lnTo>
                <a:cubicBezTo>
                  <a:pt x="4832998" y="196030"/>
                  <a:pt x="4828291" y="196610"/>
                  <a:pt x="4822350" y="197000"/>
                </a:cubicBezTo>
                <a:cubicBezTo>
                  <a:pt x="4816410" y="197391"/>
                  <a:pt x="4810664" y="195425"/>
                  <a:pt x="4805114" y="191103"/>
                </a:cubicBezTo>
                <a:cubicBezTo>
                  <a:pt x="4799564" y="186781"/>
                  <a:pt x="4800367" y="184052"/>
                  <a:pt x="4807523" y="182917"/>
                </a:cubicBezTo>
                <a:cubicBezTo>
                  <a:pt x="4814680" y="181783"/>
                  <a:pt x="4824328" y="179863"/>
                  <a:pt x="4836470" y="177160"/>
                </a:cubicBezTo>
                <a:cubicBezTo>
                  <a:pt x="4836470" y="172695"/>
                  <a:pt x="4836154" y="169780"/>
                  <a:pt x="4835521" y="168416"/>
                </a:cubicBezTo>
                <a:cubicBezTo>
                  <a:pt x="4824582" y="169185"/>
                  <a:pt x="4817532" y="169569"/>
                  <a:pt x="4814369" y="169569"/>
                </a:cubicBezTo>
                <a:cubicBezTo>
                  <a:pt x="4810661" y="169569"/>
                  <a:pt x="4805830" y="167650"/>
                  <a:pt x="4799877" y="163812"/>
                </a:cubicBezTo>
                <a:cubicBezTo>
                  <a:pt x="4793924" y="159973"/>
                  <a:pt x="4795728" y="157238"/>
                  <a:pt x="4805291" y="155607"/>
                </a:cubicBezTo>
                <a:cubicBezTo>
                  <a:pt x="4814853" y="153977"/>
                  <a:pt x="4829103" y="151704"/>
                  <a:pt x="4848041" y="148789"/>
                </a:cubicBezTo>
                <a:cubicBezTo>
                  <a:pt x="4861337" y="129107"/>
                  <a:pt x="4867014" y="116149"/>
                  <a:pt x="4865073" y="109917"/>
                </a:cubicBezTo>
                <a:lnTo>
                  <a:pt x="4865213" y="108398"/>
                </a:lnTo>
                <a:lnTo>
                  <a:pt x="4863678" y="108773"/>
                </a:lnTo>
                <a:cubicBezTo>
                  <a:pt x="4849620" y="111824"/>
                  <a:pt x="4838464" y="114354"/>
                  <a:pt x="4830210" y="116363"/>
                </a:cubicBezTo>
                <a:cubicBezTo>
                  <a:pt x="4821956" y="118373"/>
                  <a:pt x="4816214" y="118946"/>
                  <a:pt x="4812983" y="118084"/>
                </a:cubicBezTo>
                <a:cubicBezTo>
                  <a:pt x="4809753" y="117222"/>
                  <a:pt x="4805467" y="114773"/>
                  <a:pt x="4800128" y="110736"/>
                </a:cubicBezTo>
                <a:cubicBezTo>
                  <a:pt x="4794789" y="106699"/>
                  <a:pt x="4793065" y="103803"/>
                  <a:pt x="4794956" y="102048"/>
                </a:cubicBezTo>
                <a:cubicBezTo>
                  <a:pt x="4796848" y="100293"/>
                  <a:pt x="4802147" y="99416"/>
                  <a:pt x="4810853" y="99416"/>
                </a:cubicBezTo>
                <a:cubicBezTo>
                  <a:pt x="4818431" y="99416"/>
                  <a:pt x="4829680" y="98271"/>
                  <a:pt x="4844600" y="95983"/>
                </a:cubicBezTo>
                <a:cubicBezTo>
                  <a:pt x="4859520" y="93695"/>
                  <a:pt x="4874626" y="90638"/>
                  <a:pt x="4889918" y="86812"/>
                </a:cubicBezTo>
                <a:cubicBezTo>
                  <a:pt x="4905210" y="82986"/>
                  <a:pt x="4914971" y="79457"/>
                  <a:pt x="4919200" y="76226"/>
                </a:cubicBezTo>
                <a:cubicBezTo>
                  <a:pt x="4921315" y="74611"/>
                  <a:pt x="4923739" y="73657"/>
                  <a:pt x="4926474" y="73366"/>
                </a:cubicBezTo>
                <a:close/>
                <a:moveTo>
                  <a:pt x="5541060" y="62171"/>
                </a:moveTo>
                <a:cubicBezTo>
                  <a:pt x="5537116" y="67666"/>
                  <a:pt x="5531885" y="73061"/>
                  <a:pt x="5525368" y="78356"/>
                </a:cubicBezTo>
                <a:lnTo>
                  <a:pt x="5524732" y="78783"/>
                </a:lnTo>
                <a:lnTo>
                  <a:pt x="5529265" y="78894"/>
                </a:lnTo>
                <a:cubicBezTo>
                  <a:pt x="5532375" y="79521"/>
                  <a:pt x="5535708" y="80707"/>
                  <a:pt x="5539264" y="82449"/>
                </a:cubicBezTo>
                <a:cubicBezTo>
                  <a:pt x="5546377" y="85934"/>
                  <a:pt x="5550077" y="90418"/>
                  <a:pt x="5550361" y="95899"/>
                </a:cubicBezTo>
                <a:cubicBezTo>
                  <a:pt x="5554963" y="87565"/>
                  <a:pt x="5559161" y="80362"/>
                  <a:pt x="5562956" y="74291"/>
                </a:cubicBezTo>
                <a:cubicBezTo>
                  <a:pt x="5566751" y="68221"/>
                  <a:pt x="5568649" y="64937"/>
                  <a:pt x="5568649" y="64441"/>
                </a:cubicBezTo>
                <a:cubicBezTo>
                  <a:pt x="5568649" y="65272"/>
                  <a:pt x="5567346" y="65880"/>
                  <a:pt x="5564742" y="66264"/>
                </a:cubicBezTo>
                <a:cubicBezTo>
                  <a:pt x="5562137" y="66649"/>
                  <a:pt x="5558439" y="67036"/>
                  <a:pt x="5553645" y="67427"/>
                </a:cubicBezTo>
                <a:cubicBezTo>
                  <a:pt x="5548852" y="67817"/>
                  <a:pt x="5544657" y="66066"/>
                  <a:pt x="5541060" y="62171"/>
                </a:cubicBezTo>
                <a:close/>
                <a:moveTo>
                  <a:pt x="2004482" y="59220"/>
                </a:moveTo>
                <a:cubicBezTo>
                  <a:pt x="2006472" y="58357"/>
                  <a:pt x="2009555" y="59275"/>
                  <a:pt x="2013731" y="61976"/>
                </a:cubicBezTo>
                <a:cubicBezTo>
                  <a:pt x="2022084" y="67377"/>
                  <a:pt x="2028723" y="73175"/>
                  <a:pt x="2033647" y="79370"/>
                </a:cubicBezTo>
                <a:cubicBezTo>
                  <a:pt x="2038570" y="85565"/>
                  <a:pt x="2038328" y="90892"/>
                  <a:pt x="2032921" y="95351"/>
                </a:cubicBezTo>
                <a:cubicBezTo>
                  <a:pt x="2027514" y="99809"/>
                  <a:pt x="2018175" y="109294"/>
                  <a:pt x="2004905" y="123805"/>
                </a:cubicBezTo>
                <a:cubicBezTo>
                  <a:pt x="1991633" y="138315"/>
                  <a:pt x="1976680" y="155204"/>
                  <a:pt x="1960042" y="174471"/>
                </a:cubicBezTo>
                <a:cubicBezTo>
                  <a:pt x="1943404" y="193738"/>
                  <a:pt x="1932900" y="205108"/>
                  <a:pt x="1928528" y="208581"/>
                </a:cubicBezTo>
                <a:cubicBezTo>
                  <a:pt x="1924156" y="212054"/>
                  <a:pt x="1924228" y="213802"/>
                  <a:pt x="1928741" y="213827"/>
                </a:cubicBezTo>
                <a:cubicBezTo>
                  <a:pt x="1933256" y="213852"/>
                  <a:pt x="1946124" y="212705"/>
                  <a:pt x="1967343" y="210386"/>
                </a:cubicBezTo>
                <a:cubicBezTo>
                  <a:pt x="1988565" y="208066"/>
                  <a:pt x="2005301" y="205958"/>
                  <a:pt x="2017555" y="204060"/>
                </a:cubicBezTo>
                <a:cubicBezTo>
                  <a:pt x="2013921" y="198516"/>
                  <a:pt x="2009704" y="190582"/>
                  <a:pt x="2004905" y="180257"/>
                </a:cubicBezTo>
                <a:cubicBezTo>
                  <a:pt x="2000104" y="169932"/>
                  <a:pt x="2003596" y="167632"/>
                  <a:pt x="2015378" y="173355"/>
                </a:cubicBezTo>
                <a:cubicBezTo>
                  <a:pt x="2027161" y="179079"/>
                  <a:pt x="2037854" y="186545"/>
                  <a:pt x="2047459" y="195754"/>
                </a:cubicBezTo>
                <a:cubicBezTo>
                  <a:pt x="2057065" y="204963"/>
                  <a:pt x="2062869" y="214472"/>
                  <a:pt x="2064872" y="224282"/>
                </a:cubicBezTo>
                <a:cubicBezTo>
                  <a:pt x="2066875" y="234093"/>
                  <a:pt x="2065833" y="242604"/>
                  <a:pt x="2061747" y="249816"/>
                </a:cubicBezTo>
                <a:cubicBezTo>
                  <a:pt x="2057660" y="257028"/>
                  <a:pt x="2052098" y="256693"/>
                  <a:pt x="2045059" y="248811"/>
                </a:cubicBezTo>
                <a:cubicBezTo>
                  <a:pt x="2038021" y="240929"/>
                  <a:pt x="2030961" y="230471"/>
                  <a:pt x="2023880" y="217436"/>
                </a:cubicBezTo>
                <a:cubicBezTo>
                  <a:pt x="2001444" y="221331"/>
                  <a:pt x="1977309" y="226555"/>
                  <a:pt x="1951475" y="233110"/>
                </a:cubicBezTo>
                <a:cubicBezTo>
                  <a:pt x="1925641" y="239664"/>
                  <a:pt x="1907372" y="245890"/>
                  <a:pt x="1896669" y="251788"/>
                </a:cubicBezTo>
                <a:cubicBezTo>
                  <a:pt x="1885966" y="257685"/>
                  <a:pt x="1879699" y="254829"/>
                  <a:pt x="1877871" y="243221"/>
                </a:cubicBezTo>
                <a:cubicBezTo>
                  <a:pt x="1876040" y="231612"/>
                  <a:pt x="1878592" y="223746"/>
                  <a:pt x="1885526" y="219622"/>
                </a:cubicBezTo>
                <a:cubicBezTo>
                  <a:pt x="1892458" y="215498"/>
                  <a:pt x="1900725" y="209021"/>
                  <a:pt x="1910323" y="200191"/>
                </a:cubicBezTo>
                <a:cubicBezTo>
                  <a:pt x="1919923" y="191360"/>
                  <a:pt x="1933640" y="175696"/>
                  <a:pt x="1951475" y="153198"/>
                </a:cubicBezTo>
                <a:cubicBezTo>
                  <a:pt x="1969309" y="130700"/>
                  <a:pt x="1982252" y="112950"/>
                  <a:pt x="1990301" y="99946"/>
                </a:cubicBezTo>
                <a:cubicBezTo>
                  <a:pt x="1998349" y="86942"/>
                  <a:pt x="2002179" y="76012"/>
                  <a:pt x="2001788" y="67157"/>
                </a:cubicBezTo>
                <a:cubicBezTo>
                  <a:pt x="2001592" y="62729"/>
                  <a:pt x="2002491" y="60084"/>
                  <a:pt x="2004482" y="59220"/>
                </a:cubicBezTo>
                <a:close/>
                <a:moveTo>
                  <a:pt x="4903906" y="54169"/>
                </a:moveTo>
                <a:cubicBezTo>
                  <a:pt x="4909498" y="54304"/>
                  <a:pt x="4913353" y="55710"/>
                  <a:pt x="4915470" y="58385"/>
                </a:cubicBezTo>
                <a:cubicBezTo>
                  <a:pt x="4919706" y="63737"/>
                  <a:pt x="4915889" y="68230"/>
                  <a:pt x="4904019" y="71864"/>
                </a:cubicBezTo>
                <a:cubicBezTo>
                  <a:pt x="4892150" y="75498"/>
                  <a:pt x="4881494" y="77711"/>
                  <a:pt x="4872049" y="78505"/>
                </a:cubicBezTo>
                <a:cubicBezTo>
                  <a:pt x="4862605" y="79299"/>
                  <a:pt x="4854510" y="77352"/>
                  <a:pt x="4847762" y="72664"/>
                </a:cubicBezTo>
                <a:cubicBezTo>
                  <a:pt x="4841016" y="67976"/>
                  <a:pt x="4841230" y="65049"/>
                  <a:pt x="4848404" y="63883"/>
                </a:cubicBezTo>
                <a:cubicBezTo>
                  <a:pt x="4855579" y="62717"/>
                  <a:pt x="4866751" y="60615"/>
                  <a:pt x="4881919" y="57576"/>
                </a:cubicBezTo>
                <a:cubicBezTo>
                  <a:pt x="4890985" y="55170"/>
                  <a:pt x="4898314" y="54035"/>
                  <a:pt x="4903906" y="54169"/>
                </a:cubicBezTo>
                <a:close/>
                <a:moveTo>
                  <a:pt x="3105234" y="53053"/>
                </a:moveTo>
                <a:cubicBezTo>
                  <a:pt x="3108671" y="52509"/>
                  <a:pt x="3114901" y="54029"/>
                  <a:pt x="3123924" y="57613"/>
                </a:cubicBezTo>
                <a:cubicBezTo>
                  <a:pt x="3134763" y="61347"/>
                  <a:pt x="3139210" y="66419"/>
                  <a:pt x="3137262" y="72831"/>
                </a:cubicBezTo>
                <a:cubicBezTo>
                  <a:pt x="3135315" y="79243"/>
                  <a:pt x="3134342" y="95100"/>
                  <a:pt x="3134342" y="120400"/>
                </a:cubicBezTo>
                <a:cubicBezTo>
                  <a:pt x="3139551" y="118230"/>
                  <a:pt x="3144251" y="116131"/>
                  <a:pt x="3148443" y="114103"/>
                </a:cubicBezTo>
                <a:cubicBezTo>
                  <a:pt x="3152635" y="112075"/>
                  <a:pt x="3157171" y="113371"/>
                  <a:pt x="3162052" y="117991"/>
                </a:cubicBezTo>
                <a:cubicBezTo>
                  <a:pt x="3166932" y="122611"/>
                  <a:pt x="3165503" y="127262"/>
                  <a:pt x="3157763" y="131944"/>
                </a:cubicBezTo>
                <a:cubicBezTo>
                  <a:pt x="3150024" y="136626"/>
                  <a:pt x="3142180" y="140294"/>
                  <a:pt x="3134230" y="142948"/>
                </a:cubicBezTo>
                <a:lnTo>
                  <a:pt x="3133170" y="184620"/>
                </a:lnTo>
                <a:cubicBezTo>
                  <a:pt x="3136617" y="182536"/>
                  <a:pt x="3142149" y="180068"/>
                  <a:pt x="3149764" y="177215"/>
                </a:cubicBezTo>
                <a:cubicBezTo>
                  <a:pt x="3157379" y="174363"/>
                  <a:pt x="3160684" y="174899"/>
                  <a:pt x="3159680" y="178825"/>
                </a:cubicBezTo>
                <a:cubicBezTo>
                  <a:pt x="3158675" y="182750"/>
                  <a:pt x="3154914" y="186951"/>
                  <a:pt x="3148397" y="191429"/>
                </a:cubicBezTo>
                <a:cubicBezTo>
                  <a:pt x="3141879" y="195906"/>
                  <a:pt x="3132072" y="202764"/>
                  <a:pt x="3118975" y="212004"/>
                </a:cubicBezTo>
                <a:cubicBezTo>
                  <a:pt x="3105878" y="221244"/>
                  <a:pt x="3096704" y="228546"/>
                  <a:pt x="3091451" y="233910"/>
                </a:cubicBezTo>
                <a:cubicBezTo>
                  <a:pt x="3086199" y="239274"/>
                  <a:pt x="3080732" y="240471"/>
                  <a:pt x="3075052" y="237500"/>
                </a:cubicBezTo>
                <a:cubicBezTo>
                  <a:pt x="3069372" y="234530"/>
                  <a:pt x="3064582" y="230149"/>
                  <a:pt x="3060681" y="224357"/>
                </a:cubicBezTo>
                <a:cubicBezTo>
                  <a:pt x="3056780" y="218565"/>
                  <a:pt x="3058486" y="215191"/>
                  <a:pt x="3065797" y="214236"/>
                </a:cubicBezTo>
                <a:cubicBezTo>
                  <a:pt x="3073108" y="213281"/>
                  <a:pt x="3088906" y="206181"/>
                  <a:pt x="3113189" y="192935"/>
                </a:cubicBezTo>
                <a:lnTo>
                  <a:pt x="3113189" y="148566"/>
                </a:lnTo>
                <a:cubicBezTo>
                  <a:pt x="3099993" y="152460"/>
                  <a:pt x="3089303" y="152966"/>
                  <a:pt x="3081117" y="150082"/>
                </a:cubicBezTo>
                <a:cubicBezTo>
                  <a:pt x="3072931" y="147199"/>
                  <a:pt x="3072854" y="144111"/>
                  <a:pt x="3080884" y="140818"/>
                </a:cubicBezTo>
                <a:cubicBezTo>
                  <a:pt x="3088915" y="137525"/>
                  <a:pt x="3099293" y="133051"/>
                  <a:pt x="3112017" y="127395"/>
                </a:cubicBezTo>
                <a:cubicBezTo>
                  <a:pt x="3112017" y="115960"/>
                  <a:pt x="3111639" y="104352"/>
                  <a:pt x="3110883" y="92569"/>
                </a:cubicBezTo>
                <a:cubicBezTo>
                  <a:pt x="3110126" y="80787"/>
                  <a:pt x="3107599" y="70224"/>
                  <a:pt x="3103302" y="60878"/>
                </a:cubicBezTo>
                <a:cubicBezTo>
                  <a:pt x="3101153" y="56206"/>
                  <a:pt x="3101797" y="53597"/>
                  <a:pt x="3105234" y="53053"/>
                </a:cubicBezTo>
                <a:close/>
                <a:moveTo>
                  <a:pt x="7854832" y="51535"/>
                </a:moveTo>
                <a:cubicBezTo>
                  <a:pt x="7857240" y="51448"/>
                  <a:pt x="7859727" y="52138"/>
                  <a:pt x="7862294" y="53604"/>
                </a:cubicBezTo>
                <a:cubicBezTo>
                  <a:pt x="7867429" y="56538"/>
                  <a:pt x="7872552" y="59868"/>
                  <a:pt x="7877661" y="63594"/>
                </a:cubicBezTo>
                <a:cubicBezTo>
                  <a:pt x="7882771" y="67321"/>
                  <a:pt x="7883605" y="71144"/>
                  <a:pt x="7880163" y="75064"/>
                </a:cubicBezTo>
                <a:cubicBezTo>
                  <a:pt x="7876722" y="78983"/>
                  <a:pt x="7872914" y="83599"/>
                  <a:pt x="7868740" y="88914"/>
                </a:cubicBezTo>
                <a:cubicBezTo>
                  <a:pt x="7864568" y="94228"/>
                  <a:pt x="7856478" y="107843"/>
                  <a:pt x="7844472" y="129758"/>
                </a:cubicBezTo>
                <a:cubicBezTo>
                  <a:pt x="7854084" y="132300"/>
                  <a:pt x="7862322" y="135423"/>
                  <a:pt x="7869187" y="139125"/>
                </a:cubicBezTo>
                <a:cubicBezTo>
                  <a:pt x="7876052" y="142827"/>
                  <a:pt x="7877276" y="147375"/>
                  <a:pt x="7872862" y="152770"/>
                </a:cubicBezTo>
                <a:cubicBezTo>
                  <a:pt x="7868446" y="158165"/>
                  <a:pt x="7864896" y="165846"/>
                  <a:pt x="7862211" y="175811"/>
                </a:cubicBezTo>
                <a:cubicBezTo>
                  <a:pt x="7859526" y="185776"/>
                  <a:pt x="7855170" y="195695"/>
                  <a:pt x="7849142" y="205567"/>
                </a:cubicBezTo>
                <a:cubicBezTo>
                  <a:pt x="7865550" y="220128"/>
                  <a:pt x="7878282" y="229668"/>
                  <a:pt x="7887335" y="234189"/>
                </a:cubicBezTo>
                <a:cubicBezTo>
                  <a:pt x="7896389" y="238709"/>
                  <a:pt x="7907073" y="243304"/>
                  <a:pt x="7919388" y="247974"/>
                </a:cubicBezTo>
                <a:cubicBezTo>
                  <a:pt x="7931704" y="252643"/>
                  <a:pt x="7929258" y="256699"/>
                  <a:pt x="7912050" y="260141"/>
                </a:cubicBezTo>
                <a:cubicBezTo>
                  <a:pt x="7894842" y="263582"/>
                  <a:pt x="7883199" y="264457"/>
                  <a:pt x="7877122" y="262764"/>
                </a:cubicBezTo>
                <a:cubicBezTo>
                  <a:pt x="7871044" y="261071"/>
                  <a:pt x="7864970" y="256575"/>
                  <a:pt x="7858900" y="249276"/>
                </a:cubicBezTo>
                <a:cubicBezTo>
                  <a:pt x="7852829" y="241977"/>
                  <a:pt x="7845532" y="231755"/>
                  <a:pt x="7837012" y="218608"/>
                </a:cubicBezTo>
                <a:cubicBezTo>
                  <a:pt x="7823705" y="233975"/>
                  <a:pt x="7806614" y="243652"/>
                  <a:pt x="7785741" y="247639"/>
                </a:cubicBezTo>
                <a:cubicBezTo>
                  <a:pt x="7764868" y="251626"/>
                  <a:pt x="7760490" y="250197"/>
                  <a:pt x="7772607" y="243351"/>
                </a:cubicBezTo>
                <a:cubicBezTo>
                  <a:pt x="7784724" y="236505"/>
                  <a:pt x="7794947" y="230053"/>
                  <a:pt x="7803275" y="223994"/>
                </a:cubicBezTo>
                <a:cubicBezTo>
                  <a:pt x="7811604" y="217935"/>
                  <a:pt x="7819060" y="211111"/>
                  <a:pt x="7825646" y="203521"/>
                </a:cubicBezTo>
                <a:cubicBezTo>
                  <a:pt x="7814546" y="186381"/>
                  <a:pt x="7805033" y="173898"/>
                  <a:pt x="7797108" y="166072"/>
                </a:cubicBezTo>
                <a:cubicBezTo>
                  <a:pt x="7792618" y="181141"/>
                  <a:pt x="7784798" y="196641"/>
                  <a:pt x="7773648" y="212571"/>
                </a:cubicBezTo>
                <a:cubicBezTo>
                  <a:pt x="7762500" y="228502"/>
                  <a:pt x="7748534" y="240495"/>
                  <a:pt x="7731754" y="248551"/>
                </a:cubicBezTo>
                <a:cubicBezTo>
                  <a:pt x="7714973" y="256606"/>
                  <a:pt x="7713052" y="253850"/>
                  <a:pt x="7725986" y="240281"/>
                </a:cubicBezTo>
                <a:cubicBezTo>
                  <a:pt x="7738922" y="226713"/>
                  <a:pt x="7750026" y="212590"/>
                  <a:pt x="7759296" y="197912"/>
                </a:cubicBezTo>
                <a:cubicBezTo>
                  <a:pt x="7768567" y="183234"/>
                  <a:pt x="7776495" y="164884"/>
                  <a:pt x="7783080" y="142864"/>
                </a:cubicBezTo>
                <a:cubicBezTo>
                  <a:pt x="7789666" y="120844"/>
                  <a:pt x="7792308" y="103285"/>
                  <a:pt x="7791006" y="90188"/>
                </a:cubicBezTo>
                <a:cubicBezTo>
                  <a:pt x="7788885" y="90957"/>
                  <a:pt x="7786234" y="91735"/>
                  <a:pt x="7783053" y="92523"/>
                </a:cubicBezTo>
                <a:cubicBezTo>
                  <a:pt x="7779872" y="93310"/>
                  <a:pt x="7775084" y="90830"/>
                  <a:pt x="7768691" y="85082"/>
                </a:cubicBezTo>
                <a:cubicBezTo>
                  <a:pt x="7762298" y="79333"/>
                  <a:pt x="7764430" y="76211"/>
                  <a:pt x="7775090" y="75715"/>
                </a:cubicBezTo>
                <a:cubicBezTo>
                  <a:pt x="7785750" y="75219"/>
                  <a:pt x="7796190" y="73643"/>
                  <a:pt x="7806410" y="70989"/>
                </a:cubicBezTo>
                <a:cubicBezTo>
                  <a:pt x="7816629" y="68335"/>
                  <a:pt x="7824966" y="65681"/>
                  <a:pt x="7831422" y="63027"/>
                </a:cubicBezTo>
                <a:cubicBezTo>
                  <a:pt x="7837878" y="60373"/>
                  <a:pt x="7843353" y="57406"/>
                  <a:pt x="7847849" y="54125"/>
                </a:cubicBezTo>
                <a:cubicBezTo>
                  <a:pt x="7850097" y="52485"/>
                  <a:pt x="7852424" y="51622"/>
                  <a:pt x="7854832" y="51535"/>
                </a:cubicBezTo>
                <a:close/>
                <a:moveTo>
                  <a:pt x="4023504" y="47075"/>
                </a:moveTo>
                <a:cubicBezTo>
                  <a:pt x="4028541" y="47589"/>
                  <a:pt x="4032953" y="49341"/>
                  <a:pt x="4036742" y="52330"/>
                </a:cubicBezTo>
                <a:cubicBezTo>
                  <a:pt x="4044320" y="58308"/>
                  <a:pt x="4042587" y="63185"/>
                  <a:pt x="4031543" y="66962"/>
                </a:cubicBezTo>
                <a:cubicBezTo>
                  <a:pt x="4020498" y="70738"/>
                  <a:pt x="4008508" y="72968"/>
                  <a:pt x="3995573" y="73650"/>
                </a:cubicBezTo>
                <a:cubicBezTo>
                  <a:pt x="4003349" y="74109"/>
                  <a:pt x="4009184" y="76477"/>
                  <a:pt x="4013079" y="80756"/>
                </a:cubicBezTo>
                <a:cubicBezTo>
                  <a:pt x="4016973" y="85035"/>
                  <a:pt x="4017023" y="89032"/>
                  <a:pt x="4013228" y="92746"/>
                </a:cubicBezTo>
                <a:cubicBezTo>
                  <a:pt x="4009432" y="96461"/>
                  <a:pt x="4000825" y="108017"/>
                  <a:pt x="3987406" y="127414"/>
                </a:cubicBezTo>
                <a:cubicBezTo>
                  <a:pt x="4006332" y="124350"/>
                  <a:pt x="4021292" y="121250"/>
                  <a:pt x="4032287" y="118112"/>
                </a:cubicBezTo>
                <a:cubicBezTo>
                  <a:pt x="4043281" y="114974"/>
                  <a:pt x="4052559" y="116301"/>
                  <a:pt x="4060118" y="122093"/>
                </a:cubicBezTo>
                <a:cubicBezTo>
                  <a:pt x="4067677" y="127885"/>
                  <a:pt x="4068502" y="132372"/>
                  <a:pt x="4062592" y="135553"/>
                </a:cubicBezTo>
                <a:cubicBezTo>
                  <a:pt x="4056682" y="138734"/>
                  <a:pt x="4043979" y="141689"/>
                  <a:pt x="4024483" y="144417"/>
                </a:cubicBezTo>
                <a:cubicBezTo>
                  <a:pt x="4004986" y="147146"/>
                  <a:pt x="3982426" y="149881"/>
                  <a:pt x="3956803" y="152622"/>
                </a:cubicBezTo>
                <a:cubicBezTo>
                  <a:pt x="3931180" y="155363"/>
                  <a:pt x="3915156" y="155958"/>
                  <a:pt x="3908732" y="154408"/>
                </a:cubicBezTo>
                <a:cubicBezTo>
                  <a:pt x="3905842" y="183020"/>
                  <a:pt x="3899207" y="208308"/>
                  <a:pt x="3888826" y="230273"/>
                </a:cubicBezTo>
                <a:cubicBezTo>
                  <a:pt x="3878445" y="252237"/>
                  <a:pt x="3863072" y="268236"/>
                  <a:pt x="3842708" y="278270"/>
                </a:cubicBezTo>
                <a:cubicBezTo>
                  <a:pt x="3822343" y="288303"/>
                  <a:pt x="3820179" y="285556"/>
                  <a:pt x="3836215" y="270028"/>
                </a:cubicBezTo>
                <a:cubicBezTo>
                  <a:pt x="3852251" y="254501"/>
                  <a:pt x="3863733" y="238275"/>
                  <a:pt x="3870659" y="221352"/>
                </a:cubicBezTo>
                <a:cubicBezTo>
                  <a:pt x="3877586" y="204429"/>
                  <a:pt x="3882020" y="187993"/>
                  <a:pt x="3883961" y="172044"/>
                </a:cubicBezTo>
                <a:cubicBezTo>
                  <a:pt x="3885902" y="156094"/>
                  <a:pt x="3885120" y="144473"/>
                  <a:pt x="3881617" y="137181"/>
                </a:cubicBezTo>
                <a:cubicBezTo>
                  <a:pt x="3878113" y="129888"/>
                  <a:pt x="3879763" y="127271"/>
                  <a:pt x="3886565" y="129330"/>
                </a:cubicBezTo>
                <a:cubicBezTo>
                  <a:pt x="3893368" y="131389"/>
                  <a:pt x="3898611" y="133339"/>
                  <a:pt x="3902295" y="135181"/>
                </a:cubicBezTo>
                <a:cubicBezTo>
                  <a:pt x="3905978" y="137023"/>
                  <a:pt x="3910976" y="137943"/>
                  <a:pt x="3917289" y="137943"/>
                </a:cubicBezTo>
                <a:cubicBezTo>
                  <a:pt x="3924892" y="137943"/>
                  <a:pt x="3942956" y="135382"/>
                  <a:pt x="3971481" y="130260"/>
                </a:cubicBezTo>
                <a:cubicBezTo>
                  <a:pt x="3975847" y="117870"/>
                  <a:pt x="3979372" y="107133"/>
                  <a:pt x="3982057" y="98048"/>
                </a:cubicBezTo>
                <a:cubicBezTo>
                  <a:pt x="3984742" y="88963"/>
                  <a:pt x="3985248" y="81290"/>
                  <a:pt x="3983574" y="75026"/>
                </a:cubicBezTo>
                <a:cubicBezTo>
                  <a:pt x="3960617" y="79690"/>
                  <a:pt x="3943331" y="82995"/>
                  <a:pt x="3931716" y="84942"/>
                </a:cubicBezTo>
                <a:cubicBezTo>
                  <a:pt x="3920102" y="86889"/>
                  <a:pt x="3909724" y="84607"/>
                  <a:pt x="3900583" y="78096"/>
                </a:cubicBezTo>
                <a:cubicBezTo>
                  <a:pt x="3891443" y="71585"/>
                  <a:pt x="3892587" y="68072"/>
                  <a:pt x="3904016" y="67557"/>
                </a:cubicBezTo>
                <a:cubicBezTo>
                  <a:pt x="3915444" y="67042"/>
                  <a:pt x="3932243" y="64841"/>
                  <a:pt x="3954412" y="60953"/>
                </a:cubicBezTo>
                <a:cubicBezTo>
                  <a:pt x="3976582" y="57065"/>
                  <a:pt x="3993951" y="53161"/>
                  <a:pt x="4006521" y="49242"/>
                </a:cubicBezTo>
                <a:cubicBezTo>
                  <a:pt x="4012806" y="47282"/>
                  <a:pt x="4018467" y="46560"/>
                  <a:pt x="4023504" y="47075"/>
                </a:cubicBezTo>
                <a:close/>
                <a:moveTo>
                  <a:pt x="7219826" y="47042"/>
                </a:moveTo>
                <a:cubicBezTo>
                  <a:pt x="7223929" y="46760"/>
                  <a:pt x="7227803" y="46929"/>
                  <a:pt x="7231450" y="47549"/>
                </a:cubicBezTo>
                <a:cubicBezTo>
                  <a:pt x="7238742" y="48789"/>
                  <a:pt x="7245220" y="52020"/>
                  <a:pt x="7250880" y="57241"/>
                </a:cubicBezTo>
                <a:cubicBezTo>
                  <a:pt x="7256542" y="62463"/>
                  <a:pt x="7254596" y="66534"/>
                  <a:pt x="7245039" y="69455"/>
                </a:cubicBezTo>
                <a:cubicBezTo>
                  <a:pt x="7235484" y="72375"/>
                  <a:pt x="7221930" y="75005"/>
                  <a:pt x="7204381" y="77342"/>
                </a:cubicBezTo>
                <a:cubicBezTo>
                  <a:pt x="7186832" y="79680"/>
                  <a:pt x="7169971" y="82009"/>
                  <a:pt x="7153798" y="84328"/>
                </a:cubicBezTo>
                <a:cubicBezTo>
                  <a:pt x="7136497" y="85903"/>
                  <a:pt x="7121729" y="82886"/>
                  <a:pt x="7109494" y="75277"/>
                </a:cubicBezTo>
                <a:cubicBezTo>
                  <a:pt x="7097259" y="67669"/>
                  <a:pt x="7098810" y="63381"/>
                  <a:pt x="7114145" y="62413"/>
                </a:cubicBezTo>
                <a:cubicBezTo>
                  <a:pt x="7129480" y="61446"/>
                  <a:pt x="7146484" y="59601"/>
                  <a:pt x="7165156" y="56879"/>
                </a:cubicBezTo>
                <a:cubicBezTo>
                  <a:pt x="7183828" y="54156"/>
                  <a:pt x="7197721" y="51611"/>
                  <a:pt x="7206837" y="49242"/>
                </a:cubicBezTo>
                <a:cubicBezTo>
                  <a:pt x="7211394" y="48057"/>
                  <a:pt x="7215724" y="47324"/>
                  <a:pt x="7219826" y="47042"/>
                </a:cubicBezTo>
                <a:close/>
                <a:moveTo>
                  <a:pt x="1275243" y="45741"/>
                </a:moveTo>
                <a:cubicBezTo>
                  <a:pt x="1276166" y="45993"/>
                  <a:pt x="1277137" y="46685"/>
                  <a:pt x="1278158" y="47819"/>
                </a:cubicBezTo>
                <a:cubicBezTo>
                  <a:pt x="1282239" y="52352"/>
                  <a:pt x="1284949" y="58655"/>
                  <a:pt x="1286288" y="66729"/>
                </a:cubicBezTo>
                <a:cubicBezTo>
                  <a:pt x="1301159" y="66729"/>
                  <a:pt x="1326778" y="64407"/>
                  <a:pt x="1363148" y="59762"/>
                </a:cubicBezTo>
                <a:cubicBezTo>
                  <a:pt x="1399518" y="55117"/>
                  <a:pt x="1421675" y="51611"/>
                  <a:pt x="1429618" y="49242"/>
                </a:cubicBezTo>
                <a:cubicBezTo>
                  <a:pt x="1437562" y="46873"/>
                  <a:pt x="1444967" y="48191"/>
                  <a:pt x="1451832" y="53195"/>
                </a:cubicBezTo>
                <a:cubicBezTo>
                  <a:pt x="1458695" y="58199"/>
                  <a:pt x="1465573" y="65182"/>
                  <a:pt x="1472463" y="74143"/>
                </a:cubicBezTo>
                <a:cubicBezTo>
                  <a:pt x="1479351" y="83103"/>
                  <a:pt x="1477507" y="87819"/>
                  <a:pt x="1466928" y="88291"/>
                </a:cubicBezTo>
                <a:cubicBezTo>
                  <a:pt x="1456349" y="88762"/>
                  <a:pt x="1444654" y="92117"/>
                  <a:pt x="1431842" y="98355"/>
                </a:cubicBezTo>
                <a:cubicBezTo>
                  <a:pt x="1419030" y="104594"/>
                  <a:pt x="1415929" y="102584"/>
                  <a:pt x="1422539" y="92328"/>
                </a:cubicBezTo>
                <a:cubicBezTo>
                  <a:pt x="1429150" y="82071"/>
                  <a:pt x="1432170" y="75454"/>
                  <a:pt x="1431600" y="72478"/>
                </a:cubicBezTo>
                <a:cubicBezTo>
                  <a:pt x="1431029" y="69501"/>
                  <a:pt x="1423908" y="68596"/>
                  <a:pt x="1410234" y="69762"/>
                </a:cubicBezTo>
                <a:cubicBezTo>
                  <a:pt x="1396561" y="70927"/>
                  <a:pt x="1379507" y="72670"/>
                  <a:pt x="1359074" y="74989"/>
                </a:cubicBezTo>
                <a:cubicBezTo>
                  <a:pt x="1338641" y="77308"/>
                  <a:pt x="1321327" y="79060"/>
                  <a:pt x="1307132" y="80245"/>
                </a:cubicBezTo>
                <a:cubicBezTo>
                  <a:pt x="1292938" y="81429"/>
                  <a:pt x="1285258" y="81246"/>
                  <a:pt x="1284093" y="79696"/>
                </a:cubicBezTo>
                <a:cubicBezTo>
                  <a:pt x="1280980" y="90709"/>
                  <a:pt x="1275975" y="101050"/>
                  <a:pt x="1269079" y="110717"/>
                </a:cubicBezTo>
                <a:cubicBezTo>
                  <a:pt x="1262184" y="120385"/>
                  <a:pt x="1255977" y="121777"/>
                  <a:pt x="1250458" y="114894"/>
                </a:cubicBezTo>
                <a:cubicBezTo>
                  <a:pt x="1244938" y="108010"/>
                  <a:pt x="1245888" y="98761"/>
                  <a:pt x="1253303" y="87147"/>
                </a:cubicBezTo>
                <a:cubicBezTo>
                  <a:pt x="1260720" y="75532"/>
                  <a:pt x="1265697" y="64940"/>
                  <a:pt x="1268233" y="55372"/>
                </a:cubicBezTo>
                <a:cubicBezTo>
                  <a:pt x="1270135" y="48195"/>
                  <a:pt x="1272471" y="44985"/>
                  <a:pt x="1275243" y="45741"/>
                </a:cubicBezTo>
                <a:close/>
                <a:moveTo>
                  <a:pt x="3423998" y="42210"/>
                </a:moveTo>
                <a:lnTo>
                  <a:pt x="3443811" y="42210"/>
                </a:lnTo>
                <a:lnTo>
                  <a:pt x="3443811" y="248951"/>
                </a:lnTo>
                <a:lnTo>
                  <a:pt x="3413320" y="248951"/>
                </a:lnTo>
                <a:lnTo>
                  <a:pt x="3413320" y="87863"/>
                </a:lnTo>
                <a:cubicBezTo>
                  <a:pt x="3407144" y="97425"/>
                  <a:pt x="3394301" y="107155"/>
                  <a:pt x="3374792" y="117052"/>
                </a:cubicBezTo>
                <a:lnTo>
                  <a:pt x="3374792" y="90411"/>
                </a:lnTo>
                <a:cubicBezTo>
                  <a:pt x="3394611" y="76955"/>
                  <a:pt x="3411013" y="60888"/>
                  <a:pt x="3423998" y="42210"/>
                </a:cubicBezTo>
                <a:close/>
                <a:moveTo>
                  <a:pt x="5733950" y="41631"/>
                </a:moveTo>
                <a:cubicBezTo>
                  <a:pt x="5740524" y="42572"/>
                  <a:pt x="5746635" y="44492"/>
                  <a:pt x="5752284" y="47391"/>
                </a:cubicBezTo>
                <a:cubicBezTo>
                  <a:pt x="5763583" y="53189"/>
                  <a:pt x="5771449" y="61573"/>
                  <a:pt x="5775883" y="72543"/>
                </a:cubicBezTo>
                <a:cubicBezTo>
                  <a:pt x="5780317" y="83513"/>
                  <a:pt x="5780900" y="95602"/>
                  <a:pt x="5777631" y="108810"/>
                </a:cubicBezTo>
                <a:cubicBezTo>
                  <a:pt x="5774363" y="122019"/>
                  <a:pt x="5765492" y="132548"/>
                  <a:pt x="5751019" y="140399"/>
                </a:cubicBezTo>
                <a:cubicBezTo>
                  <a:pt x="5761400" y="143971"/>
                  <a:pt x="5769635" y="150643"/>
                  <a:pt x="5775724" y="160416"/>
                </a:cubicBezTo>
                <a:cubicBezTo>
                  <a:pt x="5781814" y="170190"/>
                  <a:pt x="5783848" y="183020"/>
                  <a:pt x="5781826" y="198907"/>
                </a:cubicBezTo>
                <a:cubicBezTo>
                  <a:pt x="5779805" y="214795"/>
                  <a:pt x="5772593" y="227693"/>
                  <a:pt x="5760190" y="237602"/>
                </a:cubicBezTo>
                <a:cubicBezTo>
                  <a:pt x="5747788" y="247512"/>
                  <a:pt x="5733773" y="252265"/>
                  <a:pt x="5718147" y="251862"/>
                </a:cubicBezTo>
                <a:cubicBezTo>
                  <a:pt x="5702520" y="251459"/>
                  <a:pt x="5688942" y="246526"/>
                  <a:pt x="5677414" y="237063"/>
                </a:cubicBezTo>
                <a:cubicBezTo>
                  <a:pt x="5665886" y="227600"/>
                  <a:pt x="5658466" y="213046"/>
                  <a:pt x="5655155" y="193401"/>
                </a:cubicBezTo>
                <a:lnTo>
                  <a:pt x="5682446" y="188117"/>
                </a:lnTo>
                <a:cubicBezTo>
                  <a:pt x="5685994" y="200085"/>
                  <a:pt x="5690985" y="208913"/>
                  <a:pt x="5697422" y="214599"/>
                </a:cubicBezTo>
                <a:cubicBezTo>
                  <a:pt x="5703859" y="220286"/>
                  <a:pt x="5711688" y="223154"/>
                  <a:pt x="5720909" y="223203"/>
                </a:cubicBezTo>
                <a:cubicBezTo>
                  <a:pt x="5730131" y="223253"/>
                  <a:pt x="5737624" y="219504"/>
                  <a:pt x="5743391" y="211958"/>
                </a:cubicBezTo>
                <a:cubicBezTo>
                  <a:pt x="5749159" y="204411"/>
                  <a:pt x="5751670" y="195763"/>
                  <a:pt x="5750926" y="186015"/>
                </a:cubicBezTo>
                <a:cubicBezTo>
                  <a:pt x="5750182" y="176267"/>
                  <a:pt x="5746446" y="168732"/>
                  <a:pt x="5739717" y="163412"/>
                </a:cubicBezTo>
                <a:cubicBezTo>
                  <a:pt x="5732989" y="158091"/>
                  <a:pt x="5720751" y="154166"/>
                  <a:pt x="5703003" y="151636"/>
                </a:cubicBezTo>
                <a:lnTo>
                  <a:pt x="5703003" y="131265"/>
                </a:lnTo>
                <a:cubicBezTo>
                  <a:pt x="5720392" y="129615"/>
                  <a:pt x="5732521" y="125544"/>
                  <a:pt x="5739392" y="119052"/>
                </a:cubicBezTo>
                <a:cubicBezTo>
                  <a:pt x="5746263" y="112559"/>
                  <a:pt x="5749335" y="104156"/>
                  <a:pt x="5748610" y="93844"/>
                </a:cubicBezTo>
                <a:cubicBezTo>
                  <a:pt x="5747884" y="83531"/>
                  <a:pt x="5743376" y="76065"/>
                  <a:pt x="5735085" y="71445"/>
                </a:cubicBezTo>
                <a:cubicBezTo>
                  <a:pt x="5726794" y="66825"/>
                  <a:pt x="5717908" y="66335"/>
                  <a:pt x="5708426" y="69975"/>
                </a:cubicBezTo>
                <a:cubicBezTo>
                  <a:pt x="5698945" y="73616"/>
                  <a:pt x="5690948" y="84638"/>
                  <a:pt x="5684437" y="103043"/>
                </a:cubicBezTo>
                <a:lnTo>
                  <a:pt x="5657480" y="98857"/>
                </a:lnTo>
                <a:cubicBezTo>
                  <a:pt x="5662293" y="82362"/>
                  <a:pt x="5668975" y="69228"/>
                  <a:pt x="5677526" y="59455"/>
                </a:cubicBezTo>
                <a:cubicBezTo>
                  <a:pt x="5686078" y="49682"/>
                  <a:pt x="5697850" y="43779"/>
                  <a:pt x="5712845" y="41745"/>
                </a:cubicBezTo>
                <a:cubicBezTo>
                  <a:pt x="5720342" y="40728"/>
                  <a:pt x="5727377" y="40690"/>
                  <a:pt x="5733950" y="41631"/>
                </a:cubicBezTo>
                <a:close/>
                <a:moveTo>
                  <a:pt x="1640826" y="36347"/>
                </a:moveTo>
                <a:cubicBezTo>
                  <a:pt x="1643138" y="36473"/>
                  <a:pt x="1645689" y="37373"/>
                  <a:pt x="1648479" y="39047"/>
                </a:cubicBezTo>
                <a:cubicBezTo>
                  <a:pt x="1654060" y="42396"/>
                  <a:pt x="1658798" y="45968"/>
                  <a:pt x="1662693" y="49763"/>
                </a:cubicBezTo>
                <a:cubicBezTo>
                  <a:pt x="1666587" y="53558"/>
                  <a:pt x="1666959" y="57223"/>
                  <a:pt x="1663808" y="60757"/>
                </a:cubicBezTo>
                <a:cubicBezTo>
                  <a:pt x="1660658" y="64292"/>
                  <a:pt x="1658703" y="75352"/>
                  <a:pt x="1657940" y="93937"/>
                </a:cubicBezTo>
                <a:cubicBezTo>
                  <a:pt x="1657177" y="112522"/>
                  <a:pt x="1656404" y="131643"/>
                  <a:pt x="1655624" y="151301"/>
                </a:cubicBezTo>
                <a:cubicBezTo>
                  <a:pt x="1654842" y="170958"/>
                  <a:pt x="1652830" y="186049"/>
                  <a:pt x="1649587" y="196572"/>
                </a:cubicBezTo>
                <a:cubicBezTo>
                  <a:pt x="1646344" y="207096"/>
                  <a:pt x="1639975" y="216317"/>
                  <a:pt x="1630480" y="224236"/>
                </a:cubicBezTo>
                <a:cubicBezTo>
                  <a:pt x="1620986" y="232155"/>
                  <a:pt x="1615062" y="231941"/>
                  <a:pt x="1612705" y="223594"/>
                </a:cubicBezTo>
                <a:cubicBezTo>
                  <a:pt x="1610348" y="215247"/>
                  <a:pt x="1605422" y="206469"/>
                  <a:pt x="1597925" y="197261"/>
                </a:cubicBezTo>
                <a:cubicBezTo>
                  <a:pt x="1590427" y="188052"/>
                  <a:pt x="1592179" y="185392"/>
                  <a:pt x="1603180" y="189280"/>
                </a:cubicBezTo>
                <a:cubicBezTo>
                  <a:pt x="1614181" y="193168"/>
                  <a:pt x="1620631" y="194390"/>
                  <a:pt x="1622528" y="192945"/>
                </a:cubicBezTo>
                <a:cubicBezTo>
                  <a:pt x="1624425" y="191500"/>
                  <a:pt x="1626121" y="187993"/>
                  <a:pt x="1627615" y="182424"/>
                </a:cubicBezTo>
                <a:cubicBezTo>
                  <a:pt x="1629110" y="176856"/>
                  <a:pt x="1630635" y="166652"/>
                  <a:pt x="1632192" y="151812"/>
                </a:cubicBezTo>
                <a:cubicBezTo>
                  <a:pt x="1633748" y="136973"/>
                  <a:pt x="1634722" y="119024"/>
                  <a:pt x="1635113" y="97964"/>
                </a:cubicBezTo>
                <a:cubicBezTo>
                  <a:pt x="1635504" y="76905"/>
                  <a:pt x="1635140" y="64897"/>
                  <a:pt x="1634025" y="61939"/>
                </a:cubicBezTo>
                <a:cubicBezTo>
                  <a:pt x="1632908" y="58981"/>
                  <a:pt x="1628884" y="58243"/>
                  <a:pt x="1621950" y="59725"/>
                </a:cubicBezTo>
                <a:cubicBezTo>
                  <a:pt x="1615018" y="61207"/>
                  <a:pt x="1606808" y="62636"/>
                  <a:pt x="1597319" y="64013"/>
                </a:cubicBezTo>
                <a:cubicBezTo>
                  <a:pt x="1605096" y="66903"/>
                  <a:pt x="1608386" y="70940"/>
                  <a:pt x="1607189" y="76124"/>
                </a:cubicBezTo>
                <a:cubicBezTo>
                  <a:pt x="1605992" y="81308"/>
                  <a:pt x="1605034" y="87119"/>
                  <a:pt x="1604314" y="93555"/>
                </a:cubicBezTo>
                <a:cubicBezTo>
                  <a:pt x="1605320" y="93617"/>
                  <a:pt x="1607896" y="93050"/>
                  <a:pt x="1612044" y="91853"/>
                </a:cubicBezTo>
                <a:cubicBezTo>
                  <a:pt x="1616193" y="90656"/>
                  <a:pt x="1620029" y="92036"/>
                  <a:pt x="1623551" y="95992"/>
                </a:cubicBezTo>
                <a:cubicBezTo>
                  <a:pt x="1627073" y="99949"/>
                  <a:pt x="1626661" y="103065"/>
                  <a:pt x="1622314" y="105341"/>
                </a:cubicBezTo>
                <a:cubicBezTo>
                  <a:pt x="1617967" y="107617"/>
                  <a:pt x="1611465" y="109759"/>
                  <a:pt x="1602807" y="111768"/>
                </a:cubicBezTo>
                <a:cubicBezTo>
                  <a:pt x="1601481" y="123067"/>
                  <a:pt x="1600042" y="131786"/>
                  <a:pt x="1598492" y="137925"/>
                </a:cubicBezTo>
                <a:cubicBezTo>
                  <a:pt x="1599485" y="137987"/>
                  <a:pt x="1603009" y="137224"/>
                  <a:pt x="1609068" y="135637"/>
                </a:cubicBezTo>
                <a:cubicBezTo>
                  <a:pt x="1615127" y="134049"/>
                  <a:pt x="1620131" y="135348"/>
                  <a:pt x="1624082" y="139534"/>
                </a:cubicBezTo>
                <a:cubicBezTo>
                  <a:pt x="1628031" y="143720"/>
                  <a:pt x="1626236" y="146845"/>
                  <a:pt x="1618695" y="148910"/>
                </a:cubicBezTo>
                <a:cubicBezTo>
                  <a:pt x="1611154" y="150975"/>
                  <a:pt x="1603446" y="152994"/>
                  <a:pt x="1595571" y="154966"/>
                </a:cubicBezTo>
                <a:cubicBezTo>
                  <a:pt x="1591094" y="176645"/>
                  <a:pt x="1583832" y="193515"/>
                  <a:pt x="1573786" y="205577"/>
                </a:cubicBezTo>
                <a:cubicBezTo>
                  <a:pt x="1563741" y="217638"/>
                  <a:pt x="1552870" y="226521"/>
                  <a:pt x="1541174" y="232226"/>
                </a:cubicBezTo>
                <a:cubicBezTo>
                  <a:pt x="1529479" y="237931"/>
                  <a:pt x="1527604" y="235910"/>
                  <a:pt x="1535547" y="226161"/>
                </a:cubicBezTo>
                <a:cubicBezTo>
                  <a:pt x="1543490" y="216413"/>
                  <a:pt x="1550891" y="206203"/>
                  <a:pt x="1557750" y="195531"/>
                </a:cubicBezTo>
                <a:cubicBezTo>
                  <a:pt x="1564608" y="184858"/>
                  <a:pt x="1569966" y="172707"/>
                  <a:pt x="1573824" y="159077"/>
                </a:cubicBezTo>
                <a:cubicBezTo>
                  <a:pt x="1565143" y="161334"/>
                  <a:pt x="1559000" y="163064"/>
                  <a:pt x="1555396" y="164267"/>
                </a:cubicBezTo>
                <a:cubicBezTo>
                  <a:pt x="1551793" y="165470"/>
                  <a:pt x="1546181" y="162547"/>
                  <a:pt x="1538561" y="155496"/>
                </a:cubicBezTo>
                <a:cubicBezTo>
                  <a:pt x="1530939" y="148445"/>
                  <a:pt x="1530971" y="145314"/>
                  <a:pt x="1538654" y="146101"/>
                </a:cubicBezTo>
                <a:cubicBezTo>
                  <a:pt x="1546336" y="146889"/>
                  <a:pt x="1558959" y="145527"/>
                  <a:pt x="1576521" y="142018"/>
                </a:cubicBezTo>
                <a:cubicBezTo>
                  <a:pt x="1578617" y="133026"/>
                  <a:pt x="1580447" y="124313"/>
                  <a:pt x="1582009" y="115880"/>
                </a:cubicBezTo>
                <a:cubicBezTo>
                  <a:pt x="1577160" y="116624"/>
                  <a:pt x="1572952" y="117393"/>
                  <a:pt x="1569386" y="118186"/>
                </a:cubicBezTo>
                <a:cubicBezTo>
                  <a:pt x="1565822" y="118980"/>
                  <a:pt x="1560613" y="116633"/>
                  <a:pt x="1553760" y="111145"/>
                </a:cubicBezTo>
                <a:cubicBezTo>
                  <a:pt x="1546908" y="105657"/>
                  <a:pt x="1547394" y="102913"/>
                  <a:pt x="1555220" y="102913"/>
                </a:cubicBezTo>
                <a:cubicBezTo>
                  <a:pt x="1560317" y="102913"/>
                  <a:pt x="1569315" y="101220"/>
                  <a:pt x="1582214" y="97834"/>
                </a:cubicBezTo>
                <a:cubicBezTo>
                  <a:pt x="1584409" y="84502"/>
                  <a:pt x="1583969" y="74561"/>
                  <a:pt x="1580893" y="68013"/>
                </a:cubicBezTo>
                <a:cubicBezTo>
                  <a:pt x="1579045" y="68013"/>
                  <a:pt x="1576992" y="68403"/>
                  <a:pt x="1574736" y="69185"/>
                </a:cubicBezTo>
                <a:cubicBezTo>
                  <a:pt x="1572478" y="69966"/>
                  <a:pt x="1567483" y="67709"/>
                  <a:pt x="1559749" y="62413"/>
                </a:cubicBezTo>
                <a:cubicBezTo>
                  <a:pt x="1552018" y="57117"/>
                  <a:pt x="1552516" y="54190"/>
                  <a:pt x="1561247" y="53632"/>
                </a:cubicBezTo>
                <a:cubicBezTo>
                  <a:pt x="1569979" y="53074"/>
                  <a:pt x="1578605" y="52212"/>
                  <a:pt x="1587125" y="51046"/>
                </a:cubicBezTo>
                <a:cubicBezTo>
                  <a:pt x="1595646" y="49881"/>
                  <a:pt x="1604773" y="48175"/>
                  <a:pt x="1614509" y="45930"/>
                </a:cubicBezTo>
                <a:cubicBezTo>
                  <a:pt x="1624246" y="43686"/>
                  <a:pt x="1630947" y="41140"/>
                  <a:pt x="1634610" y="38294"/>
                </a:cubicBezTo>
                <a:cubicBezTo>
                  <a:pt x="1636444" y="36871"/>
                  <a:pt x="1638515" y="36222"/>
                  <a:pt x="1640826" y="36347"/>
                </a:cubicBezTo>
                <a:close/>
                <a:moveTo>
                  <a:pt x="3701179" y="35117"/>
                </a:moveTo>
                <a:cubicBezTo>
                  <a:pt x="3705583" y="35809"/>
                  <a:pt x="3709786" y="37646"/>
                  <a:pt x="3713785" y="40628"/>
                </a:cubicBezTo>
                <a:cubicBezTo>
                  <a:pt x="3721785" y="46594"/>
                  <a:pt x="3720830" y="51285"/>
                  <a:pt x="3710920" y="54702"/>
                </a:cubicBezTo>
                <a:cubicBezTo>
                  <a:pt x="3701011" y="58119"/>
                  <a:pt x="3680286" y="62240"/>
                  <a:pt x="3648747" y="67064"/>
                </a:cubicBezTo>
                <a:cubicBezTo>
                  <a:pt x="3655755" y="73042"/>
                  <a:pt x="3658462" y="77956"/>
                  <a:pt x="3656868" y="81807"/>
                </a:cubicBezTo>
                <a:cubicBezTo>
                  <a:pt x="3655274" y="85658"/>
                  <a:pt x="3653733" y="96966"/>
                  <a:pt x="3652245" y="115731"/>
                </a:cubicBezTo>
                <a:cubicBezTo>
                  <a:pt x="3674631" y="111216"/>
                  <a:pt x="3691666" y="107365"/>
                  <a:pt x="3703349" y="104178"/>
                </a:cubicBezTo>
                <a:cubicBezTo>
                  <a:pt x="3715032" y="100991"/>
                  <a:pt x="3725195" y="103598"/>
                  <a:pt x="3733840" y="112001"/>
                </a:cubicBezTo>
                <a:cubicBezTo>
                  <a:pt x="3742484" y="120403"/>
                  <a:pt x="3738950" y="125284"/>
                  <a:pt x="3723236" y="126642"/>
                </a:cubicBezTo>
                <a:cubicBezTo>
                  <a:pt x="3707522" y="128000"/>
                  <a:pt x="3694047" y="129463"/>
                  <a:pt x="3682810" y="131032"/>
                </a:cubicBezTo>
                <a:cubicBezTo>
                  <a:pt x="3671574" y="132601"/>
                  <a:pt x="3660877" y="134372"/>
                  <a:pt x="3650719" y="136344"/>
                </a:cubicBezTo>
                <a:cubicBezTo>
                  <a:pt x="3650149" y="141652"/>
                  <a:pt x="3649492" y="146737"/>
                  <a:pt x="3648747" y="151598"/>
                </a:cubicBezTo>
                <a:cubicBezTo>
                  <a:pt x="3666148" y="171988"/>
                  <a:pt x="3682017" y="187993"/>
                  <a:pt x="3696354" y="199614"/>
                </a:cubicBezTo>
                <a:cubicBezTo>
                  <a:pt x="3710691" y="211235"/>
                  <a:pt x="3722021" y="219693"/>
                  <a:pt x="3730342" y="224989"/>
                </a:cubicBezTo>
                <a:cubicBezTo>
                  <a:pt x="3738664" y="230285"/>
                  <a:pt x="3746819" y="234024"/>
                  <a:pt x="3754806" y="236207"/>
                </a:cubicBezTo>
                <a:cubicBezTo>
                  <a:pt x="3762793" y="238390"/>
                  <a:pt x="3770656" y="240799"/>
                  <a:pt x="3778395" y="243435"/>
                </a:cubicBezTo>
                <a:cubicBezTo>
                  <a:pt x="3786134" y="246070"/>
                  <a:pt x="3790004" y="249056"/>
                  <a:pt x="3790004" y="252392"/>
                </a:cubicBezTo>
                <a:cubicBezTo>
                  <a:pt x="3790004" y="256101"/>
                  <a:pt x="3781803" y="258789"/>
                  <a:pt x="3765401" y="260457"/>
                </a:cubicBezTo>
                <a:cubicBezTo>
                  <a:pt x="3748999" y="262125"/>
                  <a:pt x="3737393" y="262330"/>
                  <a:pt x="3730584" y="261071"/>
                </a:cubicBezTo>
                <a:cubicBezTo>
                  <a:pt x="3723775" y="259812"/>
                  <a:pt x="3717537" y="256349"/>
                  <a:pt x="3711869" y="250681"/>
                </a:cubicBezTo>
                <a:cubicBezTo>
                  <a:pt x="3706201" y="245013"/>
                  <a:pt x="3697439" y="235066"/>
                  <a:pt x="3685582" y="220841"/>
                </a:cubicBezTo>
                <a:cubicBezTo>
                  <a:pt x="3673726" y="206615"/>
                  <a:pt x="3660257" y="187968"/>
                  <a:pt x="3645176" y="164900"/>
                </a:cubicBezTo>
                <a:cubicBezTo>
                  <a:pt x="3637064" y="191999"/>
                  <a:pt x="3623788" y="212767"/>
                  <a:pt x="3605345" y="227203"/>
                </a:cubicBezTo>
                <a:cubicBezTo>
                  <a:pt x="3586903" y="241639"/>
                  <a:pt x="3568101" y="249651"/>
                  <a:pt x="3548940" y="251239"/>
                </a:cubicBezTo>
                <a:cubicBezTo>
                  <a:pt x="3529778" y="252826"/>
                  <a:pt x="3526107" y="250563"/>
                  <a:pt x="3537926" y="244449"/>
                </a:cubicBezTo>
                <a:cubicBezTo>
                  <a:pt x="3549746" y="238334"/>
                  <a:pt x="3560579" y="232437"/>
                  <a:pt x="3570427" y="226757"/>
                </a:cubicBezTo>
                <a:cubicBezTo>
                  <a:pt x="3580274" y="221076"/>
                  <a:pt x="3589198" y="214044"/>
                  <a:pt x="3597197" y="205660"/>
                </a:cubicBezTo>
                <a:cubicBezTo>
                  <a:pt x="3605197" y="197276"/>
                  <a:pt x="3611680" y="187357"/>
                  <a:pt x="3616647" y="175904"/>
                </a:cubicBezTo>
                <a:cubicBezTo>
                  <a:pt x="3621614" y="164450"/>
                  <a:pt x="3624873" y="152615"/>
                  <a:pt x="3626423" y="140399"/>
                </a:cubicBezTo>
                <a:cubicBezTo>
                  <a:pt x="3607398" y="144281"/>
                  <a:pt x="3595359" y="146808"/>
                  <a:pt x="3590304" y="147980"/>
                </a:cubicBezTo>
                <a:cubicBezTo>
                  <a:pt x="3585250" y="149152"/>
                  <a:pt x="3577946" y="146281"/>
                  <a:pt x="3568390" y="139367"/>
                </a:cubicBezTo>
                <a:cubicBezTo>
                  <a:pt x="3558833" y="132452"/>
                  <a:pt x="3560189" y="128744"/>
                  <a:pt x="3572454" y="128242"/>
                </a:cubicBezTo>
                <a:cubicBezTo>
                  <a:pt x="3584720" y="127739"/>
                  <a:pt x="3603156" y="124952"/>
                  <a:pt x="3627763" y="119879"/>
                </a:cubicBezTo>
                <a:cubicBezTo>
                  <a:pt x="3628432" y="113827"/>
                  <a:pt x="3628767" y="105852"/>
                  <a:pt x="3628767" y="95955"/>
                </a:cubicBezTo>
                <a:cubicBezTo>
                  <a:pt x="3628767" y="85289"/>
                  <a:pt x="3628476" y="76756"/>
                  <a:pt x="3627893" y="70357"/>
                </a:cubicBezTo>
                <a:cubicBezTo>
                  <a:pt x="3628848" y="70357"/>
                  <a:pt x="3625419" y="70940"/>
                  <a:pt x="3617605" y="72106"/>
                </a:cubicBezTo>
                <a:cubicBezTo>
                  <a:pt x="3609792" y="73271"/>
                  <a:pt x="3601916" y="70844"/>
                  <a:pt x="3593979" y="64822"/>
                </a:cubicBezTo>
                <a:cubicBezTo>
                  <a:pt x="3586041" y="58801"/>
                  <a:pt x="3587799" y="55291"/>
                  <a:pt x="3599253" y="54293"/>
                </a:cubicBezTo>
                <a:cubicBezTo>
                  <a:pt x="3610706" y="53294"/>
                  <a:pt x="3625850" y="50876"/>
                  <a:pt x="3644683" y="47037"/>
                </a:cubicBezTo>
                <a:cubicBezTo>
                  <a:pt x="3663515" y="43199"/>
                  <a:pt x="3677741" y="39680"/>
                  <a:pt x="3687359" y="36480"/>
                </a:cubicBezTo>
                <a:cubicBezTo>
                  <a:pt x="3692168" y="34880"/>
                  <a:pt x="3696775" y="34426"/>
                  <a:pt x="3701179" y="35117"/>
                </a:cubicBezTo>
                <a:close/>
                <a:moveTo>
                  <a:pt x="1748647" y="34885"/>
                </a:moveTo>
                <a:cubicBezTo>
                  <a:pt x="1750956" y="34581"/>
                  <a:pt x="1753416" y="34954"/>
                  <a:pt x="1756026" y="36005"/>
                </a:cubicBezTo>
                <a:cubicBezTo>
                  <a:pt x="1761248" y="38108"/>
                  <a:pt x="1767037" y="41766"/>
                  <a:pt x="1773393" y="46982"/>
                </a:cubicBezTo>
                <a:cubicBezTo>
                  <a:pt x="1779748" y="52197"/>
                  <a:pt x="1778853" y="57257"/>
                  <a:pt x="1770704" y="62162"/>
                </a:cubicBezTo>
                <a:cubicBezTo>
                  <a:pt x="1762557" y="67067"/>
                  <a:pt x="1748344" y="84334"/>
                  <a:pt x="1728066" y="113963"/>
                </a:cubicBezTo>
                <a:cubicBezTo>
                  <a:pt x="1755711" y="125907"/>
                  <a:pt x="1772934" y="139748"/>
                  <a:pt x="1779736" y="155487"/>
                </a:cubicBezTo>
                <a:cubicBezTo>
                  <a:pt x="1786539" y="171225"/>
                  <a:pt x="1786549" y="186458"/>
                  <a:pt x="1779764" y="201186"/>
                </a:cubicBezTo>
                <a:cubicBezTo>
                  <a:pt x="1772981" y="215914"/>
                  <a:pt x="1766128" y="219049"/>
                  <a:pt x="1759208" y="210590"/>
                </a:cubicBezTo>
                <a:cubicBezTo>
                  <a:pt x="1752287" y="202132"/>
                  <a:pt x="1743398" y="193742"/>
                  <a:pt x="1732539" y="185420"/>
                </a:cubicBezTo>
                <a:cubicBezTo>
                  <a:pt x="1721682" y="177098"/>
                  <a:pt x="1722592" y="174106"/>
                  <a:pt x="1735274" y="176443"/>
                </a:cubicBezTo>
                <a:cubicBezTo>
                  <a:pt x="1747955" y="178781"/>
                  <a:pt x="1755156" y="179777"/>
                  <a:pt x="1756873" y="179429"/>
                </a:cubicBezTo>
                <a:cubicBezTo>
                  <a:pt x="1758591" y="179082"/>
                  <a:pt x="1758523" y="174729"/>
                  <a:pt x="1756668" y="166370"/>
                </a:cubicBezTo>
                <a:cubicBezTo>
                  <a:pt x="1754814" y="158010"/>
                  <a:pt x="1749754" y="149701"/>
                  <a:pt x="1741488" y="141441"/>
                </a:cubicBezTo>
                <a:cubicBezTo>
                  <a:pt x="1733222" y="133181"/>
                  <a:pt x="1726559" y="127051"/>
                  <a:pt x="1721498" y="123051"/>
                </a:cubicBezTo>
                <a:cubicBezTo>
                  <a:pt x="1716438" y="119052"/>
                  <a:pt x="1715086" y="114432"/>
                  <a:pt x="1717442" y="109192"/>
                </a:cubicBezTo>
                <a:cubicBezTo>
                  <a:pt x="1719799" y="103952"/>
                  <a:pt x="1724664" y="94027"/>
                  <a:pt x="1732037" y="79417"/>
                </a:cubicBezTo>
                <a:cubicBezTo>
                  <a:pt x="1739410" y="64807"/>
                  <a:pt x="1740018" y="58249"/>
                  <a:pt x="1733861" y="59744"/>
                </a:cubicBezTo>
                <a:cubicBezTo>
                  <a:pt x="1727702" y="61238"/>
                  <a:pt x="1718763" y="63362"/>
                  <a:pt x="1707044" y="66115"/>
                </a:cubicBezTo>
                <a:cubicBezTo>
                  <a:pt x="1709362" y="164081"/>
                  <a:pt x="1708904" y="225802"/>
                  <a:pt x="1705667" y="251276"/>
                </a:cubicBezTo>
                <a:cubicBezTo>
                  <a:pt x="1702430" y="276750"/>
                  <a:pt x="1698132" y="289736"/>
                  <a:pt x="1692774" y="290232"/>
                </a:cubicBezTo>
                <a:cubicBezTo>
                  <a:pt x="1687417" y="290728"/>
                  <a:pt x="1685125" y="272881"/>
                  <a:pt x="1685900" y="236691"/>
                </a:cubicBezTo>
                <a:cubicBezTo>
                  <a:pt x="1686676" y="200501"/>
                  <a:pt x="1686872" y="164472"/>
                  <a:pt x="1686487" y="128604"/>
                </a:cubicBezTo>
                <a:cubicBezTo>
                  <a:pt x="1686103" y="92737"/>
                  <a:pt x="1683571" y="69951"/>
                  <a:pt x="1678897" y="60246"/>
                </a:cubicBezTo>
                <a:cubicBezTo>
                  <a:pt x="1674220" y="50541"/>
                  <a:pt x="1676763" y="47053"/>
                  <a:pt x="1686523" y="49781"/>
                </a:cubicBezTo>
                <a:cubicBezTo>
                  <a:pt x="1696284" y="52510"/>
                  <a:pt x="1704399" y="53145"/>
                  <a:pt x="1710866" y="51688"/>
                </a:cubicBezTo>
                <a:cubicBezTo>
                  <a:pt x="1717334" y="50231"/>
                  <a:pt x="1723166" y="48386"/>
                  <a:pt x="1728363" y="46154"/>
                </a:cubicBezTo>
                <a:cubicBezTo>
                  <a:pt x="1733560" y="43921"/>
                  <a:pt x="1738164" y="41146"/>
                  <a:pt x="1742176" y="37829"/>
                </a:cubicBezTo>
                <a:cubicBezTo>
                  <a:pt x="1744182" y="36170"/>
                  <a:pt x="1746340" y="35188"/>
                  <a:pt x="1748647" y="34885"/>
                </a:cubicBezTo>
                <a:close/>
                <a:moveTo>
                  <a:pt x="6246568" y="32891"/>
                </a:moveTo>
                <a:cubicBezTo>
                  <a:pt x="6248370" y="33119"/>
                  <a:pt x="6250584" y="33795"/>
                  <a:pt x="6253212" y="34917"/>
                </a:cubicBezTo>
                <a:cubicBezTo>
                  <a:pt x="6263722" y="39407"/>
                  <a:pt x="6271526" y="43927"/>
                  <a:pt x="6276624" y="48479"/>
                </a:cubicBezTo>
                <a:cubicBezTo>
                  <a:pt x="6281721" y="53031"/>
                  <a:pt x="6282224" y="57759"/>
                  <a:pt x="6278130" y="62664"/>
                </a:cubicBezTo>
                <a:cubicBezTo>
                  <a:pt x="6274038" y="67569"/>
                  <a:pt x="6269898" y="74781"/>
                  <a:pt x="6265713" y="84300"/>
                </a:cubicBezTo>
                <a:cubicBezTo>
                  <a:pt x="6261527" y="93819"/>
                  <a:pt x="6257208" y="103527"/>
                  <a:pt x="6252756" y="113424"/>
                </a:cubicBezTo>
                <a:cubicBezTo>
                  <a:pt x="6265666" y="129088"/>
                  <a:pt x="6282149" y="146762"/>
                  <a:pt x="6302204" y="166444"/>
                </a:cubicBezTo>
                <a:cubicBezTo>
                  <a:pt x="6322258" y="186127"/>
                  <a:pt x="6338596" y="199595"/>
                  <a:pt x="6351214" y="206851"/>
                </a:cubicBezTo>
                <a:cubicBezTo>
                  <a:pt x="6363834" y="214106"/>
                  <a:pt x="6378208" y="220918"/>
                  <a:pt x="6394338" y="227287"/>
                </a:cubicBezTo>
                <a:cubicBezTo>
                  <a:pt x="6410467" y="233655"/>
                  <a:pt x="6409769" y="238080"/>
                  <a:pt x="6392244" y="240560"/>
                </a:cubicBezTo>
                <a:cubicBezTo>
                  <a:pt x="6374720" y="243041"/>
                  <a:pt x="6359968" y="243670"/>
                  <a:pt x="6347987" y="242449"/>
                </a:cubicBezTo>
                <a:cubicBezTo>
                  <a:pt x="6336006" y="241227"/>
                  <a:pt x="6326844" y="236074"/>
                  <a:pt x="6320500" y="226989"/>
                </a:cubicBezTo>
                <a:cubicBezTo>
                  <a:pt x="6314156" y="217904"/>
                  <a:pt x="6302942" y="202922"/>
                  <a:pt x="6286856" y="182043"/>
                </a:cubicBezTo>
                <a:cubicBezTo>
                  <a:pt x="6270770" y="161164"/>
                  <a:pt x="6257128" y="141441"/>
                  <a:pt x="6245928" y="122875"/>
                </a:cubicBezTo>
                <a:cubicBezTo>
                  <a:pt x="6233836" y="145794"/>
                  <a:pt x="6221862" y="165356"/>
                  <a:pt x="6210005" y="181559"/>
                </a:cubicBezTo>
                <a:cubicBezTo>
                  <a:pt x="6198149" y="197763"/>
                  <a:pt x="6186456" y="210637"/>
                  <a:pt x="6174928" y="220180"/>
                </a:cubicBezTo>
                <a:cubicBezTo>
                  <a:pt x="6163400" y="229724"/>
                  <a:pt x="6150508" y="236905"/>
                  <a:pt x="6136251" y="241723"/>
                </a:cubicBezTo>
                <a:cubicBezTo>
                  <a:pt x="6121995" y="246541"/>
                  <a:pt x="6121982" y="242880"/>
                  <a:pt x="6136214" y="230738"/>
                </a:cubicBezTo>
                <a:cubicBezTo>
                  <a:pt x="6150446" y="218596"/>
                  <a:pt x="6164479" y="204067"/>
                  <a:pt x="6178314" y="187150"/>
                </a:cubicBezTo>
                <a:cubicBezTo>
                  <a:pt x="6192149" y="170233"/>
                  <a:pt x="6204517" y="151071"/>
                  <a:pt x="6215419" y="129665"/>
                </a:cubicBezTo>
                <a:cubicBezTo>
                  <a:pt x="6226320" y="108258"/>
                  <a:pt x="6234078" y="90898"/>
                  <a:pt x="6238691" y="77584"/>
                </a:cubicBezTo>
                <a:cubicBezTo>
                  <a:pt x="6243305" y="64270"/>
                  <a:pt x="6244251" y="52708"/>
                  <a:pt x="6241528" y="42898"/>
                </a:cubicBezTo>
                <a:cubicBezTo>
                  <a:pt x="6239486" y="35540"/>
                  <a:pt x="6241166" y="32205"/>
                  <a:pt x="6246568" y="32891"/>
                </a:cubicBezTo>
                <a:close/>
                <a:moveTo>
                  <a:pt x="1950235" y="31239"/>
                </a:moveTo>
                <a:cubicBezTo>
                  <a:pt x="1951814" y="31248"/>
                  <a:pt x="1953688" y="31724"/>
                  <a:pt x="1955856" y="32666"/>
                </a:cubicBezTo>
                <a:cubicBezTo>
                  <a:pt x="1964531" y="36436"/>
                  <a:pt x="1970975" y="40833"/>
                  <a:pt x="1975186" y="45856"/>
                </a:cubicBezTo>
                <a:cubicBezTo>
                  <a:pt x="1979395" y="50879"/>
                  <a:pt x="1979405" y="55431"/>
                  <a:pt x="1975213" y="59511"/>
                </a:cubicBezTo>
                <a:cubicBezTo>
                  <a:pt x="1971022" y="63591"/>
                  <a:pt x="1962885" y="73234"/>
                  <a:pt x="1950805" y="88439"/>
                </a:cubicBezTo>
                <a:cubicBezTo>
                  <a:pt x="1938725" y="103645"/>
                  <a:pt x="1926147" y="116797"/>
                  <a:pt x="1913068" y="127898"/>
                </a:cubicBezTo>
                <a:cubicBezTo>
                  <a:pt x="1899990" y="138998"/>
                  <a:pt x="1887479" y="146774"/>
                  <a:pt x="1875536" y="151226"/>
                </a:cubicBezTo>
                <a:cubicBezTo>
                  <a:pt x="1863592" y="155679"/>
                  <a:pt x="1864134" y="151853"/>
                  <a:pt x="1877163" y="139748"/>
                </a:cubicBezTo>
                <a:cubicBezTo>
                  <a:pt x="1890192" y="127643"/>
                  <a:pt x="1904783" y="110640"/>
                  <a:pt x="1920938" y="88737"/>
                </a:cubicBezTo>
                <a:cubicBezTo>
                  <a:pt x="1937092" y="66835"/>
                  <a:pt x="1944778" y="51846"/>
                  <a:pt x="1943996" y="43772"/>
                </a:cubicBezTo>
                <a:cubicBezTo>
                  <a:pt x="1943420" y="35392"/>
                  <a:pt x="1945499" y="31214"/>
                  <a:pt x="1950235" y="31239"/>
                </a:cubicBezTo>
                <a:close/>
                <a:moveTo>
                  <a:pt x="7714075" y="30303"/>
                </a:moveTo>
                <a:cubicBezTo>
                  <a:pt x="7715610" y="30483"/>
                  <a:pt x="7717466" y="31097"/>
                  <a:pt x="7719642" y="32145"/>
                </a:cubicBezTo>
                <a:cubicBezTo>
                  <a:pt x="7728349" y="36337"/>
                  <a:pt x="7734792" y="40948"/>
                  <a:pt x="7738972" y="45977"/>
                </a:cubicBezTo>
                <a:cubicBezTo>
                  <a:pt x="7743152" y="51006"/>
                  <a:pt x="7742188" y="56122"/>
                  <a:pt x="7736079" y="61325"/>
                </a:cubicBezTo>
                <a:cubicBezTo>
                  <a:pt x="7729971" y="66528"/>
                  <a:pt x="7716679" y="85444"/>
                  <a:pt x="7696202" y="118075"/>
                </a:cubicBezTo>
                <a:cubicBezTo>
                  <a:pt x="7710428" y="118087"/>
                  <a:pt x="7720598" y="118093"/>
                  <a:pt x="7726712" y="118093"/>
                </a:cubicBezTo>
                <a:cubicBezTo>
                  <a:pt x="7737416" y="104662"/>
                  <a:pt x="7742184" y="93714"/>
                  <a:pt x="7741018" y="85249"/>
                </a:cubicBezTo>
                <a:cubicBezTo>
                  <a:pt x="7739852" y="76784"/>
                  <a:pt x="7745712" y="77001"/>
                  <a:pt x="7758598" y="85900"/>
                </a:cubicBezTo>
                <a:cubicBezTo>
                  <a:pt x="7771485" y="94799"/>
                  <a:pt x="7774573" y="101143"/>
                  <a:pt x="7767863" y="104932"/>
                </a:cubicBezTo>
                <a:cubicBezTo>
                  <a:pt x="7761154" y="108720"/>
                  <a:pt x="7741936" y="126719"/>
                  <a:pt x="7710210" y="158928"/>
                </a:cubicBezTo>
                <a:cubicBezTo>
                  <a:pt x="7728516" y="156634"/>
                  <a:pt x="7742822" y="154699"/>
                  <a:pt x="7753129" y="153124"/>
                </a:cubicBezTo>
                <a:cubicBezTo>
                  <a:pt x="7763436" y="151549"/>
                  <a:pt x="7763342" y="154054"/>
                  <a:pt x="7752850" y="160640"/>
                </a:cubicBezTo>
                <a:cubicBezTo>
                  <a:pt x="7742358" y="167225"/>
                  <a:pt x="7731121" y="172837"/>
                  <a:pt x="7719140" y="177476"/>
                </a:cubicBezTo>
                <a:cubicBezTo>
                  <a:pt x="7707160" y="182114"/>
                  <a:pt x="7697945" y="186238"/>
                  <a:pt x="7691496" y="189847"/>
                </a:cubicBezTo>
                <a:cubicBezTo>
                  <a:pt x="7685046" y="193456"/>
                  <a:pt x="7679723" y="190988"/>
                  <a:pt x="7675524" y="182443"/>
                </a:cubicBezTo>
                <a:cubicBezTo>
                  <a:pt x="7671326" y="173898"/>
                  <a:pt x="7674238" y="167765"/>
                  <a:pt x="7684259" y="164044"/>
                </a:cubicBezTo>
                <a:cubicBezTo>
                  <a:pt x="7694280" y="160323"/>
                  <a:pt x="7706391" y="149329"/>
                  <a:pt x="7720592" y="131060"/>
                </a:cubicBezTo>
                <a:cubicBezTo>
                  <a:pt x="7699744" y="134099"/>
                  <a:pt x="7685983" y="137581"/>
                  <a:pt x="7679310" y="141506"/>
                </a:cubicBezTo>
                <a:cubicBezTo>
                  <a:pt x="7672638" y="145431"/>
                  <a:pt x="7668316" y="143081"/>
                  <a:pt x="7666344" y="134455"/>
                </a:cubicBezTo>
                <a:cubicBezTo>
                  <a:pt x="7664372" y="125829"/>
                  <a:pt x="7666409" y="120487"/>
                  <a:pt x="7672455" y="118428"/>
                </a:cubicBezTo>
                <a:cubicBezTo>
                  <a:pt x="7678501" y="116370"/>
                  <a:pt x="7683518" y="111353"/>
                  <a:pt x="7687505" y="103378"/>
                </a:cubicBezTo>
                <a:cubicBezTo>
                  <a:pt x="7691492" y="95403"/>
                  <a:pt x="7696448" y="85339"/>
                  <a:pt x="7702370" y="73185"/>
                </a:cubicBezTo>
                <a:cubicBezTo>
                  <a:pt x="7708292" y="61030"/>
                  <a:pt x="7710474" y="50104"/>
                  <a:pt x="7708918" y="40405"/>
                </a:cubicBezTo>
                <a:cubicBezTo>
                  <a:pt x="7707750" y="33131"/>
                  <a:pt x="7709470" y="29764"/>
                  <a:pt x="7714075" y="30303"/>
                </a:cubicBezTo>
                <a:close/>
                <a:moveTo>
                  <a:pt x="6631268" y="29450"/>
                </a:moveTo>
                <a:cubicBezTo>
                  <a:pt x="6634588" y="29876"/>
                  <a:pt x="6638388" y="31116"/>
                  <a:pt x="6642667" y="33168"/>
                </a:cubicBezTo>
                <a:cubicBezTo>
                  <a:pt x="6651225" y="37274"/>
                  <a:pt x="6658440" y="41738"/>
                  <a:pt x="6664312" y="46563"/>
                </a:cubicBezTo>
                <a:cubicBezTo>
                  <a:pt x="6670184" y="51387"/>
                  <a:pt x="6671540" y="56376"/>
                  <a:pt x="6668376" y="61529"/>
                </a:cubicBezTo>
                <a:cubicBezTo>
                  <a:pt x="6665214" y="66683"/>
                  <a:pt x="6663270" y="72543"/>
                  <a:pt x="6662545" y="79110"/>
                </a:cubicBezTo>
                <a:cubicBezTo>
                  <a:pt x="6661820" y="85677"/>
                  <a:pt x="6661456" y="100247"/>
                  <a:pt x="6661456" y="122819"/>
                </a:cubicBezTo>
                <a:cubicBezTo>
                  <a:pt x="6661456" y="145974"/>
                  <a:pt x="6662024" y="167824"/>
                  <a:pt x="6663158" y="188368"/>
                </a:cubicBezTo>
                <a:cubicBezTo>
                  <a:pt x="6664294" y="208913"/>
                  <a:pt x="6665460" y="223684"/>
                  <a:pt x="6666656" y="232682"/>
                </a:cubicBezTo>
                <a:cubicBezTo>
                  <a:pt x="6667853" y="241680"/>
                  <a:pt x="6664206" y="252674"/>
                  <a:pt x="6655718" y="265666"/>
                </a:cubicBezTo>
                <a:cubicBezTo>
                  <a:pt x="6647228" y="278657"/>
                  <a:pt x="6640884" y="279712"/>
                  <a:pt x="6636686" y="268828"/>
                </a:cubicBezTo>
                <a:cubicBezTo>
                  <a:pt x="6632488" y="257945"/>
                  <a:pt x="6624454" y="248194"/>
                  <a:pt x="6612584" y="239574"/>
                </a:cubicBezTo>
                <a:cubicBezTo>
                  <a:pt x="6600716" y="230955"/>
                  <a:pt x="6601652" y="228202"/>
                  <a:pt x="6615394" y="231314"/>
                </a:cubicBezTo>
                <a:cubicBezTo>
                  <a:pt x="6629136" y="234427"/>
                  <a:pt x="6636528" y="232056"/>
                  <a:pt x="6637570" y="224199"/>
                </a:cubicBezTo>
                <a:cubicBezTo>
                  <a:pt x="6638611" y="216342"/>
                  <a:pt x="6639132" y="206280"/>
                  <a:pt x="6639132" y="194014"/>
                </a:cubicBezTo>
                <a:cubicBezTo>
                  <a:pt x="6639132" y="180905"/>
                  <a:pt x="6638555" y="156073"/>
                  <a:pt x="6637402" y="119517"/>
                </a:cubicBezTo>
                <a:cubicBezTo>
                  <a:pt x="6636249" y="82961"/>
                  <a:pt x="6633660" y="62320"/>
                  <a:pt x="6629635" y="57595"/>
                </a:cubicBezTo>
                <a:cubicBezTo>
                  <a:pt x="6625610" y="52870"/>
                  <a:pt x="6619694" y="50699"/>
                  <a:pt x="6611887" y="51084"/>
                </a:cubicBezTo>
                <a:cubicBezTo>
                  <a:pt x="6604080" y="51468"/>
                  <a:pt x="6591030" y="52733"/>
                  <a:pt x="6572736" y="54879"/>
                </a:cubicBezTo>
                <a:cubicBezTo>
                  <a:pt x="6583626" y="58463"/>
                  <a:pt x="6587709" y="63049"/>
                  <a:pt x="6584987" y="68636"/>
                </a:cubicBezTo>
                <a:cubicBezTo>
                  <a:pt x="6582264" y="74223"/>
                  <a:pt x="6580903" y="83696"/>
                  <a:pt x="6580903" y="97053"/>
                </a:cubicBezTo>
                <a:cubicBezTo>
                  <a:pt x="6586869" y="96296"/>
                  <a:pt x="6591514" y="95918"/>
                  <a:pt x="6594837" y="95918"/>
                </a:cubicBezTo>
                <a:cubicBezTo>
                  <a:pt x="6599822" y="95918"/>
                  <a:pt x="6604390" y="98203"/>
                  <a:pt x="6608539" y="102773"/>
                </a:cubicBezTo>
                <a:cubicBezTo>
                  <a:pt x="6612687" y="107344"/>
                  <a:pt x="6609878" y="111030"/>
                  <a:pt x="6600112" y="113833"/>
                </a:cubicBezTo>
                <a:cubicBezTo>
                  <a:pt x="6590344" y="116636"/>
                  <a:pt x="6583892" y="118565"/>
                  <a:pt x="6580754" y="119619"/>
                </a:cubicBezTo>
                <a:lnTo>
                  <a:pt x="6579732" y="147264"/>
                </a:lnTo>
                <a:cubicBezTo>
                  <a:pt x="6589182" y="145007"/>
                  <a:pt x="6596918" y="143469"/>
                  <a:pt x="6602939" y="142650"/>
                </a:cubicBezTo>
                <a:cubicBezTo>
                  <a:pt x="6608960" y="141832"/>
                  <a:pt x="6613602" y="144095"/>
                  <a:pt x="6616864" y="149440"/>
                </a:cubicBezTo>
                <a:cubicBezTo>
                  <a:pt x="6620126" y="154786"/>
                  <a:pt x="6617818" y="158875"/>
                  <a:pt x="6609943" y="161709"/>
                </a:cubicBezTo>
                <a:cubicBezTo>
                  <a:pt x="6602068" y="164543"/>
                  <a:pt x="6591997" y="167666"/>
                  <a:pt x="6579732" y="171076"/>
                </a:cubicBezTo>
                <a:cubicBezTo>
                  <a:pt x="6579732" y="188762"/>
                  <a:pt x="6578500" y="207062"/>
                  <a:pt x="6576038" y="225975"/>
                </a:cubicBezTo>
                <a:cubicBezTo>
                  <a:pt x="6573576" y="244889"/>
                  <a:pt x="6570100" y="254615"/>
                  <a:pt x="6565611" y="255155"/>
                </a:cubicBezTo>
                <a:cubicBezTo>
                  <a:pt x="6561122" y="255694"/>
                  <a:pt x="6558439" y="250333"/>
                  <a:pt x="6557566" y="239072"/>
                </a:cubicBezTo>
                <a:cubicBezTo>
                  <a:pt x="6556690" y="227811"/>
                  <a:pt x="6556644" y="206200"/>
                  <a:pt x="6557426" y="174239"/>
                </a:cubicBezTo>
                <a:cubicBezTo>
                  <a:pt x="6550840" y="175802"/>
                  <a:pt x="6544632" y="176583"/>
                  <a:pt x="6538803" y="176583"/>
                </a:cubicBezTo>
                <a:cubicBezTo>
                  <a:pt x="6533619" y="176583"/>
                  <a:pt x="6527644" y="174760"/>
                  <a:pt x="6520878" y="171113"/>
                </a:cubicBezTo>
                <a:cubicBezTo>
                  <a:pt x="6514114" y="167467"/>
                  <a:pt x="6514086" y="164742"/>
                  <a:pt x="6520796" y="162937"/>
                </a:cubicBezTo>
                <a:cubicBezTo>
                  <a:pt x="6527505" y="161133"/>
                  <a:pt x="6540100" y="157744"/>
                  <a:pt x="6558580" y="152770"/>
                </a:cubicBezTo>
                <a:lnTo>
                  <a:pt x="6558580" y="122875"/>
                </a:lnTo>
                <a:cubicBezTo>
                  <a:pt x="6549860" y="125219"/>
                  <a:pt x="6541454" y="124394"/>
                  <a:pt x="6533362" y="120400"/>
                </a:cubicBezTo>
                <a:cubicBezTo>
                  <a:pt x="6525269" y="116407"/>
                  <a:pt x="6524414" y="113480"/>
                  <a:pt x="6530795" y="111619"/>
                </a:cubicBezTo>
                <a:cubicBezTo>
                  <a:pt x="6537176" y="109759"/>
                  <a:pt x="6546437" y="107477"/>
                  <a:pt x="6558580" y="104773"/>
                </a:cubicBezTo>
                <a:cubicBezTo>
                  <a:pt x="6558580" y="87596"/>
                  <a:pt x="6557580" y="72230"/>
                  <a:pt x="6555584" y="58674"/>
                </a:cubicBezTo>
                <a:cubicBezTo>
                  <a:pt x="6542326" y="60237"/>
                  <a:pt x="6530500" y="61663"/>
                  <a:pt x="6520106" y="62953"/>
                </a:cubicBezTo>
                <a:cubicBezTo>
                  <a:pt x="6519350" y="116382"/>
                  <a:pt x="6517992" y="151338"/>
                  <a:pt x="6516033" y="167821"/>
                </a:cubicBezTo>
                <a:cubicBezTo>
                  <a:pt x="6514074" y="184303"/>
                  <a:pt x="6510498" y="201335"/>
                  <a:pt x="6505308" y="218915"/>
                </a:cubicBezTo>
                <a:cubicBezTo>
                  <a:pt x="6500117" y="236496"/>
                  <a:pt x="6489412" y="250374"/>
                  <a:pt x="6473189" y="260550"/>
                </a:cubicBezTo>
                <a:cubicBezTo>
                  <a:pt x="6456967" y="270726"/>
                  <a:pt x="6454124" y="268692"/>
                  <a:pt x="6464660" y="254448"/>
                </a:cubicBezTo>
                <a:cubicBezTo>
                  <a:pt x="6475195" y="240204"/>
                  <a:pt x="6483173" y="220497"/>
                  <a:pt x="6488592" y="195326"/>
                </a:cubicBezTo>
                <a:cubicBezTo>
                  <a:pt x="6494012" y="170155"/>
                  <a:pt x="6496722" y="149099"/>
                  <a:pt x="6496722" y="132158"/>
                </a:cubicBezTo>
                <a:lnTo>
                  <a:pt x="6496722" y="84291"/>
                </a:lnTo>
                <a:cubicBezTo>
                  <a:pt x="6496722" y="70375"/>
                  <a:pt x="6494580" y="59880"/>
                  <a:pt x="6490295" y="52804"/>
                </a:cubicBezTo>
                <a:cubicBezTo>
                  <a:pt x="6486010" y="45729"/>
                  <a:pt x="6489170" y="43360"/>
                  <a:pt x="6499774" y="45698"/>
                </a:cubicBezTo>
                <a:cubicBezTo>
                  <a:pt x="6510378" y="48036"/>
                  <a:pt x="6523322" y="48240"/>
                  <a:pt x="6538608" y="46312"/>
                </a:cubicBezTo>
                <a:cubicBezTo>
                  <a:pt x="6553894" y="44383"/>
                  <a:pt x="6570556" y="41884"/>
                  <a:pt x="6588596" y="38815"/>
                </a:cubicBezTo>
                <a:cubicBezTo>
                  <a:pt x="6606635" y="35745"/>
                  <a:pt x="6618018" y="33010"/>
                  <a:pt x="6622743" y="30610"/>
                </a:cubicBezTo>
                <a:cubicBezTo>
                  <a:pt x="6625106" y="29411"/>
                  <a:pt x="6627947" y="29024"/>
                  <a:pt x="6631268" y="29450"/>
                </a:cubicBezTo>
                <a:close/>
                <a:moveTo>
                  <a:pt x="443596" y="28073"/>
                </a:moveTo>
                <a:cubicBezTo>
                  <a:pt x="444891" y="27824"/>
                  <a:pt x="446580" y="27904"/>
                  <a:pt x="448665" y="28313"/>
                </a:cubicBezTo>
                <a:cubicBezTo>
                  <a:pt x="456999" y="29950"/>
                  <a:pt x="464025" y="32613"/>
                  <a:pt x="469742" y="36303"/>
                </a:cubicBezTo>
                <a:cubicBezTo>
                  <a:pt x="475459" y="39993"/>
                  <a:pt x="476938" y="44439"/>
                  <a:pt x="474179" y="49642"/>
                </a:cubicBezTo>
                <a:cubicBezTo>
                  <a:pt x="471419" y="54845"/>
                  <a:pt x="469302" y="70648"/>
                  <a:pt x="467827" y="97053"/>
                </a:cubicBezTo>
                <a:cubicBezTo>
                  <a:pt x="480390" y="94969"/>
                  <a:pt x="488572" y="92114"/>
                  <a:pt x="492373" y="88486"/>
                </a:cubicBezTo>
                <a:cubicBezTo>
                  <a:pt x="496174" y="84858"/>
                  <a:pt x="501510" y="84086"/>
                  <a:pt x="508382" y="86170"/>
                </a:cubicBezTo>
                <a:cubicBezTo>
                  <a:pt x="515253" y="88253"/>
                  <a:pt x="521494" y="91422"/>
                  <a:pt x="527106" y="95676"/>
                </a:cubicBezTo>
                <a:cubicBezTo>
                  <a:pt x="532719" y="99930"/>
                  <a:pt x="532739" y="104674"/>
                  <a:pt x="527172" y="109908"/>
                </a:cubicBezTo>
                <a:cubicBezTo>
                  <a:pt x="521603" y="115142"/>
                  <a:pt x="516214" y="127203"/>
                  <a:pt x="511005" y="146092"/>
                </a:cubicBezTo>
                <a:cubicBezTo>
                  <a:pt x="512630" y="146179"/>
                  <a:pt x="519336" y="145422"/>
                  <a:pt x="531125" y="143822"/>
                </a:cubicBezTo>
                <a:cubicBezTo>
                  <a:pt x="542913" y="142222"/>
                  <a:pt x="551653" y="145286"/>
                  <a:pt x="557345" y="153012"/>
                </a:cubicBezTo>
                <a:cubicBezTo>
                  <a:pt x="563039" y="160739"/>
                  <a:pt x="560813" y="164847"/>
                  <a:pt x="550667" y="165337"/>
                </a:cubicBezTo>
                <a:cubicBezTo>
                  <a:pt x="540523" y="165827"/>
                  <a:pt x="529223" y="166072"/>
                  <a:pt x="516771" y="166072"/>
                </a:cubicBezTo>
                <a:cubicBezTo>
                  <a:pt x="504580" y="166072"/>
                  <a:pt x="487093" y="167399"/>
                  <a:pt x="464310" y="170053"/>
                </a:cubicBezTo>
                <a:cubicBezTo>
                  <a:pt x="473351" y="180682"/>
                  <a:pt x="484750" y="192489"/>
                  <a:pt x="498503" y="205474"/>
                </a:cubicBezTo>
                <a:cubicBezTo>
                  <a:pt x="512258" y="218459"/>
                  <a:pt x="525416" y="227619"/>
                  <a:pt x="537979" y="232952"/>
                </a:cubicBezTo>
                <a:cubicBezTo>
                  <a:pt x="550543" y="238285"/>
                  <a:pt x="560671" y="242855"/>
                  <a:pt x="568359" y="246662"/>
                </a:cubicBezTo>
                <a:cubicBezTo>
                  <a:pt x="576048" y="250470"/>
                  <a:pt x="572486" y="253167"/>
                  <a:pt x="557672" y="254755"/>
                </a:cubicBezTo>
                <a:cubicBezTo>
                  <a:pt x="542857" y="256342"/>
                  <a:pt x="530257" y="256724"/>
                  <a:pt x="519869" y="255899"/>
                </a:cubicBezTo>
                <a:cubicBezTo>
                  <a:pt x="509482" y="255074"/>
                  <a:pt x="500996" y="249930"/>
                  <a:pt x="494410" y="240467"/>
                </a:cubicBezTo>
                <a:cubicBezTo>
                  <a:pt x="487824" y="231004"/>
                  <a:pt x="481844" y="221861"/>
                  <a:pt x="476468" y="213037"/>
                </a:cubicBezTo>
                <a:cubicBezTo>
                  <a:pt x="471091" y="204212"/>
                  <a:pt x="465128" y="192061"/>
                  <a:pt x="458580" y="176583"/>
                </a:cubicBezTo>
                <a:cubicBezTo>
                  <a:pt x="453632" y="201016"/>
                  <a:pt x="445291" y="219706"/>
                  <a:pt x="433558" y="232654"/>
                </a:cubicBezTo>
                <a:cubicBezTo>
                  <a:pt x="421826" y="245602"/>
                  <a:pt x="407263" y="254281"/>
                  <a:pt x="389867" y="258690"/>
                </a:cubicBezTo>
                <a:cubicBezTo>
                  <a:pt x="372473" y="263099"/>
                  <a:pt x="370316" y="260959"/>
                  <a:pt x="383393" y="252271"/>
                </a:cubicBezTo>
                <a:cubicBezTo>
                  <a:pt x="396472" y="243583"/>
                  <a:pt x="407969" y="232567"/>
                  <a:pt x="417884" y="219222"/>
                </a:cubicBezTo>
                <a:cubicBezTo>
                  <a:pt x="427801" y="205877"/>
                  <a:pt x="434668" y="190498"/>
                  <a:pt x="438488" y="173085"/>
                </a:cubicBezTo>
                <a:cubicBezTo>
                  <a:pt x="432945" y="174561"/>
                  <a:pt x="427169" y="176096"/>
                  <a:pt x="421159" y="177690"/>
                </a:cubicBezTo>
                <a:cubicBezTo>
                  <a:pt x="415149" y="179284"/>
                  <a:pt x="408949" y="177144"/>
                  <a:pt x="402556" y="171272"/>
                </a:cubicBezTo>
                <a:lnTo>
                  <a:pt x="399425" y="166414"/>
                </a:lnTo>
                <a:lnTo>
                  <a:pt x="395914" y="170648"/>
                </a:lnTo>
                <a:cubicBezTo>
                  <a:pt x="388913" y="176093"/>
                  <a:pt x="377366" y="184703"/>
                  <a:pt x="361274" y="196479"/>
                </a:cubicBezTo>
                <a:cubicBezTo>
                  <a:pt x="345182" y="208255"/>
                  <a:pt x="335069" y="216444"/>
                  <a:pt x="330932" y="221045"/>
                </a:cubicBezTo>
                <a:cubicBezTo>
                  <a:pt x="326795" y="225647"/>
                  <a:pt x="321047" y="225417"/>
                  <a:pt x="313686" y="220357"/>
                </a:cubicBezTo>
                <a:cubicBezTo>
                  <a:pt x="306326" y="215297"/>
                  <a:pt x="301746" y="210463"/>
                  <a:pt x="299948" y="205856"/>
                </a:cubicBezTo>
                <a:cubicBezTo>
                  <a:pt x="298150" y="201248"/>
                  <a:pt x="301284" y="198718"/>
                  <a:pt x="309351" y="198265"/>
                </a:cubicBezTo>
                <a:cubicBezTo>
                  <a:pt x="317419" y="197813"/>
                  <a:pt x="332448" y="190622"/>
                  <a:pt x="354438" y="176695"/>
                </a:cubicBezTo>
                <a:lnTo>
                  <a:pt x="354438" y="134558"/>
                </a:lnTo>
                <a:cubicBezTo>
                  <a:pt x="349589" y="136852"/>
                  <a:pt x="343737" y="138399"/>
                  <a:pt x="336885" y="139199"/>
                </a:cubicBezTo>
                <a:cubicBezTo>
                  <a:pt x="330033" y="139999"/>
                  <a:pt x="323853" y="137857"/>
                  <a:pt x="318347" y="132772"/>
                </a:cubicBezTo>
                <a:cubicBezTo>
                  <a:pt x="312841" y="127687"/>
                  <a:pt x="314005" y="124378"/>
                  <a:pt x="321844" y="122847"/>
                </a:cubicBezTo>
                <a:cubicBezTo>
                  <a:pt x="329682" y="121315"/>
                  <a:pt x="340547" y="118466"/>
                  <a:pt x="354438" y="114298"/>
                </a:cubicBezTo>
                <a:cubicBezTo>
                  <a:pt x="354438" y="80229"/>
                  <a:pt x="352299" y="58916"/>
                  <a:pt x="348019" y="50358"/>
                </a:cubicBezTo>
                <a:cubicBezTo>
                  <a:pt x="343741" y="41800"/>
                  <a:pt x="345579" y="38346"/>
                  <a:pt x="353535" y="39996"/>
                </a:cubicBezTo>
                <a:cubicBezTo>
                  <a:pt x="361491" y="41645"/>
                  <a:pt x="368713" y="44290"/>
                  <a:pt x="375199" y="47930"/>
                </a:cubicBezTo>
                <a:cubicBezTo>
                  <a:pt x="381686" y="51570"/>
                  <a:pt x="383553" y="55824"/>
                  <a:pt x="380799" y="60692"/>
                </a:cubicBezTo>
                <a:cubicBezTo>
                  <a:pt x="378045" y="65560"/>
                  <a:pt x="376309" y="81575"/>
                  <a:pt x="375590" y="108736"/>
                </a:cubicBezTo>
                <a:cubicBezTo>
                  <a:pt x="377177" y="108041"/>
                  <a:pt x="380225" y="106894"/>
                  <a:pt x="384734" y="105294"/>
                </a:cubicBezTo>
                <a:cubicBezTo>
                  <a:pt x="389241" y="103694"/>
                  <a:pt x="394100" y="105167"/>
                  <a:pt x="399309" y="109713"/>
                </a:cubicBezTo>
                <a:cubicBezTo>
                  <a:pt x="404518" y="114258"/>
                  <a:pt x="404778" y="118149"/>
                  <a:pt x="400091" y="121386"/>
                </a:cubicBezTo>
                <a:cubicBezTo>
                  <a:pt x="395402" y="124623"/>
                  <a:pt x="387180" y="127618"/>
                  <a:pt x="375422" y="130372"/>
                </a:cubicBezTo>
                <a:cubicBezTo>
                  <a:pt x="374764" y="146222"/>
                  <a:pt x="374436" y="158854"/>
                  <a:pt x="374436" y="168267"/>
                </a:cubicBezTo>
                <a:cubicBezTo>
                  <a:pt x="380761" y="163170"/>
                  <a:pt x="388373" y="158587"/>
                  <a:pt x="397272" y="154519"/>
                </a:cubicBezTo>
                <a:cubicBezTo>
                  <a:pt x="406170" y="150451"/>
                  <a:pt x="409920" y="150761"/>
                  <a:pt x="408518" y="155449"/>
                </a:cubicBezTo>
                <a:lnTo>
                  <a:pt x="401904" y="163426"/>
                </a:lnTo>
                <a:lnTo>
                  <a:pt x="404705" y="162463"/>
                </a:lnTo>
                <a:cubicBezTo>
                  <a:pt x="409863" y="162463"/>
                  <a:pt x="422006" y="160336"/>
                  <a:pt x="441129" y="156082"/>
                </a:cubicBezTo>
                <a:cubicBezTo>
                  <a:pt x="442482" y="148926"/>
                  <a:pt x="444329" y="136691"/>
                  <a:pt x="446674" y="119377"/>
                </a:cubicBezTo>
                <a:cubicBezTo>
                  <a:pt x="443982" y="120940"/>
                  <a:pt x="440888" y="121721"/>
                  <a:pt x="437390" y="121721"/>
                </a:cubicBezTo>
                <a:cubicBezTo>
                  <a:pt x="433558" y="121721"/>
                  <a:pt x="428699" y="119284"/>
                  <a:pt x="422815" y="114410"/>
                </a:cubicBezTo>
                <a:cubicBezTo>
                  <a:pt x="416929" y="109536"/>
                  <a:pt x="417361" y="106804"/>
                  <a:pt x="424108" y="106215"/>
                </a:cubicBezTo>
                <a:cubicBezTo>
                  <a:pt x="430855" y="105626"/>
                  <a:pt x="438401" y="104370"/>
                  <a:pt x="446748" y="102448"/>
                </a:cubicBezTo>
                <a:cubicBezTo>
                  <a:pt x="448249" y="69197"/>
                  <a:pt x="446859" y="48119"/>
                  <a:pt x="442580" y="39215"/>
                </a:cubicBezTo>
                <a:cubicBezTo>
                  <a:pt x="439372" y="32536"/>
                  <a:pt x="439711" y="28822"/>
                  <a:pt x="443596" y="28073"/>
                </a:cubicBezTo>
                <a:close/>
                <a:moveTo>
                  <a:pt x="3209292" y="25131"/>
                </a:moveTo>
                <a:cubicBezTo>
                  <a:pt x="3210640" y="25104"/>
                  <a:pt x="3212359" y="25395"/>
                  <a:pt x="3214448" y="26006"/>
                </a:cubicBezTo>
                <a:cubicBezTo>
                  <a:pt x="3222807" y="28449"/>
                  <a:pt x="3230029" y="31258"/>
                  <a:pt x="3236112" y="34433"/>
                </a:cubicBezTo>
                <a:cubicBezTo>
                  <a:pt x="3242195" y="37608"/>
                  <a:pt x="3244053" y="41822"/>
                  <a:pt x="3241684" y="47075"/>
                </a:cubicBezTo>
                <a:cubicBezTo>
                  <a:pt x="3239315" y="52327"/>
                  <a:pt x="3237759" y="61102"/>
                  <a:pt x="3237014" y="73399"/>
                </a:cubicBezTo>
                <a:cubicBezTo>
                  <a:pt x="3236270" y="85695"/>
                  <a:pt x="3235898" y="98640"/>
                  <a:pt x="3235898" y="112233"/>
                </a:cubicBezTo>
                <a:cubicBezTo>
                  <a:pt x="3246378" y="104333"/>
                  <a:pt x="3253153" y="98079"/>
                  <a:pt x="3256223" y="93472"/>
                </a:cubicBezTo>
                <a:cubicBezTo>
                  <a:pt x="3259292" y="88864"/>
                  <a:pt x="3264728" y="87584"/>
                  <a:pt x="3272529" y="89630"/>
                </a:cubicBezTo>
                <a:cubicBezTo>
                  <a:pt x="3280330" y="91676"/>
                  <a:pt x="3287070" y="94603"/>
                  <a:pt x="3292751" y="98411"/>
                </a:cubicBezTo>
                <a:cubicBezTo>
                  <a:pt x="3298431" y="102218"/>
                  <a:pt x="3299804" y="105843"/>
                  <a:pt x="3296871" y="109285"/>
                </a:cubicBezTo>
                <a:cubicBezTo>
                  <a:pt x="3293938" y="112726"/>
                  <a:pt x="3291197" y="117365"/>
                  <a:pt x="3288648" y="123200"/>
                </a:cubicBezTo>
                <a:cubicBezTo>
                  <a:pt x="3286100" y="129035"/>
                  <a:pt x="3284239" y="137007"/>
                  <a:pt x="3283067" y="147115"/>
                </a:cubicBezTo>
                <a:cubicBezTo>
                  <a:pt x="3281895" y="157223"/>
                  <a:pt x="3280066" y="165384"/>
                  <a:pt x="3277579" y="171597"/>
                </a:cubicBezTo>
                <a:cubicBezTo>
                  <a:pt x="3275093" y="177811"/>
                  <a:pt x="3270278" y="183696"/>
                  <a:pt x="3263134" y="189252"/>
                </a:cubicBezTo>
                <a:cubicBezTo>
                  <a:pt x="3255990" y="194808"/>
                  <a:pt x="3251435" y="193956"/>
                  <a:pt x="3249469" y="186694"/>
                </a:cubicBezTo>
                <a:cubicBezTo>
                  <a:pt x="3247504" y="179432"/>
                  <a:pt x="3243755" y="171433"/>
                  <a:pt x="3238224" y="162695"/>
                </a:cubicBezTo>
                <a:cubicBezTo>
                  <a:pt x="3236841" y="160511"/>
                  <a:pt x="3235839" y="158675"/>
                  <a:pt x="3235218" y="157187"/>
                </a:cubicBezTo>
                <a:lnTo>
                  <a:pt x="3234513" y="153837"/>
                </a:lnTo>
                <a:lnTo>
                  <a:pt x="3234280" y="158307"/>
                </a:lnTo>
                <a:cubicBezTo>
                  <a:pt x="3233647" y="167096"/>
                  <a:pt x="3232884" y="175039"/>
                  <a:pt x="3231991" y="182136"/>
                </a:cubicBezTo>
                <a:cubicBezTo>
                  <a:pt x="3230206" y="196331"/>
                  <a:pt x="3226919" y="202203"/>
                  <a:pt x="3222132" y="199754"/>
                </a:cubicBezTo>
                <a:cubicBezTo>
                  <a:pt x="3217344" y="197304"/>
                  <a:pt x="3214529" y="192889"/>
                  <a:pt x="3213686" y="186508"/>
                </a:cubicBezTo>
                <a:cubicBezTo>
                  <a:pt x="3212842" y="180127"/>
                  <a:pt x="3212811" y="165142"/>
                  <a:pt x="3213593" y="141553"/>
                </a:cubicBezTo>
                <a:cubicBezTo>
                  <a:pt x="3207639" y="146030"/>
                  <a:pt x="3199869" y="151344"/>
                  <a:pt x="3190282" y="157496"/>
                </a:cubicBezTo>
                <a:cubicBezTo>
                  <a:pt x="3189538" y="190027"/>
                  <a:pt x="3192794" y="210466"/>
                  <a:pt x="3200049" y="218813"/>
                </a:cubicBezTo>
                <a:cubicBezTo>
                  <a:pt x="3207305" y="227160"/>
                  <a:pt x="3222094" y="231147"/>
                  <a:pt x="3244419" y="230775"/>
                </a:cubicBezTo>
                <a:cubicBezTo>
                  <a:pt x="3266743" y="230403"/>
                  <a:pt x="3282088" y="228217"/>
                  <a:pt x="3290453" y="224217"/>
                </a:cubicBezTo>
                <a:cubicBezTo>
                  <a:pt x="3298818" y="220217"/>
                  <a:pt x="3304446" y="216044"/>
                  <a:pt x="3307336" y="211697"/>
                </a:cubicBezTo>
                <a:cubicBezTo>
                  <a:pt x="3310225" y="207350"/>
                  <a:pt x="3313633" y="196886"/>
                  <a:pt x="3317558" y="180304"/>
                </a:cubicBezTo>
                <a:cubicBezTo>
                  <a:pt x="3321484" y="163722"/>
                  <a:pt x="3324408" y="164119"/>
                  <a:pt x="3326330" y="181494"/>
                </a:cubicBezTo>
                <a:cubicBezTo>
                  <a:pt x="3328252" y="198870"/>
                  <a:pt x="3331173" y="211145"/>
                  <a:pt x="3335092" y="218320"/>
                </a:cubicBezTo>
                <a:cubicBezTo>
                  <a:pt x="3339011" y="225495"/>
                  <a:pt x="3337309" y="231773"/>
                  <a:pt x="3329985" y="237156"/>
                </a:cubicBezTo>
                <a:cubicBezTo>
                  <a:pt x="3322662" y="242539"/>
                  <a:pt x="3311233" y="246824"/>
                  <a:pt x="3295699" y="250011"/>
                </a:cubicBezTo>
                <a:cubicBezTo>
                  <a:pt x="3280165" y="253198"/>
                  <a:pt x="3263230" y="254594"/>
                  <a:pt x="3244893" y="254197"/>
                </a:cubicBezTo>
                <a:cubicBezTo>
                  <a:pt x="3226556" y="253800"/>
                  <a:pt x="3211401" y="250919"/>
                  <a:pt x="3199426" y="245555"/>
                </a:cubicBezTo>
                <a:cubicBezTo>
                  <a:pt x="3187451" y="240191"/>
                  <a:pt x="3179619" y="230946"/>
                  <a:pt x="3175930" y="217818"/>
                </a:cubicBezTo>
                <a:cubicBezTo>
                  <a:pt x="3172240" y="204690"/>
                  <a:pt x="3170395" y="187441"/>
                  <a:pt x="3170395" y="166072"/>
                </a:cubicBezTo>
                <a:cubicBezTo>
                  <a:pt x="3169986" y="168937"/>
                  <a:pt x="3168498" y="170822"/>
                  <a:pt x="3165930" y="171727"/>
                </a:cubicBezTo>
                <a:cubicBezTo>
                  <a:pt x="3163363" y="172633"/>
                  <a:pt x="3158796" y="171113"/>
                  <a:pt x="3152229" y="167170"/>
                </a:cubicBezTo>
                <a:cubicBezTo>
                  <a:pt x="3145662" y="163226"/>
                  <a:pt x="3145219" y="160144"/>
                  <a:pt x="3150899" y="157924"/>
                </a:cubicBezTo>
                <a:cubicBezTo>
                  <a:pt x="3156579" y="155704"/>
                  <a:pt x="3162687" y="152956"/>
                  <a:pt x="3169223" y="149682"/>
                </a:cubicBezTo>
                <a:cubicBezTo>
                  <a:pt x="3169223" y="138880"/>
                  <a:pt x="3169037" y="129346"/>
                  <a:pt x="3168665" y="121079"/>
                </a:cubicBezTo>
                <a:cubicBezTo>
                  <a:pt x="3168293" y="112813"/>
                  <a:pt x="3166541" y="104798"/>
                  <a:pt x="3163410" y="97034"/>
                </a:cubicBezTo>
                <a:cubicBezTo>
                  <a:pt x="3160278" y="89270"/>
                  <a:pt x="3162923" y="86421"/>
                  <a:pt x="3171344" y="88486"/>
                </a:cubicBezTo>
                <a:cubicBezTo>
                  <a:pt x="3179765" y="90551"/>
                  <a:pt x="3186211" y="93248"/>
                  <a:pt x="3190682" y="96579"/>
                </a:cubicBezTo>
                <a:cubicBezTo>
                  <a:pt x="3195153" y="99909"/>
                  <a:pt x="3196220" y="103542"/>
                  <a:pt x="3193882" y="107480"/>
                </a:cubicBezTo>
                <a:cubicBezTo>
                  <a:pt x="3191544" y="111418"/>
                  <a:pt x="3190375" y="122341"/>
                  <a:pt x="3190375" y="140250"/>
                </a:cubicBezTo>
                <a:cubicBezTo>
                  <a:pt x="3198053" y="135265"/>
                  <a:pt x="3205792" y="129578"/>
                  <a:pt x="3213593" y="123191"/>
                </a:cubicBezTo>
                <a:cubicBezTo>
                  <a:pt x="3213593" y="98882"/>
                  <a:pt x="3213403" y="79882"/>
                  <a:pt x="3213025" y="66190"/>
                </a:cubicBezTo>
                <a:cubicBezTo>
                  <a:pt x="3212647" y="52497"/>
                  <a:pt x="3210700" y="41766"/>
                  <a:pt x="3207184" y="33996"/>
                </a:cubicBezTo>
                <a:cubicBezTo>
                  <a:pt x="3204547" y="28169"/>
                  <a:pt x="3205249" y="25214"/>
                  <a:pt x="3209292" y="25131"/>
                </a:cubicBezTo>
                <a:close/>
                <a:moveTo>
                  <a:pt x="664697" y="24788"/>
                </a:moveTo>
                <a:cubicBezTo>
                  <a:pt x="667556" y="23157"/>
                  <a:pt x="673416" y="25640"/>
                  <a:pt x="682278" y="32238"/>
                </a:cubicBezTo>
                <a:cubicBezTo>
                  <a:pt x="691139" y="38836"/>
                  <a:pt x="694305" y="44048"/>
                  <a:pt x="691775" y="47875"/>
                </a:cubicBezTo>
                <a:cubicBezTo>
                  <a:pt x="689246" y="51701"/>
                  <a:pt x="686839" y="55707"/>
                  <a:pt x="684556" y="59892"/>
                </a:cubicBezTo>
                <a:cubicBezTo>
                  <a:pt x="682275" y="64078"/>
                  <a:pt x="678796" y="71231"/>
                  <a:pt x="674120" y="81352"/>
                </a:cubicBezTo>
                <a:cubicBezTo>
                  <a:pt x="669445" y="91472"/>
                  <a:pt x="664924" y="100191"/>
                  <a:pt x="660558" y="107508"/>
                </a:cubicBezTo>
                <a:cubicBezTo>
                  <a:pt x="670666" y="116574"/>
                  <a:pt x="674942" y="125724"/>
                  <a:pt x="673386" y="134958"/>
                </a:cubicBezTo>
                <a:cubicBezTo>
                  <a:pt x="671829" y="144191"/>
                  <a:pt x="671051" y="159207"/>
                  <a:pt x="671051" y="180006"/>
                </a:cubicBezTo>
                <a:cubicBezTo>
                  <a:pt x="671051" y="200929"/>
                  <a:pt x="670444" y="217260"/>
                  <a:pt x="669228" y="228998"/>
                </a:cubicBezTo>
                <a:cubicBezTo>
                  <a:pt x="668012" y="240737"/>
                  <a:pt x="665445" y="249332"/>
                  <a:pt x="661525" y="254783"/>
                </a:cubicBezTo>
                <a:cubicBezTo>
                  <a:pt x="657607" y="260234"/>
                  <a:pt x="653132" y="258752"/>
                  <a:pt x="648104" y="250337"/>
                </a:cubicBezTo>
                <a:cubicBezTo>
                  <a:pt x="643074" y="241922"/>
                  <a:pt x="641924" y="233314"/>
                  <a:pt x="644652" y="224515"/>
                </a:cubicBezTo>
                <a:cubicBezTo>
                  <a:pt x="647380" y="215715"/>
                  <a:pt x="649328" y="202597"/>
                  <a:pt x="650493" y="185159"/>
                </a:cubicBezTo>
                <a:cubicBezTo>
                  <a:pt x="651660" y="167721"/>
                  <a:pt x="651858" y="153294"/>
                  <a:pt x="651089" y="141878"/>
                </a:cubicBezTo>
                <a:cubicBezTo>
                  <a:pt x="650320" y="130462"/>
                  <a:pt x="649843" y="122571"/>
                  <a:pt x="649657" y="118205"/>
                </a:cubicBezTo>
                <a:cubicBezTo>
                  <a:pt x="647201" y="125709"/>
                  <a:pt x="642340" y="133497"/>
                  <a:pt x="635072" y="141571"/>
                </a:cubicBezTo>
                <a:cubicBezTo>
                  <a:pt x="627803" y="149645"/>
                  <a:pt x="619119" y="156721"/>
                  <a:pt x="609018" y="162798"/>
                </a:cubicBezTo>
                <a:cubicBezTo>
                  <a:pt x="598915" y="168875"/>
                  <a:pt x="596023" y="168301"/>
                  <a:pt x="600339" y="161077"/>
                </a:cubicBezTo>
                <a:cubicBezTo>
                  <a:pt x="604655" y="153853"/>
                  <a:pt x="609148" y="147320"/>
                  <a:pt x="613817" y="141478"/>
                </a:cubicBezTo>
                <a:cubicBezTo>
                  <a:pt x="618487" y="135637"/>
                  <a:pt x="624331" y="126676"/>
                  <a:pt x="631351" y="114596"/>
                </a:cubicBezTo>
                <a:cubicBezTo>
                  <a:pt x="638370" y="102516"/>
                  <a:pt x="643999" y="91081"/>
                  <a:pt x="648234" y="80291"/>
                </a:cubicBezTo>
                <a:cubicBezTo>
                  <a:pt x="652470" y="69501"/>
                  <a:pt x="655948" y="60261"/>
                  <a:pt x="658671" y="52572"/>
                </a:cubicBezTo>
                <a:cubicBezTo>
                  <a:pt x="661392" y="44882"/>
                  <a:pt x="662363" y="38737"/>
                  <a:pt x="661581" y="34136"/>
                </a:cubicBezTo>
                <a:cubicBezTo>
                  <a:pt x="660800" y="29535"/>
                  <a:pt x="661838" y="26418"/>
                  <a:pt x="664697" y="24788"/>
                </a:cubicBezTo>
                <a:close/>
                <a:moveTo>
                  <a:pt x="4614753" y="19809"/>
                </a:moveTo>
                <a:cubicBezTo>
                  <a:pt x="4616386" y="19759"/>
                  <a:pt x="4618405" y="20092"/>
                  <a:pt x="4620809" y="20806"/>
                </a:cubicBezTo>
                <a:cubicBezTo>
                  <a:pt x="4630427" y="23665"/>
                  <a:pt x="4637649" y="26992"/>
                  <a:pt x="4642473" y="30787"/>
                </a:cubicBezTo>
                <a:cubicBezTo>
                  <a:pt x="4647297" y="34582"/>
                  <a:pt x="4647865" y="38749"/>
                  <a:pt x="4644175" y="43289"/>
                </a:cubicBezTo>
                <a:cubicBezTo>
                  <a:pt x="4640486" y="47828"/>
                  <a:pt x="4636126" y="55121"/>
                  <a:pt x="4631097" y="65166"/>
                </a:cubicBezTo>
                <a:cubicBezTo>
                  <a:pt x="4626068" y="75212"/>
                  <a:pt x="4618654" y="85457"/>
                  <a:pt x="4608856" y="95899"/>
                </a:cubicBezTo>
                <a:cubicBezTo>
                  <a:pt x="4633376" y="95217"/>
                  <a:pt x="4648534" y="92712"/>
                  <a:pt x="4654333" y="88384"/>
                </a:cubicBezTo>
                <a:cubicBezTo>
                  <a:pt x="4660131" y="84055"/>
                  <a:pt x="4666850" y="83559"/>
                  <a:pt x="4674490" y="86895"/>
                </a:cubicBezTo>
                <a:cubicBezTo>
                  <a:pt x="4682130" y="90232"/>
                  <a:pt x="4688278" y="94402"/>
                  <a:pt x="4692935" y="99406"/>
                </a:cubicBezTo>
                <a:cubicBezTo>
                  <a:pt x="4697592" y="104411"/>
                  <a:pt x="4697943" y="109068"/>
                  <a:pt x="4693986" y="113377"/>
                </a:cubicBezTo>
                <a:cubicBezTo>
                  <a:pt x="4690030" y="117687"/>
                  <a:pt x="4687286" y="127907"/>
                  <a:pt x="4685754" y="144036"/>
                </a:cubicBezTo>
                <a:cubicBezTo>
                  <a:pt x="4684222" y="160165"/>
                  <a:pt x="4682874" y="176388"/>
                  <a:pt x="4681708" y="192703"/>
                </a:cubicBezTo>
                <a:cubicBezTo>
                  <a:pt x="4680542" y="209018"/>
                  <a:pt x="4677100" y="223092"/>
                  <a:pt x="4671383" y="234924"/>
                </a:cubicBezTo>
                <a:cubicBezTo>
                  <a:pt x="4665665" y="246755"/>
                  <a:pt x="4656794" y="255750"/>
                  <a:pt x="4644770" y="261908"/>
                </a:cubicBezTo>
                <a:cubicBezTo>
                  <a:pt x="4632747" y="268066"/>
                  <a:pt x="4626279" y="266519"/>
                  <a:pt x="4625367" y="257266"/>
                </a:cubicBezTo>
                <a:cubicBezTo>
                  <a:pt x="4624455" y="248014"/>
                  <a:pt x="4619507" y="237485"/>
                  <a:pt x="4610521" y="225678"/>
                </a:cubicBezTo>
                <a:cubicBezTo>
                  <a:pt x="4601536" y="213871"/>
                  <a:pt x="4602751" y="210733"/>
                  <a:pt x="4614168" y="216264"/>
                </a:cubicBezTo>
                <a:cubicBezTo>
                  <a:pt x="4625584" y="221796"/>
                  <a:pt x="4633556" y="224909"/>
                  <a:pt x="4638083" y="225603"/>
                </a:cubicBezTo>
                <a:cubicBezTo>
                  <a:pt x="4642609" y="226298"/>
                  <a:pt x="4646823" y="222140"/>
                  <a:pt x="4650724" y="213130"/>
                </a:cubicBezTo>
                <a:cubicBezTo>
                  <a:pt x="4654624" y="204119"/>
                  <a:pt x="4657353" y="190474"/>
                  <a:pt x="4658909" y="172193"/>
                </a:cubicBezTo>
                <a:cubicBezTo>
                  <a:pt x="4660466" y="153911"/>
                  <a:pt x="4661244" y="138619"/>
                  <a:pt x="4661244" y="126316"/>
                </a:cubicBezTo>
                <a:cubicBezTo>
                  <a:pt x="4661244" y="115216"/>
                  <a:pt x="4660174" y="108950"/>
                  <a:pt x="4658035" y="107517"/>
                </a:cubicBezTo>
                <a:cubicBezTo>
                  <a:pt x="4655895" y="106085"/>
                  <a:pt x="4650578" y="106435"/>
                  <a:pt x="4642082" y="108568"/>
                </a:cubicBezTo>
                <a:lnTo>
                  <a:pt x="4617749" y="114670"/>
                </a:lnTo>
                <a:cubicBezTo>
                  <a:pt x="4611845" y="115477"/>
                  <a:pt x="4606599" y="113542"/>
                  <a:pt x="4602010" y="108866"/>
                </a:cubicBezTo>
                <a:cubicBezTo>
                  <a:pt x="4590141" y="122347"/>
                  <a:pt x="4577785" y="132722"/>
                  <a:pt x="4564943" y="139990"/>
                </a:cubicBezTo>
                <a:cubicBezTo>
                  <a:pt x="4561732" y="141807"/>
                  <a:pt x="4559315" y="142913"/>
                  <a:pt x="4557691" y="143307"/>
                </a:cubicBezTo>
                <a:lnTo>
                  <a:pt x="4556253" y="142759"/>
                </a:lnTo>
                <a:lnTo>
                  <a:pt x="4555978" y="147571"/>
                </a:lnTo>
                <a:cubicBezTo>
                  <a:pt x="4555800" y="153911"/>
                  <a:pt x="4555905" y="161750"/>
                  <a:pt x="4556292" y="171086"/>
                </a:cubicBezTo>
                <a:cubicBezTo>
                  <a:pt x="4557067" y="189757"/>
                  <a:pt x="4556453" y="203896"/>
                  <a:pt x="4554450" y="213502"/>
                </a:cubicBezTo>
                <a:cubicBezTo>
                  <a:pt x="4552447" y="223107"/>
                  <a:pt x="4549756" y="230834"/>
                  <a:pt x="4546376" y="236682"/>
                </a:cubicBezTo>
                <a:cubicBezTo>
                  <a:pt x="4542997" y="242529"/>
                  <a:pt x="4539378" y="242616"/>
                  <a:pt x="4535521" y="236942"/>
                </a:cubicBezTo>
                <a:cubicBezTo>
                  <a:pt x="4531664" y="231268"/>
                  <a:pt x="4528712" y="226555"/>
                  <a:pt x="4526666" y="222803"/>
                </a:cubicBezTo>
                <a:cubicBezTo>
                  <a:pt x="4524620" y="219052"/>
                  <a:pt x="4522620" y="217024"/>
                  <a:pt x="4520666" y="216720"/>
                </a:cubicBezTo>
                <a:cubicBezTo>
                  <a:pt x="4518713" y="216416"/>
                  <a:pt x="4509005" y="217691"/>
                  <a:pt x="4491543" y="220543"/>
                </a:cubicBezTo>
                <a:cubicBezTo>
                  <a:pt x="4487475" y="237931"/>
                  <a:pt x="4482833" y="242687"/>
                  <a:pt x="4477618" y="234812"/>
                </a:cubicBezTo>
                <a:cubicBezTo>
                  <a:pt x="4472403" y="226936"/>
                  <a:pt x="4469795" y="216450"/>
                  <a:pt x="4469795" y="203353"/>
                </a:cubicBezTo>
                <a:cubicBezTo>
                  <a:pt x="4469795" y="191013"/>
                  <a:pt x="4469414" y="175681"/>
                  <a:pt x="4468651" y="157356"/>
                </a:cubicBezTo>
                <a:cubicBezTo>
                  <a:pt x="4467888" y="139032"/>
                  <a:pt x="4465166" y="125767"/>
                  <a:pt x="4460484" y="117563"/>
                </a:cubicBezTo>
                <a:cubicBezTo>
                  <a:pt x="4455802" y="109359"/>
                  <a:pt x="4456599" y="105257"/>
                  <a:pt x="4462875" y="105257"/>
                </a:cubicBezTo>
                <a:cubicBezTo>
                  <a:pt x="4467017" y="105257"/>
                  <a:pt x="4471860" y="105635"/>
                  <a:pt x="4477404" y="106392"/>
                </a:cubicBezTo>
                <a:cubicBezTo>
                  <a:pt x="4483357" y="98913"/>
                  <a:pt x="4489999" y="87348"/>
                  <a:pt x="4497328" y="71696"/>
                </a:cubicBezTo>
                <a:cubicBezTo>
                  <a:pt x="4504658" y="56045"/>
                  <a:pt x="4506962" y="43714"/>
                  <a:pt x="4504240" y="34703"/>
                </a:cubicBezTo>
                <a:cubicBezTo>
                  <a:pt x="4501517" y="25693"/>
                  <a:pt x="4508373" y="24753"/>
                  <a:pt x="4524806" y="31885"/>
                </a:cubicBezTo>
                <a:cubicBezTo>
                  <a:pt x="4538820" y="38656"/>
                  <a:pt x="4543152" y="44619"/>
                  <a:pt x="4537800" y="49772"/>
                </a:cubicBezTo>
                <a:cubicBezTo>
                  <a:pt x="4532449" y="54925"/>
                  <a:pt x="4526685" y="62134"/>
                  <a:pt x="4520508" y="71399"/>
                </a:cubicBezTo>
                <a:cubicBezTo>
                  <a:pt x="4514332" y="80663"/>
                  <a:pt x="4504869" y="92328"/>
                  <a:pt x="4492119" y="106392"/>
                </a:cubicBezTo>
                <a:cubicBezTo>
                  <a:pt x="4507126" y="104234"/>
                  <a:pt x="4517556" y="100581"/>
                  <a:pt x="4523410" y="95434"/>
                </a:cubicBezTo>
                <a:cubicBezTo>
                  <a:pt x="4529264" y="90287"/>
                  <a:pt x="4535602" y="89376"/>
                  <a:pt x="4542423" y="92700"/>
                </a:cubicBezTo>
                <a:cubicBezTo>
                  <a:pt x="4549245" y="96024"/>
                  <a:pt x="4555213" y="99484"/>
                  <a:pt x="4560329" y="103080"/>
                </a:cubicBezTo>
                <a:cubicBezTo>
                  <a:pt x="4565445" y="106677"/>
                  <a:pt x="4566602" y="110897"/>
                  <a:pt x="4563799" y="115740"/>
                </a:cubicBezTo>
                <a:cubicBezTo>
                  <a:pt x="4560996" y="120583"/>
                  <a:pt x="4558850" y="126350"/>
                  <a:pt x="4557362" y="133041"/>
                </a:cubicBezTo>
                <a:cubicBezTo>
                  <a:pt x="4556990" y="134714"/>
                  <a:pt x="4556688" y="136761"/>
                  <a:pt x="4556458" y="139183"/>
                </a:cubicBezTo>
                <a:lnTo>
                  <a:pt x="4556440" y="139505"/>
                </a:lnTo>
                <a:lnTo>
                  <a:pt x="4557468" y="137140"/>
                </a:lnTo>
                <a:cubicBezTo>
                  <a:pt x="4559017" y="134690"/>
                  <a:pt x="4561360" y="131528"/>
                  <a:pt x="4564496" y="127656"/>
                </a:cubicBezTo>
                <a:cubicBezTo>
                  <a:pt x="4577041" y="112165"/>
                  <a:pt x="4588520" y="94458"/>
                  <a:pt x="4598931" y="74533"/>
                </a:cubicBezTo>
                <a:cubicBezTo>
                  <a:pt x="4609343" y="54609"/>
                  <a:pt x="4613188" y="39959"/>
                  <a:pt x="4610466" y="30583"/>
                </a:cubicBezTo>
                <a:cubicBezTo>
                  <a:pt x="4608424" y="23550"/>
                  <a:pt x="4609853" y="19959"/>
                  <a:pt x="4614753" y="19809"/>
                </a:cubicBezTo>
                <a:close/>
                <a:moveTo>
                  <a:pt x="2614502" y="19809"/>
                </a:moveTo>
                <a:cubicBezTo>
                  <a:pt x="2616136" y="19759"/>
                  <a:pt x="2618155" y="20092"/>
                  <a:pt x="2620559" y="20806"/>
                </a:cubicBezTo>
                <a:cubicBezTo>
                  <a:pt x="2630177" y="23665"/>
                  <a:pt x="2637398" y="26992"/>
                  <a:pt x="2642223" y="30787"/>
                </a:cubicBezTo>
                <a:cubicBezTo>
                  <a:pt x="2647047" y="34582"/>
                  <a:pt x="2647615" y="38749"/>
                  <a:pt x="2643925" y="43289"/>
                </a:cubicBezTo>
                <a:cubicBezTo>
                  <a:pt x="2640235" y="47828"/>
                  <a:pt x="2635876" y="55121"/>
                  <a:pt x="2630847" y="65166"/>
                </a:cubicBezTo>
                <a:cubicBezTo>
                  <a:pt x="2625818" y="75212"/>
                  <a:pt x="2618404" y="85457"/>
                  <a:pt x="2608606" y="95899"/>
                </a:cubicBezTo>
                <a:cubicBezTo>
                  <a:pt x="2633126" y="95217"/>
                  <a:pt x="2648284" y="92712"/>
                  <a:pt x="2654083" y="88384"/>
                </a:cubicBezTo>
                <a:cubicBezTo>
                  <a:pt x="2659881" y="84055"/>
                  <a:pt x="2666600" y="83559"/>
                  <a:pt x="2674239" y="86895"/>
                </a:cubicBezTo>
                <a:cubicBezTo>
                  <a:pt x="2681879" y="90232"/>
                  <a:pt x="2688028" y="94402"/>
                  <a:pt x="2692685" y="99406"/>
                </a:cubicBezTo>
                <a:cubicBezTo>
                  <a:pt x="2697342" y="104411"/>
                  <a:pt x="2697692" y="109068"/>
                  <a:pt x="2693736" y="113377"/>
                </a:cubicBezTo>
                <a:cubicBezTo>
                  <a:pt x="2689780" y="117687"/>
                  <a:pt x="2687035" y="127907"/>
                  <a:pt x="2685504" y="144036"/>
                </a:cubicBezTo>
                <a:cubicBezTo>
                  <a:pt x="2683972" y="160165"/>
                  <a:pt x="2682624" y="176388"/>
                  <a:pt x="2681458" y="192703"/>
                </a:cubicBezTo>
                <a:cubicBezTo>
                  <a:pt x="2680292" y="209018"/>
                  <a:pt x="2676850" y="223092"/>
                  <a:pt x="2671133" y="234924"/>
                </a:cubicBezTo>
                <a:cubicBezTo>
                  <a:pt x="2665415" y="246755"/>
                  <a:pt x="2656544" y="255750"/>
                  <a:pt x="2644520" y="261908"/>
                </a:cubicBezTo>
                <a:cubicBezTo>
                  <a:pt x="2632496" y="268066"/>
                  <a:pt x="2626028" y="266519"/>
                  <a:pt x="2625117" y="257266"/>
                </a:cubicBezTo>
                <a:cubicBezTo>
                  <a:pt x="2624205" y="248014"/>
                  <a:pt x="2619257" y="237485"/>
                  <a:pt x="2610271" y="225678"/>
                </a:cubicBezTo>
                <a:cubicBezTo>
                  <a:pt x="2601286" y="213871"/>
                  <a:pt x="2602501" y="210733"/>
                  <a:pt x="2613918" y="216264"/>
                </a:cubicBezTo>
                <a:cubicBezTo>
                  <a:pt x="2625334" y="221796"/>
                  <a:pt x="2633306" y="224909"/>
                  <a:pt x="2637832" y="225603"/>
                </a:cubicBezTo>
                <a:cubicBezTo>
                  <a:pt x="2642359" y="226298"/>
                  <a:pt x="2646573" y="222140"/>
                  <a:pt x="2650473" y="213130"/>
                </a:cubicBezTo>
                <a:cubicBezTo>
                  <a:pt x="2654374" y="204119"/>
                  <a:pt x="2657102" y="190474"/>
                  <a:pt x="2658659" y="172193"/>
                </a:cubicBezTo>
                <a:cubicBezTo>
                  <a:pt x="2660216" y="153911"/>
                  <a:pt x="2660994" y="138619"/>
                  <a:pt x="2660994" y="126316"/>
                </a:cubicBezTo>
                <a:cubicBezTo>
                  <a:pt x="2660994" y="115216"/>
                  <a:pt x="2659924" y="108950"/>
                  <a:pt x="2657785" y="107517"/>
                </a:cubicBezTo>
                <a:cubicBezTo>
                  <a:pt x="2655645" y="106085"/>
                  <a:pt x="2650328" y="106435"/>
                  <a:pt x="2641832" y="108568"/>
                </a:cubicBezTo>
                <a:lnTo>
                  <a:pt x="2617499" y="114670"/>
                </a:lnTo>
                <a:cubicBezTo>
                  <a:pt x="2611595" y="115477"/>
                  <a:pt x="2606349" y="113542"/>
                  <a:pt x="2601760" y="108866"/>
                </a:cubicBezTo>
                <a:cubicBezTo>
                  <a:pt x="2589891" y="122347"/>
                  <a:pt x="2577535" y="132722"/>
                  <a:pt x="2564693" y="139990"/>
                </a:cubicBezTo>
                <a:cubicBezTo>
                  <a:pt x="2561482" y="141807"/>
                  <a:pt x="2559065" y="142913"/>
                  <a:pt x="2557441" y="143307"/>
                </a:cubicBezTo>
                <a:lnTo>
                  <a:pt x="2556003" y="142759"/>
                </a:lnTo>
                <a:lnTo>
                  <a:pt x="2555728" y="147571"/>
                </a:lnTo>
                <a:cubicBezTo>
                  <a:pt x="2555550" y="153911"/>
                  <a:pt x="2555655" y="161750"/>
                  <a:pt x="2556042" y="171086"/>
                </a:cubicBezTo>
                <a:cubicBezTo>
                  <a:pt x="2556817" y="189757"/>
                  <a:pt x="2556203" y="203896"/>
                  <a:pt x="2554200" y="213502"/>
                </a:cubicBezTo>
                <a:cubicBezTo>
                  <a:pt x="2552197" y="223107"/>
                  <a:pt x="2549506" y="230834"/>
                  <a:pt x="2546126" y="236682"/>
                </a:cubicBezTo>
                <a:cubicBezTo>
                  <a:pt x="2542747" y="242529"/>
                  <a:pt x="2539128" y="242616"/>
                  <a:pt x="2535271" y="236942"/>
                </a:cubicBezTo>
                <a:cubicBezTo>
                  <a:pt x="2531414" y="231268"/>
                  <a:pt x="2528462" y="226555"/>
                  <a:pt x="2526416" y="222803"/>
                </a:cubicBezTo>
                <a:cubicBezTo>
                  <a:pt x="2524370" y="219052"/>
                  <a:pt x="2522370" y="217024"/>
                  <a:pt x="2520416" y="216720"/>
                </a:cubicBezTo>
                <a:cubicBezTo>
                  <a:pt x="2518463" y="216416"/>
                  <a:pt x="2508755" y="217691"/>
                  <a:pt x="2491292" y="220543"/>
                </a:cubicBezTo>
                <a:cubicBezTo>
                  <a:pt x="2487224" y="237931"/>
                  <a:pt x="2482583" y="242687"/>
                  <a:pt x="2477368" y="234812"/>
                </a:cubicBezTo>
                <a:cubicBezTo>
                  <a:pt x="2472153" y="226936"/>
                  <a:pt x="2469545" y="216450"/>
                  <a:pt x="2469545" y="203353"/>
                </a:cubicBezTo>
                <a:cubicBezTo>
                  <a:pt x="2469545" y="191013"/>
                  <a:pt x="2469164" y="175681"/>
                  <a:pt x="2468401" y="157356"/>
                </a:cubicBezTo>
                <a:cubicBezTo>
                  <a:pt x="2467638" y="139032"/>
                  <a:pt x="2464916" y="125767"/>
                  <a:pt x="2460234" y="117563"/>
                </a:cubicBezTo>
                <a:cubicBezTo>
                  <a:pt x="2455552" y="109359"/>
                  <a:pt x="2456349" y="105257"/>
                  <a:pt x="2462624" y="105257"/>
                </a:cubicBezTo>
                <a:cubicBezTo>
                  <a:pt x="2466767" y="105257"/>
                  <a:pt x="2471610" y="105635"/>
                  <a:pt x="2477154" y="106392"/>
                </a:cubicBezTo>
                <a:cubicBezTo>
                  <a:pt x="2483107" y="98913"/>
                  <a:pt x="2489748" y="87348"/>
                  <a:pt x="2497078" y="71696"/>
                </a:cubicBezTo>
                <a:cubicBezTo>
                  <a:pt x="2504408" y="56045"/>
                  <a:pt x="2506712" y="43714"/>
                  <a:pt x="2503989" y="34703"/>
                </a:cubicBezTo>
                <a:cubicBezTo>
                  <a:pt x="2501267" y="25693"/>
                  <a:pt x="2508123" y="24753"/>
                  <a:pt x="2524556" y="31885"/>
                </a:cubicBezTo>
                <a:cubicBezTo>
                  <a:pt x="2538570" y="38656"/>
                  <a:pt x="2542902" y="44619"/>
                  <a:pt x="2537550" y="49772"/>
                </a:cubicBezTo>
                <a:cubicBezTo>
                  <a:pt x="2532198" y="54925"/>
                  <a:pt x="2526435" y="62134"/>
                  <a:pt x="2520258" y="71399"/>
                </a:cubicBezTo>
                <a:cubicBezTo>
                  <a:pt x="2514082" y="80663"/>
                  <a:pt x="2504619" y="92328"/>
                  <a:pt x="2491869" y="106392"/>
                </a:cubicBezTo>
                <a:cubicBezTo>
                  <a:pt x="2506876" y="104234"/>
                  <a:pt x="2517306" y="100581"/>
                  <a:pt x="2523160" y="95434"/>
                </a:cubicBezTo>
                <a:cubicBezTo>
                  <a:pt x="2529014" y="90287"/>
                  <a:pt x="2535352" y="89376"/>
                  <a:pt x="2542173" y="92700"/>
                </a:cubicBezTo>
                <a:cubicBezTo>
                  <a:pt x="2548994" y="96024"/>
                  <a:pt x="2554963" y="99484"/>
                  <a:pt x="2560079" y="103080"/>
                </a:cubicBezTo>
                <a:cubicBezTo>
                  <a:pt x="2565195" y="106677"/>
                  <a:pt x="2566352" y="110897"/>
                  <a:pt x="2563549" y="115740"/>
                </a:cubicBezTo>
                <a:cubicBezTo>
                  <a:pt x="2560746" y="120583"/>
                  <a:pt x="2558600" y="126350"/>
                  <a:pt x="2557112" y="133041"/>
                </a:cubicBezTo>
                <a:cubicBezTo>
                  <a:pt x="2556740" y="134714"/>
                  <a:pt x="2556438" y="136761"/>
                  <a:pt x="2556208" y="139183"/>
                </a:cubicBezTo>
                <a:lnTo>
                  <a:pt x="2556189" y="139505"/>
                </a:lnTo>
                <a:lnTo>
                  <a:pt x="2557218" y="137140"/>
                </a:lnTo>
                <a:cubicBezTo>
                  <a:pt x="2558767" y="134690"/>
                  <a:pt x="2561110" y="131528"/>
                  <a:pt x="2564246" y="127656"/>
                </a:cubicBezTo>
                <a:cubicBezTo>
                  <a:pt x="2576791" y="112165"/>
                  <a:pt x="2588269" y="94458"/>
                  <a:pt x="2598681" y="74533"/>
                </a:cubicBezTo>
                <a:cubicBezTo>
                  <a:pt x="2609093" y="54609"/>
                  <a:pt x="2612938" y="39959"/>
                  <a:pt x="2610215" y="30583"/>
                </a:cubicBezTo>
                <a:cubicBezTo>
                  <a:pt x="2608174" y="23550"/>
                  <a:pt x="2609603" y="19959"/>
                  <a:pt x="2614502" y="19809"/>
                </a:cubicBezTo>
                <a:close/>
                <a:moveTo>
                  <a:pt x="1101755" y="19401"/>
                </a:moveTo>
                <a:cubicBezTo>
                  <a:pt x="1103035" y="19354"/>
                  <a:pt x="1104643" y="19642"/>
                  <a:pt x="1106578" y="20267"/>
                </a:cubicBezTo>
                <a:cubicBezTo>
                  <a:pt x="1114317" y="22766"/>
                  <a:pt x="1121542" y="26781"/>
                  <a:pt x="1128251" y="32313"/>
                </a:cubicBezTo>
                <a:cubicBezTo>
                  <a:pt x="1134961" y="37844"/>
                  <a:pt x="1136033" y="42272"/>
                  <a:pt x="1131470" y="45596"/>
                </a:cubicBezTo>
                <a:cubicBezTo>
                  <a:pt x="1126906" y="48919"/>
                  <a:pt x="1121170" y="57682"/>
                  <a:pt x="1114260" y="71882"/>
                </a:cubicBezTo>
                <a:cubicBezTo>
                  <a:pt x="1107353" y="86083"/>
                  <a:pt x="1098634" y="100315"/>
                  <a:pt x="1088104" y="114577"/>
                </a:cubicBezTo>
                <a:cubicBezTo>
                  <a:pt x="1101971" y="113126"/>
                  <a:pt x="1116556" y="108872"/>
                  <a:pt x="1131860" y="101815"/>
                </a:cubicBezTo>
                <a:cubicBezTo>
                  <a:pt x="1147165" y="94758"/>
                  <a:pt x="1159263" y="94402"/>
                  <a:pt x="1168155" y="100746"/>
                </a:cubicBezTo>
                <a:cubicBezTo>
                  <a:pt x="1177048" y="107089"/>
                  <a:pt x="1173452" y="112940"/>
                  <a:pt x="1157366" y="118298"/>
                </a:cubicBezTo>
                <a:cubicBezTo>
                  <a:pt x="1141279" y="123656"/>
                  <a:pt x="1129479" y="126936"/>
                  <a:pt x="1121962" y="128139"/>
                </a:cubicBezTo>
                <a:cubicBezTo>
                  <a:pt x="1128970" y="131376"/>
                  <a:pt x="1131070" y="135438"/>
                  <a:pt x="1128260" y="140325"/>
                </a:cubicBezTo>
                <a:cubicBezTo>
                  <a:pt x="1125451" y="145211"/>
                  <a:pt x="1123083" y="152870"/>
                  <a:pt x="1121153" y="163300"/>
                </a:cubicBezTo>
                <a:cubicBezTo>
                  <a:pt x="1119225" y="173730"/>
                  <a:pt x="1115991" y="185773"/>
                  <a:pt x="1111452" y="199428"/>
                </a:cubicBezTo>
                <a:cubicBezTo>
                  <a:pt x="1126198" y="211781"/>
                  <a:pt x="1139646" y="220614"/>
                  <a:pt x="1151793" y="225929"/>
                </a:cubicBezTo>
                <a:cubicBezTo>
                  <a:pt x="1163941" y="231243"/>
                  <a:pt x="1175432" y="235981"/>
                  <a:pt x="1186266" y="240142"/>
                </a:cubicBezTo>
                <a:cubicBezTo>
                  <a:pt x="1197099" y="244303"/>
                  <a:pt x="1199502" y="247391"/>
                  <a:pt x="1193475" y="249406"/>
                </a:cubicBezTo>
                <a:cubicBezTo>
                  <a:pt x="1187447" y="251422"/>
                  <a:pt x="1177572" y="253019"/>
                  <a:pt x="1163848" y="254197"/>
                </a:cubicBezTo>
                <a:cubicBezTo>
                  <a:pt x="1150125" y="255375"/>
                  <a:pt x="1139890" y="254085"/>
                  <a:pt x="1133143" y="250327"/>
                </a:cubicBezTo>
                <a:cubicBezTo>
                  <a:pt x="1126397" y="246569"/>
                  <a:pt x="1115545" y="234831"/>
                  <a:pt x="1100587" y="215111"/>
                </a:cubicBezTo>
                <a:cubicBezTo>
                  <a:pt x="1092079" y="224809"/>
                  <a:pt x="1082542" y="231897"/>
                  <a:pt x="1071976" y="236375"/>
                </a:cubicBezTo>
                <a:cubicBezTo>
                  <a:pt x="1061409" y="240852"/>
                  <a:pt x="1050147" y="243484"/>
                  <a:pt x="1038191" y="244272"/>
                </a:cubicBezTo>
                <a:cubicBezTo>
                  <a:pt x="1026235" y="245059"/>
                  <a:pt x="1025560" y="242790"/>
                  <a:pt x="1036164" y="237463"/>
                </a:cubicBezTo>
                <a:cubicBezTo>
                  <a:pt x="1046767" y="232136"/>
                  <a:pt x="1056589" y="226273"/>
                  <a:pt x="1065632" y="219873"/>
                </a:cubicBezTo>
                <a:cubicBezTo>
                  <a:pt x="1074672" y="213474"/>
                  <a:pt x="1081729" y="206888"/>
                  <a:pt x="1086803" y="200116"/>
                </a:cubicBezTo>
                <a:cubicBezTo>
                  <a:pt x="1071002" y="175833"/>
                  <a:pt x="1061020" y="161238"/>
                  <a:pt x="1056860" y="156333"/>
                </a:cubicBezTo>
                <a:lnTo>
                  <a:pt x="1055453" y="151560"/>
                </a:lnTo>
                <a:lnTo>
                  <a:pt x="1055288" y="151682"/>
                </a:lnTo>
                <a:lnTo>
                  <a:pt x="1053639" y="152299"/>
                </a:lnTo>
                <a:lnTo>
                  <a:pt x="1053111" y="155817"/>
                </a:lnTo>
                <a:cubicBezTo>
                  <a:pt x="1051645" y="157547"/>
                  <a:pt x="1049018" y="158965"/>
                  <a:pt x="1045232" y="160072"/>
                </a:cubicBezTo>
                <a:cubicBezTo>
                  <a:pt x="1037661" y="162286"/>
                  <a:pt x="1029385" y="167721"/>
                  <a:pt x="1020406" y="176378"/>
                </a:cubicBezTo>
                <a:cubicBezTo>
                  <a:pt x="1021882" y="179268"/>
                  <a:pt x="1023073" y="182400"/>
                  <a:pt x="1023978" y="185773"/>
                </a:cubicBezTo>
                <a:cubicBezTo>
                  <a:pt x="1032288" y="182040"/>
                  <a:pt x="1039996" y="179358"/>
                  <a:pt x="1047103" y="177727"/>
                </a:cubicBezTo>
                <a:cubicBezTo>
                  <a:pt x="1054209" y="176096"/>
                  <a:pt x="1054760" y="178332"/>
                  <a:pt x="1048758" y="184434"/>
                </a:cubicBezTo>
                <a:cubicBezTo>
                  <a:pt x="1042756" y="190536"/>
                  <a:pt x="1034861" y="196030"/>
                  <a:pt x="1025076" y="200916"/>
                </a:cubicBezTo>
                <a:cubicBezTo>
                  <a:pt x="1025833" y="225523"/>
                  <a:pt x="1024976" y="241937"/>
                  <a:pt x="1022508" y="250160"/>
                </a:cubicBezTo>
                <a:cubicBezTo>
                  <a:pt x="1020040" y="258383"/>
                  <a:pt x="1015758" y="265102"/>
                  <a:pt x="1009663" y="270317"/>
                </a:cubicBezTo>
                <a:cubicBezTo>
                  <a:pt x="1003567" y="275532"/>
                  <a:pt x="999059" y="275402"/>
                  <a:pt x="996138" y="269926"/>
                </a:cubicBezTo>
                <a:cubicBezTo>
                  <a:pt x="993217" y="264450"/>
                  <a:pt x="987946" y="258007"/>
                  <a:pt x="980325" y="250597"/>
                </a:cubicBezTo>
                <a:cubicBezTo>
                  <a:pt x="972704" y="243187"/>
                  <a:pt x="973805" y="240455"/>
                  <a:pt x="983627" y="242402"/>
                </a:cubicBezTo>
                <a:cubicBezTo>
                  <a:pt x="993450" y="244349"/>
                  <a:pt x="999483" y="243515"/>
                  <a:pt x="1001728" y="239900"/>
                </a:cubicBezTo>
                <a:cubicBezTo>
                  <a:pt x="1003973" y="236285"/>
                  <a:pt x="1005095" y="226074"/>
                  <a:pt x="1005095" y="209269"/>
                </a:cubicBezTo>
                <a:cubicBezTo>
                  <a:pt x="988365" y="218348"/>
                  <a:pt x="977242" y="224704"/>
                  <a:pt x="971731" y="228338"/>
                </a:cubicBezTo>
                <a:cubicBezTo>
                  <a:pt x="966217" y="231972"/>
                  <a:pt x="961244" y="232893"/>
                  <a:pt x="956811" y="231101"/>
                </a:cubicBezTo>
                <a:cubicBezTo>
                  <a:pt x="952376" y="229308"/>
                  <a:pt x="948420" y="224809"/>
                  <a:pt x="944941" y="217604"/>
                </a:cubicBezTo>
                <a:cubicBezTo>
                  <a:pt x="941462" y="210398"/>
                  <a:pt x="943136" y="206990"/>
                  <a:pt x="949964" y="207381"/>
                </a:cubicBezTo>
                <a:cubicBezTo>
                  <a:pt x="956792" y="207772"/>
                  <a:pt x="964838" y="206680"/>
                  <a:pt x="974101" y="204107"/>
                </a:cubicBezTo>
                <a:cubicBezTo>
                  <a:pt x="983367" y="201533"/>
                  <a:pt x="993307" y="197437"/>
                  <a:pt x="1003924" y="191819"/>
                </a:cubicBezTo>
                <a:cubicBezTo>
                  <a:pt x="1003216" y="184291"/>
                  <a:pt x="1001093" y="178236"/>
                  <a:pt x="997552" y="173653"/>
                </a:cubicBezTo>
                <a:cubicBezTo>
                  <a:pt x="994011" y="169070"/>
                  <a:pt x="994522" y="166249"/>
                  <a:pt x="999086" y="165188"/>
                </a:cubicBezTo>
                <a:cubicBezTo>
                  <a:pt x="1003651" y="164128"/>
                  <a:pt x="1008208" y="165154"/>
                  <a:pt x="1012761" y="168267"/>
                </a:cubicBezTo>
                <a:cubicBezTo>
                  <a:pt x="1016481" y="161334"/>
                  <a:pt x="1019246" y="156900"/>
                  <a:pt x="1021058" y="154966"/>
                </a:cubicBezTo>
                <a:cubicBezTo>
                  <a:pt x="1022868" y="153031"/>
                  <a:pt x="1021200" y="153223"/>
                  <a:pt x="1016053" y="155542"/>
                </a:cubicBezTo>
                <a:cubicBezTo>
                  <a:pt x="1010906" y="157862"/>
                  <a:pt x="1005492" y="159728"/>
                  <a:pt x="999812" y="161142"/>
                </a:cubicBezTo>
                <a:cubicBezTo>
                  <a:pt x="989457" y="170766"/>
                  <a:pt x="977330" y="181138"/>
                  <a:pt x="963432" y="192256"/>
                </a:cubicBezTo>
                <a:cubicBezTo>
                  <a:pt x="949536" y="203375"/>
                  <a:pt x="935884" y="210934"/>
                  <a:pt x="922478" y="214934"/>
                </a:cubicBezTo>
                <a:cubicBezTo>
                  <a:pt x="909071" y="218934"/>
                  <a:pt x="907400" y="216770"/>
                  <a:pt x="917464" y="208441"/>
                </a:cubicBezTo>
                <a:cubicBezTo>
                  <a:pt x="927529" y="200113"/>
                  <a:pt x="936380" y="192898"/>
                  <a:pt x="944021" y="186796"/>
                </a:cubicBezTo>
                <a:cubicBezTo>
                  <a:pt x="951659" y="180694"/>
                  <a:pt x="961898" y="173011"/>
                  <a:pt x="974734" y="163747"/>
                </a:cubicBezTo>
                <a:cubicBezTo>
                  <a:pt x="974598" y="163747"/>
                  <a:pt x="972619" y="161502"/>
                  <a:pt x="968800" y="157012"/>
                </a:cubicBezTo>
                <a:cubicBezTo>
                  <a:pt x="964980" y="152522"/>
                  <a:pt x="965684" y="149986"/>
                  <a:pt x="970911" y="149403"/>
                </a:cubicBezTo>
                <a:cubicBezTo>
                  <a:pt x="976139" y="148820"/>
                  <a:pt x="982139" y="147847"/>
                  <a:pt x="988910" y="146482"/>
                </a:cubicBezTo>
                <a:cubicBezTo>
                  <a:pt x="999142" y="136263"/>
                  <a:pt x="1006869" y="128394"/>
                  <a:pt x="1012090" y="122875"/>
                </a:cubicBezTo>
                <a:lnTo>
                  <a:pt x="976222" y="132009"/>
                </a:lnTo>
                <a:cubicBezTo>
                  <a:pt x="967653" y="133572"/>
                  <a:pt x="959272" y="135165"/>
                  <a:pt x="951081" y="136790"/>
                </a:cubicBezTo>
                <a:cubicBezTo>
                  <a:pt x="942888" y="138415"/>
                  <a:pt x="934860" y="135119"/>
                  <a:pt x="926998" y="126902"/>
                </a:cubicBezTo>
                <a:cubicBezTo>
                  <a:pt x="919135" y="118686"/>
                  <a:pt x="920022" y="114971"/>
                  <a:pt x="929658" y="115759"/>
                </a:cubicBezTo>
                <a:cubicBezTo>
                  <a:pt x="939295" y="116546"/>
                  <a:pt x="948853" y="116373"/>
                  <a:pt x="958335" y="115238"/>
                </a:cubicBezTo>
                <a:cubicBezTo>
                  <a:pt x="967817" y="114103"/>
                  <a:pt x="981456" y="112109"/>
                  <a:pt x="999254" y="109257"/>
                </a:cubicBezTo>
                <a:lnTo>
                  <a:pt x="999254" y="92532"/>
                </a:lnTo>
                <a:cubicBezTo>
                  <a:pt x="988786" y="95645"/>
                  <a:pt x="979943" y="94504"/>
                  <a:pt x="972725" y="89109"/>
                </a:cubicBezTo>
                <a:cubicBezTo>
                  <a:pt x="965507" y="83714"/>
                  <a:pt x="964521" y="80400"/>
                  <a:pt x="969767" y="79166"/>
                </a:cubicBezTo>
                <a:cubicBezTo>
                  <a:pt x="975014" y="77932"/>
                  <a:pt x="984843" y="75944"/>
                  <a:pt x="999254" y="73203"/>
                </a:cubicBezTo>
                <a:cubicBezTo>
                  <a:pt x="999254" y="66692"/>
                  <a:pt x="999065" y="59309"/>
                  <a:pt x="998686" y="51056"/>
                </a:cubicBezTo>
                <a:cubicBezTo>
                  <a:pt x="998308" y="42802"/>
                  <a:pt x="996557" y="34982"/>
                  <a:pt x="993432" y="27597"/>
                </a:cubicBezTo>
                <a:cubicBezTo>
                  <a:pt x="990306" y="20211"/>
                  <a:pt x="993112" y="17541"/>
                  <a:pt x="1001850" y="19588"/>
                </a:cubicBezTo>
                <a:cubicBezTo>
                  <a:pt x="1010587" y="21634"/>
                  <a:pt x="1017030" y="23860"/>
                  <a:pt x="1021178" y="26267"/>
                </a:cubicBezTo>
                <a:cubicBezTo>
                  <a:pt x="1025326" y="28673"/>
                  <a:pt x="1026235" y="32827"/>
                  <a:pt x="1023904" y="38731"/>
                </a:cubicBezTo>
                <a:cubicBezTo>
                  <a:pt x="1021572" y="44634"/>
                  <a:pt x="1020406" y="54736"/>
                  <a:pt x="1020406" y="69036"/>
                </a:cubicBezTo>
                <a:cubicBezTo>
                  <a:pt x="1022911" y="69110"/>
                  <a:pt x="1026499" y="68741"/>
                  <a:pt x="1031168" y="67929"/>
                </a:cubicBezTo>
                <a:cubicBezTo>
                  <a:pt x="1035838" y="67117"/>
                  <a:pt x="1040076" y="68946"/>
                  <a:pt x="1043884" y="73417"/>
                </a:cubicBezTo>
                <a:cubicBezTo>
                  <a:pt x="1047691" y="77888"/>
                  <a:pt x="1045621" y="81603"/>
                  <a:pt x="1037670" y="84561"/>
                </a:cubicBezTo>
                <a:cubicBezTo>
                  <a:pt x="1029720" y="87519"/>
                  <a:pt x="1023506" y="89270"/>
                  <a:pt x="1019029" y="89816"/>
                </a:cubicBezTo>
                <a:lnTo>
                  <a:pt x="1018062" y="105238"/>
                </a:lnTo>
                <a:lnTo>
                  <a:pt x="1024015" y="105462"/>
                </a:lnTo>
                <a:cubicBezTo>
                  <a:pt x="1031841" y="96929"/>
                  <a:pt x="1037648" y="89441"/>
                  <a:pt x="1041438" y="82998"/>
                </a:cubicBezTo>
                <a:cubicBezTo>
                  <a:pt x="1045226" y="76555"/>
                  <a:pt x="1047120" y="70760"/>
                  <a:pt x="1047120" y="65613"/>
                </a:cubicBezTo>
                <a:cubicBezTo>
                  <a:pt x="1047120" y="57006"/>
                  <a:pt x="1050885" y="54603"/>
                  <a:pt x="1058414" y="58404"/>
                </a:cubicBezTo>
                <a:cubicBezTo>
                  <a:pt x="1065941" y="62205"/>
                  <a:pt x="1071606" y="66342"/>
                  <a:pt x="1075408" y="70813"/>
                </a:cubicBezTo>
                <a:cubicBezTo>
                  <a:pt x="1079208" y="75284"/>
                  <a:pt x="1078356" y="78942"/>
                  <a:pt x="1072850" y="81789"/>
                </a:cubicBezTo>
                <a:cubicBezTo>
                  <a:pt x="1067343" y="84635"/>
                  <a:pt x="1059200" y="91676"/>
                  <a:pt x="1048423" y="102913"/>
                </a:cubicBezTo>
                <a:cubicBezTo>
                  <a:pt x="1049638" y="102913"/>
                  <a:pt x="1052247" y="102327"/>
                  <a:pt x="1056246" y="101155"/>
                </a:cubicBezTo>
                <a:cubicBezTo>
                  <a:pt x="1060246" y="99983"/>
                  <a:pt x="1064611" y="101992"/>
                  <a:pt x="1069342" y="107183"/>
                </a:cubicBezTo>
                <a:lnTo>
                  <a:pt x="1070791" y="110672"/>
                </a:lnTo>
                <a:lnTo>
                  <a:pt x="1075194" y="102550"/>
                </a:lnTo>
                <a:cubicBezTo>
                  <a:pt x="1082933" y="87884"/>
                  <a:pt x="1089527" y="74009"/>
                  <a:pt x="1094978" y="60925"/>
                </a:cubicBezTo>
                <a:cubicBezTo>
                  <a:pt x="1100430" y="47840"/>
                  <a:pt x="1101790" y="37168"/>
                  <a:pt x="1099061" y="28908"/>
                </a:cubicBezTo>
                <a:cubicBezTo>
                  <a:pt x="1097016" y="22713"/>
                  <a:pt x="1097913" y="19544"/>
                  <a:pt x="1101755" y="19401"/>
                </a:cubicBezTo>
                <a:close/>
                <a:moveTo>
                  <a:pt x="2247833" y="19364"/>
                </a:moveTo>
                <a:cubicBezTo>
                  <a:pt x="2249369" y="19285"/>
                  <a:pt x="2251324" y="19549"/>
                  <a:pt x="2253698" y="20155"/>
                </a:cubicBezTo>
                <a:cubicBezTo>
                  <a:pt x="2263192" y="22580"/>
                  <a:pt x="2270999" y="25392"/>
                  <a:pt x="2277120" y="28592"/>
                </a:cubicBezTo>
                <a:cubicBezTo>
                  <a:pt x="2283240" y="31792"/>
                  <a:pt x="2284536" y="36979"/>
                  <a:pt x="2281008" y="44154"/>
                </a:cubicBezTo>
                <a:cubicBezTo>
                  <a:pt x="2277479" y="51329"/>
                  <a:pt x="2275349" y="73631"/>
                  <a:pt x="2274617" y="111061"/>
                </a:cubicBezTo>
                <a:cubicBezTo>
                  <a:pt x="2297363" y="108023"/>
                  <a:pt x="2315660" y="104736"/>
                  <a:pt x="2329507" y="101201"/>
                </a:cubicBezTo>
                <a:cubicBezTo>
                  <a:pt x="2343354" y="97667"/>
                  <a:pt x="2353819" y="98966"/>
                  <a:pt x="2360900" y="105099"/>
                </a:cubicBezTo>
                <a:cubicBezTo>
                  <a:pt x="2367982" y="111232"/>
                  <a:pt x="2369737" y="115526"/>
                  <a:pt x="2366165" y="117982"/>
                </a:cubicBezTo>
                <a:cubicBezTo>
                  <a:pt x="2362593" y="120438"/>
                  <a:pt x="2349097" y="122639"/>
                  <a:pt x="2325675" y="124586"/>
                </a:cubicBezTo>
                <a:cubicBezTo>
                  <a:pt x="2302253" y="126533"/>
                  <a:pt x="2284731" y="128536"/>
                  <a:pt x="2273110" y="130595"/>
                </a:cubicBezTo>
                <a:lnTo>
                  <a:pt x="2271120" y="148157"/>
                </a:lnTo>
                <a:cubicBezTo>
                  <a:pt x="2288744" y="173420"/>
                  <a:pt x="2303862" y="192548"/>
                  <a:pt x="2316475" y="205539"/>
                </a:cubicBezTo>
                <a:cubicBezTo>
                  <a:pt x="2329088" y="218531"/>
                  <a:pt x="2342858" y="228667"/>
                  <a:pt x="2357784" y="235947"/>
                </a:cubicBezTo>
                <a:cubicBezTo>
                  <a:pt x="2372710" y="243227"/>
                  <a:pt x="2386514" y="249940"/>
                  <a:pt x="2399196" y="256085"/>
                </a:cubicBezTo>
                <a:cubicBezTo>
                  <a:pt x="2411877" y="262230"/>
                  <a:pt x="2407298" y="265303"/>
                  <a:pt x="2385457" y="265303"/>
                </a:cubicBezTo>
                <a:cubicBezTo>
                  <a:pt x="2366668" y="265303"/>
                  <a:pt x="2351915" y="265095"/>
                  <a:pt x="2341199" y="264680"/>
                </a:cubicBezTo>
                <a:cubicBezTo>
                  <a:pt x="2330484" y="264264"/>
                  <a:pt x="2321244" y="258538"/>
                  <a:pt x="2313480" y="247500"/>
                </a:cubicBezTo>
                <a:cubicBezTo>
                  <a:pt x="2305716" y="236461"/>
                  <a:pt x="2298486" y="225426"/>
                  <a:pt x="2291788" y="214395"/>
                </a:cubicBezTo>
                <a:cubicBezTo>
                  <a:pt x="2285091" y="203363"/>
                  <a:pt x="2277017" y="186864"/>
                  <a:pt x="2267567" y="164900"/>
                </a:cubicBezTo>
                <a:cubicBezTo>
                  <a:pt x="2261155" y="194827"/>
                  <a:pt x="2250916" y="217024"/>
                  <a:pt x="2236852" y="231491"/>
                </a:cubicBezTo>
                <a:cubicBezTo>
                  <a:pt x="2222788" y="245959"/>
                  <a:pt x="2205698" y="256184"/>
                  <a:pt x="2185581" y="262168"/>
                </a:cubicBezTo>
                <a:cubicBezTo>
                  <a:pt x="2165464" y="268153"/>
                  <a:pt x="2162364" y="266404"/>
                  <a:pt x="2176279" y="256922"/>
                </a:cubicBezTo>
                <a:cubicBezTo>
                  <a:pt x="2190195" y="247441"/>
                  <a:pt x="2202092" y="237382"/>
                  <a:pt x="2211970" y="226747"/>
                </a:cubicBezTo>
                <a:cubicBezTo>
                  <a:pt x="2221848" y="216112"/>
                  <a:pt x="2230267" y="202479"/>
                  <a:pt x="2237224" y="185847"/>
                </a:cubicBezTo>
                <a:cubicBezTo>
                  <a:pt x="2244182" y="169216"/>
                  <a:pt x="2248430" y="152119"/>
                  <a:pt x="2249968" y="134558"/>
                </a:cubicBezTo>
                <a:cubicBezTo>
                  <a:pt x="2225485" y="138452"/>
                  <a:pt x="2210333" y="141177"/>
                  <a:pt x="2204510" y="142734"/>
                </a:cubicBezTo>
                <a:cubicBezTo>
                  <a:pt x="2198687" y="144290"/>
                  <a:pt x="2190412" y="140765"/>
                  <a:pt x="2179684" y="132158"/>
                </a:cubicBezTo>
                <a:cubicBezTo>
                  <a:pt x="2168956" y="123551"/>
                  <a:pt x="2170726" y="119641"/>
                  <a:pt x="2184995" y="120428"/>
                </a:cubicBezTo>
                <a:cubicBezTo>
                  <a:pt x="2199264" y="121216"/>
                  <a:pt x="2221337" y="119427"/>
                  <a:pt x="2251214" y="115061"/>
                </a:cubicBezTo>
                <a:cubicBezTo>
                  <a:pt x="2251946" y="96172"/>
                  <a:pt x="2252119" y="79293"/>
                  <a:pt x="2251735" y="64422"/>
                </a:cubicBezTo>
                <a:cubicBezTo>
                  <a:pt x="2251351" y="49552"/>
                  <a:pt x="2249208" y="37850"/>
                  <a:pt x="2245308" y="29317"/>
                </a:cubicBezTo>
                <a:cubicBezTo>
                  <a:pt x="2242382" y="22918"/>
                  <a:pt x="2243224" y="19600"/>
                  <a:pt x="2247833" y="19364"/>
                </a:cubicBezTo>
                <a:close/>
                <a:moveTo>
                  <a:pt x="3943848" y="18790"/>
                </a:moveTo>
                <a:cubicBezTo>
                  <a:pt x="3946866" y="17948"/>
                  <a:pt x="3952146" y="18255"/>
                  <a:pt x="3959687" y="19709"/>
                </a:cubicBezTo>
                <a:cubicBezTo>
                  <a:pt x="3974768" y="22617"/>
                  <a:pt x="3983158" y="27665"/>
                  <a:pt x="3984857" y="34852"/>
                </a:cubicBezTo>
                <a:cubicBezTo>
                  <a:pt x="3986556" y="42039"/>
                  <a:pt x="3985524" y="47611"/>
                  <a:pt x="3981760" y="51567"/>
                </a:cubicBezTo>
                <a:cubicBezTo>
                  <a:pt x="3977996" y="55524"/>
                  <a:pt x="3973137" y="55434"/>
                  <a:pt x="3967184" y="51298"/>
                </a:cubicBezTo>
                <a:cubicBezTo>
                  <a:pt x="3961231" y="47161"/>
                  <a:pt x="3956133" y="43388"/>
                  <a:pt x="3951892" y="39977"/>
                </a:cubicBezTo>
                <a:cubicBezTo>
                  <a:pt x="3948022" y="36108"/>
                  <a:pt x="3944584" y="31035"/>
                  <a:pt x="3941576" y="24760"/>
                </a:cubicBezTo>
                <a:cubicBezTo>
                  <a:pt x="3940072" y="21622"/>
                  <a:pt x="3940830" y="19632"/>
                  <a:pt x="3943848" y="18790"/>
                </a:cubicBezTo>
                <a:close/>
                <a:moveTo>
                  <a:pt x="5149128" y="16393"/>
                </a:moveTo>
                <a:cubicBezTo>
                  <a:pt x="5152057" y="16371"/>
                  <a:pt x="5156327" y="17864"/>
                  <a:pt x="5161939" y="20872"/>
                </a:cubicBezTo>
                <a:cubicBezTo>
                  <a:pt x="5173163" y="26887"/>
                  <a:pt x="5176840" y="31237"/>
                  <a:pt x="5172971" y="33922"/>
                </a:cubicBezTo>
                <a:cubicBezTo>
                  <a:pt x="5169101" y="36607"/>
                  <a:pt x="5164029" y="41311"/>
                  <a:pt x="5157753" y="48033"/>
                </a:cubicBezTo>
                <a:cubicBezTo>
                  <a:pt x="5178800" y="47313"/>
                  <a:pt x="5195992" y="44408"/>
                  <a:pt x="5209331" y="39317"/>
                </a:cubicBezTo>
                <a:cubicBezTo>
                  <a:pt x="5222670" y="34226"/>
                  <a:pt x="5233169" y="34418"/>
                  <a:pt x="5240827" y="39894"/>
                </a:cubicBezTo>
                <a:cubicBezTo>
                  <a:pt x="5248486" y="45369"/>
                  <a:pt x="5248179" y="49856"/>
                  <a:pt x="5239906" y="53353"/>
                </a:cubicBezTo>
                <a:cubicBezTo>
                  <a:pt x="5231634" y="56851"/>
                  <a:pt x="5221811" y="59582"/>
                  <a:pt x="5210438" y="61548"/>
                </a:cubicBezTo>
                <a:cubicBezTo>
                  <a:pt x="5199065" y="63514"/>
                  <a:pt x="5188129" y="64695"/>
                  <a:pt x="5177631" y="65092"/>
                </a:cubicBezTo>
                <a:cubicBezTo>
                  <a:pt x="5167132" y="65489"/>
                  <a:pt x="5158063" y="64515"/>
                  <a:pt x="5150423" y="62171"/>
                </a:cubicBezTo>
                <a:cubicBezTo>
                  <a:pt x="5143391" y="68769"/>
                  <a:pt x="5136288" y="74459"/>
                  <a:pt x="5129113" y="79240"/>
                </a:cubicBezTo>
                <a:cubicBezTo>
                  <a:pt x="5121938" y="84021"/>
                  <a:pt x="5112636" y="87819"/>
                  <a:pt x="5101207" y="90635"/>
                </a:cubicBezTo>
                <a:cubicBezTo>
                  <a:pt x="5089779" y="93450"/>
                  <a:pt x="5089044" y="90920"/>
                  <a:pt x="5099003" y="83044"/>
                </a:cubicBezTo>
                <a:cubicBezTo>
                  <a:pt x="5108962" y="75169"/>
                  <a:pt x="5116804" y="67799"/>
                  <a:pt x="5122527" y="60934"/>
                </a:cubicBezTo>
                <a:cubicBezTo>
                  <a:pt x="5128251" y="54069"/>
                  <a:pt x="5133200" y="47223"/>
                  <a:pt x="5137373" y="40396"/>
                </a:cubicBezTo>
                <a:cubicBezTo>
                  <a:pt x="5141546" y="33568"/>
                  <a:pt x="5143878" y="27104"/>
                  <a:pt x="5144368" y="21002"/>
                </a:cubicBezTo>
                <a:cubicBezTo>
                  <a:pt x="5144613" y="17951"/>
                  <a:pt x="5146199" y="16414"/>
                  <a:pt x="5149128" y="16393"/>
                </a:cubicBezTo>
                <a:close/>
                <a:moveTo>
                  <a:pt x="738907" y="15965"/>
                </a:moveTo>
                <a:cubicBezTo>
                  <a:pt x="740263" y="15053"/>
                  <a:pt x="742488" y="15129"/>
                  <a:pt x="745586" y="16193"/>
                </a:cubicBezTo>
                <a:cubicBezTo>
                  <a:pt x="751781" y="18320"/>
                  <a:pt x="757446" y="21569"/>
                  <a:pt x="762580" y="25941"/>
                </a:cubicBezTo>
                <a:cubicBezTo>
                  <a:pt x="767714" y="30313"/>
                  <a:pt x="769095" y="33416"/>
                  <a:pt x="766720" y="35252"/>
                </a:cubicBezTo>
                <a:cubicBezTo>
                  <a:pt x="764345" y="37088"/>
                  <a:pt x="760088" y="39791"/>
                  <a:pt x="753948" y="43363"/>
                </a:cubicBezTo>
                <a:cubicBezTo>
                  <a:pt x="756986" y="43462"/>
                  <a:pt x="760260" y="42811"/>
                  <a:pt x="763771" y="41410"/>
                </a:cubicBezTo>
                <a:cubicBezTo>
                  <a:pt x="767281" y="40008"/>
                  <a:pt x="770573" y="37844"/>
                  <a:pt x="773650" y="34917"/>
                </a:cubicBezTo>
                <a:cubicBezTo>
                  <a:pt x="776725" y="31990"/>
                  <a:pt x="780709" y="31162"/>
                  <a:pt x="785602" y="32434"/>
                </a:cubicBezTo>
                <a:cubicBezTo>
                  <a:pt x="790495" y="33705"/>
                  <a:pt x="795782" y="36362"/>
                  <a:pt x="801461" y="40405"/>
                </a:cubicBezTo>
                <a:cubicBezTo>
                  <a:pt x="807142" y="44448"/>
                  <a:pt x="807216" y="48200"/>
                  <a:pt x="801684" y="51660"/>
                </a:cubicBezTo>
                <a:cubicBezTo>
                  <a:pt x="796154" y="55121"/>
                  <a:pt x="790764" y="59474"/>
                  <a:pt x="785518" y="64720"/>
                </a:cubicBezTo>
                <a:cubicBezTo>
                  <a:pt x="780271" y="69966"/>
                  <a:pt x="776360" y="73352"/>
                  <a:pt x="773780" y="74878"/>
                </a:cubicBezTo>
                <a:cubicBezTo>
                  <a:pt x="784942" y="72769"/>
                  <a:pt x="792689" y="70103"/>
                  <a:pt x="797024" y="66878"/>
                </a:cubicBezTo>
                <a:cubicBezTo>
                  <a:pt x="801359" y="63653"/>
                  <a:pt x="807117" y="63706"/>
                  <a:pt x="814297" y="67036"/>
                </a:cubicBezTo>
                <a:cubicBezTo>
                  <a:pt x="821478" y="70366"/>
                  <a:pt x="827416" y="74233"/>
                  <a:pt x="832110" y="78635"/>
                </a:cubicBezTo>
                <a:cubicBezTo>
                  <a:pt x="836805" y="83038"/>
                  <a:pt x="837230" y="86505"/>
                  <a:pt x="833386" y="89035"/>
                </a:cubicBezTo>
                <a:cubicBezTo>
                  <a:pt x="829541" y="91565"/>
                  <a:pt x="823910" y="98873"/>
                  <a:pt x="816493" y="110959"/>
                </a:cubicBezTo>
                <a:cubicBezTo>
                  <a:pt x="810930" y="120024"/>
                  <a:pt x="806193" y="126202"/>
                  <a:pt x="802281" y="129493"/>
                </a:cubicBezTo>
                <a:lnTo>
                  <a:pt x="798849" y="131691"/>
                </a:lnTo>
                <a:lnTo>
                  <a:pt x="804643" y="133014"/>
                </a:lnTo>
                <a:cubicBezTo>
                  <a:pt x="812853" y="136747"/>
                  <a:pt x="819100" y="140963"/>
                  <a:pt x="823385" y="145664"/>
                </a:cubicBezTo>
                <a:cubicBezTo>
                  <a:pt x="827671" y="150364"/>
                  <a:pt x="826182" y="153921"/>
                  <a:pt x="818920" y="156333"/>
                </a:cubicBezTo>
                <a:cubicBezTo>
                  <a:pt x="811660" y="158745"/>
                  <a:pt x="798169" y="167548"/>
                  <a:pt x="778448" y="182741"/>
                </a:cubicBezTo>
                <a:cubicBezTo>
                  <a:pt x="793108" y="192923"/>
                  <a:pt x="807262" y="200671"/>
                  <a:pt x="820911" y="205986"/>
                </a:cubicBezTo>
                <a:cubicBezTo>
                  <a:pt x="834561" y="211300"/>
                  <a:pt x="848407" y="215315"/>
                  <a:pt x="862454" y="218032"/>
                </a:cubicBezTo>
                <a:cubicBezTo>
                  <a:pt x="876499" y="220748"/>
                  <a:pt x="881794" y="223836"/>
                  <a:pt x="878340" y="227296"/>
                </a:cubicBezTo>
                <a:cubicBezTo>
                  <a:pt x="874887" y="230756"/>
                  <a:pt x="865445" y="233482"/>
                  <a:pt x="850016" y="235472"/>
                </a:cubicBezTo>
                <a:cubicBezTo>
                  <a:pt x="834588" y="237463"/>
                  <a:pt x="823494" y="236998"/>
                  <a:pt x="816734" y="234077"/>
                </a:cubicBezTo>
                <a:cubicBezTo>
                  <a:pt x="809976" y="231156"/>
                  <a:pt x="803084" y="226186"/>
                  <a:pt x="796057" y="219166"/>
                </a:cubicBezTo>
                <a:cubicBezTo>
                  <a:pt x="789032" y="212147"/>
                  <a:pt x="781606" y="203397"/>
                  <a:pt x="773780" y="192917"/>
                </a:cubicBezTo>
                <a:cubicBezTo>
                  <a:pt x="777673" y="198944"/>
                  <a:pt x="779621" y="210596"/>
                  <a:pt x="779621" y="227873"/>
                </a:cubicBezTo>
                <a:cubicBezTo>
                  <a:pt x="779621" y="246005"/>
                  <a:pt x="774545" y="259694"/>
                  <a:pt x="764393" y="268940"/>
                </a:cubicBezTo>
                <a:cubicBezTo>
                  <a:pt x="754242" y="278186"/>
                  <a:pt x="747725" y="279907"/>
                  <a:pt x="744842" y="274103"/>
                </a:cubicBezTo>
                <a:cubicBezTo>
                  <a:pt x="741958" y="268298"/>
                  <a:pt x="735922" y="261660"/>
                  <a:pt x="726731" y="254187"/>
                </a:cubicBezTo>
                <a:cubicBezTo>
                  <a:pt x="717541" y="246715"/>
                  <a:pt x="717622" y="243757"/>
                  <a:pt x="726973" y="245314"/>
                </a:cubicBezTo>
                <a:cubicBezTo>
                  <a:pt x="736324" y="246870"/>
                  <a:pt x="742829" y="247534"/>
                  <a:pt x="746489" y="247304"/>
                </a:cubicBezTo>
                <a:cubicBezTo>
                  <a:pt x="750146" y="247075"/>
                  <a:pt x="753059" y="243543"/>
                  <a:pt x="755222" y="236709"/>
                </a:cubicBezTo>
                <a:cubicBezTo>
                  <a:pt x="757387" y="229876"/>
                  <a:pt x="758276" y="224078"/>
                  <a:pt x="757892" y="219315"/>
                </a:cubicBezTo>
                <a:cubicBezTo>
                  <a:pt x="757507" y="214553"/>
                  <a:pt x="756361" y="205753"/>
                  <a:pt x="754451" y="192917"/>
                </a:cubicBezTo>
                <a:cubicBezTo>
                  <a:pt x="748832" y="205369"/>
                  <a:pt x="740231" y="216590"/>
                  <a:pt x="728647" y="226580"/>
                </a:cubicBezTo>
                <a:cubicBezTo>
                  <a:pt x="717063" y="236570"/>
                  <a:pt x="705325" y="243382"/>
                  <a:pt x="693431" y="247016"/>
                </a:cubicBezTo>
                <a:cubicBezTo>
                  <a:pt x="681537" y="250650"/>
                  <a:pt x="679413" y="249103"/>
                  <a:pt x="687059" y="242374"/>
                </a:cubicBezTo>
                <a:cubicBezTo>
                  <a:pt x="694705" y="235646"/>
                  <a:pt x="703709" y="227101"/>
                  <a:pt x="714072" y="216739"/>
                </a:cubicBezTo>
                <a:cubicBezTo>
                  <a:pt x="724434" y="206376"/>
                  <a:pt x="734564" y="193066"/>
                  <a:pt x="744460" y="176806"/>
                </a:cubicBezTo>
                <a:cubicBezTo>
                  <a:pt x="742699" y="174326"/>
                  <a:pt x="741483" y="171913"/>
                  <a:pt x="740813" y="169569"/>
                </a:cubicBezTo>
                <a:cubicBezTo>
                  <a:pt x="734055" y="179020"/>
                  <a:pt x="726681" y="187140"/>
                  <a:pt x="718694" y="193931"/>
                </a:cubicBezTo>
                <a:cubicBezTo>
                  <a:pt x="710707" y="200721"/>
                  <a:pt x="701721" y="205949"/>
                  <a:pt x="691738" y="209613"/>
                </a:cubicBezTo>
                <a:cubicBezTo>
                  <a:pt x="681754" y="213278"/>
                  <a:pt x="680367" y="211189"/>
                  <a:pt x="687580" y="203344"/>
                </a:cubicBezTo>
                <a:cubicBezTo>
                  <a:pt x="694793" y="195500"/>
                  <a:pt x="702023" y="187571"/>
                  <a:pt x="709271" y="179559"/>
                </a:cubicBezTo>
                <a:lnTo>
                  <a:pt x="723818" y="158661"/>
                </a:lnTo>
                <a:lnTo>
                  <a:pt x="712276" y="166207"/>
                </a:lnTo>
                <a:cubicBezTo>
                  <a:pt x="707476" y="168715"/>
                  <a:pt x="702708" y="170574"/>
                  <a:pt x="697970" y="171783"/>
                </a:cubicBezTo>
                <a:cubicBezTo>
                  <a:pt x="688495" y="174202"/>
                  <a:pt x="686843" y="172605"/>
                  <a:pt x="693012" y="166993"/>
                </a:cubicBezTo>
                <a:cubicBezTo>
                  <a:pt x="699182" y="161381"/>
                  <a:pt x="705496" y="155725"/>
                  <a:pt x="711951" y="150026"/>
                </a:cubicBezTo>
                <a:cubicBezTo>
                  <a:pt x="718406" y="144328"/>
                  <a:pt x="724573" y="138781"/>
                  <a:pt x="730452" y="133386"/>
                </a:cubicBezTo>
                <a:cubicBezTo>
                  <a:pt x="728542" y="134167"/>
                  <a:pt x="726793" y="134558"/>
                  <a:pt x="725206" y="134558"/>
                </a:cubicBezTo>
                <a:cubicBezTo>
                  <a:pt x="722663" y="141565"/>
                  <a:pt x="719445" y="142579"/>
                  <a:pt x="715550" y="137599"/>
                </a:cubicBezTo>
                <a:cubicBezTo>
                  <a:pt x="711657" y="132620"/>
                  <a:pt x="708348" y="125091"/>
                  <a:pt x="705626" y="115015"/>
                </a:cubicBezTo>
                <a:cubicBezTo>
                  <a:pt x="702902" y="104938"/>
                  <a:pt x="699939" y="97096"/>
                  <a:pt x="696733" y="91490"/>
                </a:cubicBezTo>
                <a:cubicBezTo>
                  <a:pt x="693527" y="85885"/>
                  <a:pt x="694671" y="83082"/>
                  <a:pt x="700165" y="83082"/>
                </a:cubicBezTo>
                <a:cubicBezTo>
                  <a:pt x="704420" y="83082"/>
                  <a:pt x="708084" y="83271"/>
                  <a:pt x="711161" y="83649"/>
                </a:cubicBezTo>
                <a:cubicBezTo>
                  <a:pt x="714236" y="84027"/>
                  <a:pt x="717693" y="84235"/>
                  <a:pt x="721532" y="84272"/>
                </a:cubicBezTo>
                <a:cubicBezTo>
                  <a:pt x="725369" y="84309"/>
                  <a:pt x="737156" y="82865"/>
                  <a:pt x="756887" y="79938"/>
                </a:cubicBezTo>
                <a:cubicBezTo>
                  <a:pt x="758909" y="75225"/>
                  <a:pt x="761429" y="69920"/>
                  <a:pt x="764449" y="64022"/>
                </a:cubicBezTo>
                <a:cubicBezTo>
                  <a:pt x="767470" y="58125"/>
                  <a:pt x="767954" y="55555"/>
                  <a:pt x="765900" y="56311"/>
                </a:cubicBezTo>
                <a:cubicBezTo>
                  <a:pt x="763849" y="57068"/>
                  <a:pt x="760950" y="57846"/>
                  <a:pt x="757204" y="58646"/>
                </a:cubicBezTo>
                <a:cubicBezTo>
                  <a:pt x="753458" y="59446"/>
                  <a:pt x="749967" y="57899"/>
                  <a:pt x="746730" y="54004"/>
                </a:cubicBezTo>
                <a:cubicBezTo>
                  <a:pt x="735580" y="65402"/>
                  <a:pt x="724828" y="72726"/>
                  <a:pt x="714471" y="75975"/>
                </a:cubicBezTo>
                <a:cubicBezTo>
                  <a:pt x="704115" y="79225"/>
                  <a:pt x="701929" y="77544"/>
                  <a:pt x="707913" y="70934"/>
                </a:cubicBezTo>
                <a:cubicBezTo>
                  <a:pt x="713898" y="64323"/>
                  <a:pt x="720512" y="55902"/>
                  <a:pt x="727754" y="45670"/>
                </a:cubicBezTo>
                <a:cubicBezTo>
                  <a:pt x="734997" y="35438"/>
                  <a:pt x="738232" y="27435"/>
                  <a:pt x="737456" y="21662"/>
                </a:cubicBezTo>
                <a:cubicBezTo>
                  <a:pt x="737068" y="18776"/>
                  <a:pt x="737553" y="16876"/>
                  <a:pt x="738907" y="15965"/>
                </a:cubicBezTo>
                <a:close/>
                <a:moveTo>
                  <a:pt x="1335534" y="14893"/>
                </a:moveTo>
                <a:cubicBezTo>
                  <a:pt x="1338695" y="14008"/>
                  <a:pt x="1344567" y="14918"/>
                  <a:pt x="1353149" y="17625"/>
                </a:cubicBezTo>
                <a:cubicBezTo>
                  <a:pt x="1370314" y="23039"/>
                  <a:pt x="1377246" y="31817"/>
                  <a:pt x="1373948" y="43958"/>
                </a:cubicBezTo>
                <a:cubicBezTo>
                  <a:pt x="1370648" y="56100"/>
                  <a:pt x="1363604" y="57911"/>
                  <a:pt x="1352815" y="49391"/>
                </a:cubicBezTo>
                <a:cubicBezTo>
                  <a:pt x="1344913" y="40709"/>
                  <a:pt x="1338703" y="31891"/>
                  <a:pt x="1334183" y="22936"/>
                </a:cubicBezTo>
                <a:cubicBezTo>
                  <a:pt x="1331922" y="18459"/>
                  <a:pt x="1332372" y="15778"/>
                  <a:pt x="1335534" y="14893"/>
                </a:cubicBezTo>
                <a:close/>
                <a:moveTo>
                  <a:pt x="5417590" y="14044"/>
                </a:moveTo>
                <a:cubicBezTo>
                  <a:pt x="5420975" y="13548"/>
                  <a:pt x="5426536" y="14956"/>
                  <a:pt x="5434275" y="18267"/>
                </a:cubicBezTo>
                <a:cubicBezTo>
                  <a:pt x="5444570" y="23984"/>
                  <a:pt x="5448237" y="28614"/>
                  <a:pt x="5445279" y="32155"/>
                </a:cubicBezTo>
                <a:cubicBezTo>
                  <a:pt x="5442322" y="35695"/>
                  <a:pt x="5438735" y="41872"/>
                  <a:pt x="5434517" y="50684"/>
                </a:cubicBezTo>
                <a:cubicBezTo>
                  <a:pt x="5430301" y="59496"/>
                  <a:pt x="5423690" y="70282"/>
                  <a:pt x="5414686" y="83044"/>
                </a:cubicBezTo>
                <a:cubicBezTo>
                  <a:pt x="5418704" y="83131"/>
                  <a:pt x="5425085" y="82412"/>
                  <a:pt x="5433829" y="80886"/>
                </a:cubicBezTo>
                <a:cubicBezTo>
                  <a:pt x="5442573" y="79361"/>
                  <a:pt x="5449273" y="77200"/>
                  <a:pt x="5453930" y="74403"/>
                </a:cubicBezTo>
                <a:cubicBezTo>
                  <a:pt x="5458587" y="71606"/>
                  <a:pt x="5464438" y="71656"/>
                  <a:pt x="5471483" y="74552"/>
                </a:cubicBezTo>
                <a:cubicBezTo>
                  <a:pt x="5478527" y="77448"/>
                  <a:pt x="5484639" y="80486"/>
                  <a:pt x="5489816" y="83668"/>
                </a:cubicBezTo>
                <a:cubicBezTo>
                  <a:pt x="5494994" y="86849"/>
                  <a:pt x="5495832" y="91593"/>
                  <a:pt x="5492328" y="97899"/>
                </a:cubicBezTo>
                <a:cubicBezTo>
                  <a:pt x="5488824" y="104206"/>
                  <a:pt x="5487072" y="120295"/>
                  <a:pt x="5487072" y="146166"/>
                </a:cubicBezTo>
                <a:cubicBezTo>
                  <a:pt x="5487072" y="172620"/>
                  <a:pt x="5486465" y="190703"/>
                  <a:pt x="5485249" y="200414"/>
                </a:cubicBezTo>
                <a:cubicBezTo>
                  <a:pt x="5484034" y="210125"/>
                  <a:pt x="5481386" y="219061"/>
                  <a:pt x="5477305" y="227222"/>
                </a:cubicBezTo>
                <a:cubicBezTo>
                  <a:pt x="5473225" y="235382"/>
                  <a:pt x="5467545" y="242018"/>
                  <a:pt x="5460265" y="247127"/>
                </a:cubicBezTo>
                <a:cubicBezTo>
                  <a:pt x="5452985" y="252237"/>
                  <a:pt x="5447537" y="250861"/>
                  <a:pt x="5443921" y="242997"/>
                </a:cubicBezTo>
                <a:cubicBezTo>
                  <a:pt x="5440307" y="235134"/>
                  <a:pt x="5434313" y="226552"/>
                  <a:pt x="5425941" y="217250"/>
                </a:cubicBezTo>
                <a:cubicBezTo>
                  <a:pt x="5417570" y="207948"/>
                  <a:pt x="5419337" y="205053"/>
                  <a:pt x="5431243" y="208562"/>
                </a:cubicBezTo>
                <a:cubicBezTo>
                  <a:pt x="5443149" y="212072"/>
                  <a:pt x="5450839" y="213827"/>
                  <a:pt x="5454311" y="213827"/>
                </a:cubicBezTo>
                <a:cubicBezTo>
                  <a:pt x="5456817" y="213827"/>
                  <a:pt x="5458990" y="207738"/>
                  <a:pt x="5460832" y="195559"/>
                </a:cubicBezTo>
                <a:cubicBezTo>
                  <a:pt x="5462674" y="183379"/>
                  <a:pt x="5463982" y="166357"/>
                  <a:pt x="5464757" y="144492"/>
                </a:cubicBezTo>
                <a:cubicBezTo>
                  <a:pt x="5465533" y="122627"/>
                  <a:pt x="5465247" y="109021"/>
                  <a:pt x="5463902" y="103676"/>
                </a:cubicBezTo>
                <a:cubicBezTo>
                  <a:pt x="5462556" y="98330"/>
                  <a:pt x="5459837" y="95332"/>
                  <a:pt x="5455744" y="94681"/>
                </a:cubicBezTo>
                <a:cubicBezTo>
                  <a:pt x="5451651" y="94030"/>
                  <a:pt x="5444511" y="94675"/>
                  <a:pt x="5434322" y="96616"/>
                </a:cubicBezTo>
                <a:cubicBezTo>
                  <a:pt x="5424134" y="98557"/>
                  <a:pt x="5415660" y="98361"/>
                  <a:pt x="5408900" y="96030"/>
                </a:cubicBezTo>
                <a:cubicBezTo>
                  <a:pt x="5401100" y="106348"/>
                  <a:pt x="5392697" y="113988"/>
                  <a:pt x="5383693" y="118949"/>
                </a:cubicBezTo>
                <a:cubicBezTo>
                  <a:pt x="5374688" y="123910"/>
                  <a:pt x="5373737" y="120977"/>
                  <a:pt x="5380837" y="110150"/>
                </a:cubicBezTo>
                <a:cubicBezTo>
                  <a:pt x="5387938" y="99323"/>
                  <a:pt x="5395720" y="83950"/>
                  <a:pt x="5404184" y="64032"/>
                </a:cubicBezTo>
                <a:cubicBezTo>
                  <a:pt x="5412649" y="44113"/>
                  <a:pt x="5415911" y="29851"/>
                  <a:pt x="5413970" y="21244"/>
                </a:cubicBezTo>
                <a:cubicBezTo>
                  <a:pt x="5412999" y="16940"/>
                  <a:pt x="5414206" y="14540"/>
                  <a:pt x="5417590" y="14044"/>
                </a:cubicBezTo>
                <a:close/>
                <a:moveTo>
                  <a:pt x="5542343" y="11435"/>
                </a:moveTo>
                <a:cubicBezTo>
                  <a:pt x="5543875" y="10415"/>
                  <a:pt x="5546368" y="10429"/>
                  <a:pt x="5549822" y="11477"/>
                </a:cubicBezTo>
                <a:cubicBezTo>
                  <a:pt x="5556730" y="13573"/>
                  <a:pt x="5562590" y="16608"/>
                  <a:pt x="5567402" y="20583"/>
                </a:cubicBezTo>
                <a:cubicBezTo>
                  <a:pt x="5572215" y="24558"/>
                  <a:pt x="5572680" y="28059"/>
                  <a:pt x="5568798" y="31085"/>
                </a:cubicBezTo>
                <a:cubicBezTo>
                  <a:pt x="5564916" y="34111"/>
                  <a:pt x="5557909" y="40932"/>
                  <a:pt x="5547776" y="51549"/>
                </a:cubicBezTo>
                <a:cubicBezTo>
                  <a:pt x="5561828" y="51549"/>
                  <a:pt x="5571142" y="50380"/>
                  <a:pt x="5575718" y="48042"/>
                </a:cubicBezTo>
                <a:cubicBezTo>
                  <a:pt x="5580294" y="45704"/>
                  <a:pt x="5584977" y="45627"/>
                  <a:pt x="5589764" y="47809"/>
                </a:cubicBezTo>
                <a:cubicBezTo>
                  <a:pt x="5594551" y="49992"/>
                  <a:pt x="5599063" y="53750"/>
                  <a:pt x="5603298" y="59083"/>
                </a:cubicBezTo>
                <a:cubicBezTo>
                  <a:pt x="5607534" y="64416"/>
                  <a:pt x="5606879" y="68503"/>
                  <a:pt x="5601335" y="71343"/>
                </a:cubicBezTo>
                <a:cubicBezTo>
                  <a:pt x="5595791" y="74183"/>
                  <a:pt x="5589563" y="79637"/>
                  <a:pt x="5582648" y="87705"/>
                </a:cubicBezTo>
                <a:cubicBezTo>
                  <a:pt x="5575734" y="95772"/>
                  <a:pt x="5567198" y="104494"/>
                  <a:pt x="5557040" y="113870"/>
                </a:cubicBezTo>
                <a:cubicBezTo>
                  <a:pt x="5546883" y="123247"/>
                  <a:pt x="5536980" y="130952"/>
                  <a:pt x="5527330" y="136985"/>
                </a:cubicBezTo>
                <a:cubicBezTo>
                  <a:pt x="5517681" y="143019"/>
                  <a:pt x="5507369" y="147236"/>
                  <a:pt x="5496393" y="149636"/>
                </a:cubicBezTo>
                <a:cubicBezTo>
                  <a:pt x="5485417" y="152036"/>
                  <a:pt x="5486285" y="148312"/>
                  <a:pt x="5498997" y="138464"/>
                </a:cubicBezTo>
                <a:cubicBezTo>
                  <a:pt x="5511710" y="128617"/>
                  <a:pt x="5524032" y="118317"/>
                  <a:pt x="5535962" y="107564"/>
                </a:cubicBezTo>
                <a:cubicBezTo>
                  <a:pt x="5531299" y="105567"/>
                  <a:pt x="5526242" y="100498"/>
                  <a:pt x="5520791" y="92356"/>
                </a:cubicBezTo>
                <a:lnTo>
                  <a:pt x="5517117" y="83891"/>
                </a:lnTo>
                <a:lnTo>
                  <a:pt x="5514891" y="85384"/>
                </a:lnTo>
                <a:cubicBezTo>
                  <a:pt x="5511166" y="87421"/>
                  <a:pt x="5507208" y="89153"/>
                  <a:pt x="5503015" y="90579"/>
                </a:cubicBezTo>
                <a:cubicBezTo>
                  <a:pt x="5494632" y="93431"/>
                  <a:pt x="5494406" y="90582"/>
                  <a:pt x="5502336" y="82031"/>
                </a:cubicBezTo>
                <a:cubicBezTo>
                  <a:pt x="5510268" y="73479"/>
                  <a:pt x="5518828" y="62147"/>
                  <a:pt x="5528019" y="48033"/>
                </a:cubicBezTo>
                <a:cubicBezTo>
                  <a:pt x="5537209" y="33919"/>
                  <a:pt x="5541413" y="23774"/>
                  <a:pt x="5540632" y="17597"/>
                </a:cubicBezTo>
                <a:cubicBezTo>
                  <a:pt x="5540241" y="14509"/>
                  <a:pt x="5540812" y="12455"/>
                  <a:pt x="5542343" y="11435"/>
                </a:cubicBezTo>
                <a:close/>
                <a:moveTo>
                  <a:pt x="4840554" y="11172"/>
                </a:moveTo>
                <a:cubicBezTo>
                  <a:pt x="4842107" y="10544"/>
                  <a:pt x="4844631" y="10863"/>
                  <a:pt x="4848125" y="12128"/>
                </a:cubicBezTo>
                <a:cubicBezTo>
                  <a:pt x="4855114" y="14658"/>
                  <a:pt x="4860391" y="17461"/>
                  <a:pt x="4863957" y="20537"/>
                </a:cubicBezTo>
                <a:cubicBezTo>
                  <a:pt x="4867523" y="23612"/>
                  <a:pt x="4868193" y="26254"/>
                  <a:pt x="4865966" y="28462"/>
                </a:cubicBezTo>
                <a:cubicBezTo>
                  <a:pt x="4863740" y="30669"/>
                  <a:pt x="4860959" y="32133"/>
                  <a:pt x="4857622" y="32852"/>
                </a:cubicBezTo>
                <a:cubicBezTo>
                  <a:pt x="4886297" y="28301"/>
                  <a:pt x="4904584" y="24440"/>
                  <a:pt x="4912484" y="21271"/>
                </a:cubicBezTo>
                <a:cubicBezTo>
                  <a:pt x="4920385" y="18103"/>
                  <a:pt x="4928003" y="18847"/>
                  <a:pt x="4935338" y="23504"/>
                </a:cubicBezTo>
                <a:cubicBezTo>
                  <a:pt x="4942675" y="28161"/>
                  <a:pt x="4941999" y="32260"/>
                  <a:pt x="4933311" y="35801"/>
                </a:cubicBezTo>
                <a:cubicBezTo>
                  <a:pt x="4924623" y="39342"/>
                  <a:pt x="4911979" y="42483"/>
                  <a:pt x="4895378" y="45224"/>
                </a:cubicBezTo>
                <a:cubicBezTo>
                  <a:pt x="4878778" y="47964"/>
                  <a:pt x="4864710" y="48169"/>
                  <a:pt x="4853176" y="45837"/>
                </a:cubicBezTo>
                <a:cubicBezTo>
                  <a:pt x="4842113" y="60063"/>
                  <a:pt x="4829559" y="71011"/>
                  <a:pt x="4815513" y="78682"/>
                </a:cubicBezTo>
                <a:cubicBezTo>
                  <a:pt x="4801468" y="86353"/>
                  <a:pt x="4798197" y="85537"/>
                  <a:pt x="4805700" y="76236"/>
                </a:cubicBezTo>
                <a:cubicBezTo>
                  <a:pt x="4813204" y="66934"/>
                  <a:pt x="4818887" y="59579"/>
                  <a:pt x="4822750" y="54172"/>
                </a:cubicBezTo>
                <a:cubicBezTo>
                  <a:pt x="4826614" y="48764"/>
                  <a:pt x="4830449" y="42293"/>
                  <a:pt x="4834256" y="34759"/>
                </a:cubicBezTo>
                <a:cubicBezTo>
                  <a:pt x="4838064" y="27225"/>
                  <a:pt x="4839580" y="20937"/>
                  <a:pt x="4838805" y="15895"/>
                </a:cubicBezTo>
                <a:cubicBezTo>
                  <a:pt x="4838418" y="13374"/>
                  <a:pt x="4839000" y="11800"/>
                  <a:pt x="4840554" y="11172"/>
                </a:cubicBezTo>
                <a:close/>
                <a:moveTo>
                  <a:pt x="4257695" y="10348"/>
                </a:moveTo>
                <a:cubicBezTo>
                  <a:pt x="4260403" y="10798"/>
                  <a:pt x="4263709" y="11711"/>
                  <a:pt x="4267612" y="13086"/>
                </a:cubicBezTo>
                <a:cubicBezTo>
                  <a:pt x="4283227" y="18586"/>
                  <a:pt x="4289462" y="24980"/>
                  <a:pt x="4286318" y="32266"/>
                </a:cubicBezTo>
                <a:cubicBezTo>
                  <a:pt x="4283174" y="39553"/>
                  <a:pt x="4281227" y="48594"/>
                  <a:pt x="4280476" y="59390"/>
                </a:cubicBezTo>
                <a:cubicBezTo>
                  <a:pt x="4279726" y="70186"/>
                  <a:pt x="4279351" y="83522"/>
                  <a:pt x="4279351" y="99397"/>
                </a:cubicBezTo>
                <a:cubicBezTo>
                  <a:pt x="4293179" y="95503"/>
                  <a:pt x="4303988" y="92582"/>
                  <a:pt x="4311777" y="90635"/>
                </a:cubicBezTo>
                <a:cubicBezTo>
                  <a:pt x="4319566" y="88688"/>
                  <a:pt x="4326421" y="90473"/>
                  <a:pt x="4332343" y="95992"/>
                </a:cubicBezTo>
                <a:cubicBezTo>
                  <a:pt x="4338265" y="101512"/>
                  <a:pt x="4337499" y="105992"/>
                  <a:pt x="4330046" y="109434"/>
                </a:cubicBezTo>
                <a:cubicBezTo>
                  <a:pt x="4322592" y="112875"/>
                  <a:pt x="4314899" y="115588"/>
                  <a:pt x="4306968" y="117573"/>
                </a:cubicBezTo>
                <a:cubicBezTo>
                  <a:pt x="4299037" y="119557"/>
                  <a:pt x="4289447" y="121541"/>
                  <a:pt x="4278198" y="123526"/>
                </a:cubicBezTo>
                <a:lnTo>
                  <a:pt x="4278198" y="160100"/>
                </a:lnTo>
                <a:cubicBezTo>
                  <a:pt x="4287561" y="157855"/>
                  <a:pt x="4295877" y="155542"/>
                  <a:pt x="4303145" y="153161"/>
                </a:cubicBezTo>
                <a:cubicBezTo>
                  <a:pt x="4310413" y="150780"/>
                  <a:pt x="4317215" y="152556"/>
                  <a:pt x="4323553" y="158491"/>
                </a:cubicBezTo>
                <a:cubicBezTo>
                  <a:pt x="4329891" y="164426"/>
                  <a:pt x="4330064" y="168720"/>
                  <a:pt x="4324074" y="171374"/>
                </a:cubicBezTo>
                <a:cubicBezTo>
                  <a:pt x="4318083" y="174028"/>
                  <a:pt x="4310955" y="176295"/>
                  <a:pt x="4302689" y="178174"/>
                </a:cubicBezTo>
                <a:cubicBezTo>
                  <a:pt x="4294423" y="180052"/>
                  <a:pt x="4286203" y="182009"/>
                  <a:pt x="4278030" y="184043"/>
                </a:cubicBezTo>
                <a:cubicBezTo>
                  <a:pt x="4277360" y="200662"/>
                  <a:pt x="4277025" y="214472"/>
                  <a:pt x="4277025" y="225473"/>
                </a:cubicBezTo>
                <a:cubicBezTo>
                  <a:pt x="4292752" y="224754"/>
                  <a:pt x="4305495" y="223616"/>
                  <a:pt x="4315256" y="222059"/>
                </a:cubicBezTo>
                <a:cubicBezTo>
                  <a:pt x="4325016" y="220503"/>
                  <a:pt x="4337260" y="219126"/>
                  <a:pt x="4351988" y="217929"/>
                </a:cubicBezTo>
                <a:cubicBezTo>
                  <a:pt x="4366716" y="216732"/>
                  <a:pt x="4378334" y="219678"/>
                  <a:pt x="4386842" y="226766"/>
                </a:cubicBezTo>
                <a:cubicBezTo>
                  <a:pt x="4395350" y="233854"/>
                  <a:pt x="4397837" y="239323"/>
                  <a:pt x="4394302" y="243174"/>
                </a:cubicBezTo>
                <a:cubicBezTo>
                  <a:pt x="4390767" y="247025"/>
                  <a:pt x="4385013" y="248169"/>
                  <a:pt x="4377038" y="246607"/>
                </a:cubicBezTo>
                <a:cubicBezTo>
                  <a:pt x="4369063" y="245044"/>
                  <a:pt x="4359340" y="244073"/>
                  <a:pt x="4347868" y="243695"/>
                </a:cubicBezTo>
                <a:cubicBezTo>
                  <a:pt x="4336395" y="243317"/>
                  <a:pt x="4323652" y="243128"/>
                  <a:pt x="4309637" y="243128"/>
                </a:cubicBezTo>
                <a:cubicBezTo>
                  <a:pt x="4296665" y="243128"/>
                  <a:pt x="4276706" y="244684"/>
                  <a:pt x="4249762" y="247797"/>
                </a:cubicBezTo>
                <a:cubicBezTo>
                  <a:pt x="4222818" y="250910"/>
                  <a:pt x="4203002" y="253632"/>
                  <a:pt x="4190314" y="255964"/>
                </a:cubicBezTo>
                <a:cubicBezTo>
                  <a:pt x="4177627" y="258296"/>
                  <a:pt x="4168679" y="259852"/>
                  <a:pt x="4163470" y="260634"/>
                </a:cubicBezTo>
                <a:cubicBezTo>
                  <a:pt x="4158261" y="261415"/>
                  <a:pt x="4151929" y="258240"/>
                  <a:pt x="4144475" y="251109"/>
                </a:cubicBezTo>
                <a:cubicBezTo>
                  <a:pt x="4137022" y="243977"/>
                  <a:pt x="4135347" y="240074"/>
                  <a:pt x="4139452" y="239398"/>
                </a:cubicBezTo>
                <a:cubicBezTo>
                  <a:pt x="4143558" y="238722"/>
                  <a:pt x="4150658" y="238192"/>
                  <a:pt x="4160754" y="237807"/>
                </a:cubicBezTo>
                <a:cubicBezTo>
                  <a:pt x="4170849" y="237423"/>
                  <a:pt x="4184113" y="236254"/>
                  <a:pt x="4200546" y="234300"/>
                </a:cubicBezTo>
                <a:cubicBezTo>
                  <a:pt x="4216979" y="232347"/>
                  <a:pt x="4235031" y="230316"/>
                  <a:pt x="4254701" y="228208"/>
                </a:cubicBezTo>
                <a:lnTo>
                  <a:pt x="4254701" y="188247"/>
                </a:lnTo>
                <a:cubicBezTo>
                  <a:pt x="4247892" y="189029"/>
                  <a:pt x="4239353" y="189419"/>
                  <a:pt x="4229084" y="189419"/>
                </a:cubicBezTo>
                <a:cubicBezTo>
                  <a:pt x="4219076" y="189419"/>
                  <a:pt x="4210726" y="187078"/>
                  <a:pt x="4204035" y="182397"/>
                </a:cubicBezTo>
                <a:cubicBezTo>
                  <a:pt x="4197343" y="177715"/>
                  <a:pt x="4198881" y="174605"/>
                  <a:pt x="4208648" y="173067"/>
                </a:cubicBezTo>
                <a:cubicBezTo>
                  <a:pt x="4218415" y="171529"/>
                  <a:pt x="4225689" y="170360"/>
                  <a:pt x="4230470" y="169560"/>
                </a:cubicBezTo>
                <a:cubicBezTo>
                  <a:pt x="4235251" y="168760"/>
                  <a:pt x="4243719" y="167008"/>
                  <a:pt x="4255873" y="164305"/>
                </a:cubicBezTo>
                <a:lnTo>
                  <a:pt x="4255873" y="126391"/>
                </a:lnTo>
                <a:cubicBezTo>
                  <a:pt x="4244612" y="128722"/>
                  <a:pt x="4234907" y="129888"/>
                  <a:pt x="4226759" y="129888"/>
                </a:cubicBezTo>
                <a:cubicBezTo>
                  <a:pt x="4219355" y="129888"/>
                  <a:pt x="4211324" y="128722"/>
                  <a:pt x="4202667" y="126391"/>
                </a:cubicBezTo>
                <a:cubicBezTo>
                  <a:pt x="4192448" y="142799"/>
                  <a:pt x="4181444" y="154488"/>
                  <a:pt x="4169655" y="161458"/>
                </a:cubicBezTo>
                <a:cubicBezTo>
                  <a:pt x="4157867" y="168428"/>
                  <a:pt x="4156667" y="164971"/>
                  <a:pt x="4166056" y="151087"/>
                </a:cubicBezTo>
                <a:cubicBezTo>
                  <a:pt x="4175444" y="137202"/>
                  <a:pt x="4184005" y="120865"/>
                  <a:pt x="4191738" y="102076"/>
                </a:cubicBezTo>
                <a:cubicBezTo>
                  <a:pt x="4199471" y="83286"/>
                  <a:pt x="4202363" y="70360"/>
                  <a:pt x="4200416" y="63297"/>
                </a:cubicBezTo>
                <a:cubicBezTo>
                  <a:pt x="4198469" y="56234"/>
                  <a:pt x="4203746" y="55542"/>
                  <a:pt x="4216248" y="61223"/>
                </a:cubicBezTo>
                <a:cubicBezTo>
                  <a:pt x="4228749" y="66903"/>
                  <a:pt x="4233546" y="71907"/>
                  <a:pt x="4230638" y="76236"/>
                </a:cubicBezTo>
                <a:cubicBezTo>
                  <a:pt x="4227729" y="80564"/>
                  <a:pt x="4224344" y="86009"/>
                  <a:pt x="4220480" y="92569"/>
                </a:cubicBezTo>
                <a:cubicBezTo>
                  <a:pt x="4216617" y="99130"/>
                  <a:pt x="4212893" y="105722"/>
                  <a:pt x="4209309" y="112345"/>
                </a:cubicBezTo>
                <a:cubicBezTo>
                  <a:pt x="4209495" y="111489"/>
                  <a:pt x="4214449" y="110494"/>
                  <a:pt x="4224173" y="109359"/>
                </a:cubicBezTo>
                <a:cubicBezTo>
                  <a:pt x="4233896" y="108224"/>
                  <a:pt x="4244463" y="106317"/>
                  <a:pt x="4255873" y="103639"/>
                </a:cubicBezTo>
                <a:cubicBezTo>
                  <a:pt x="4255873" y="75287"/>
                  <a:pt x="4255684" y="56379"/>
                  <a:pt x="4255306" y="46916"/>
                </a:cubicBezTo>
                <a:cubicBezTo>
                  <a:pt x="4254928" y="37453"/>
                  <a:pt x="4252980" y="28074"/>
                  <a:pt x="4249464" y="18779"/>
                </a:cubicBezTo>
                <a:cubicBezTo>
                  <a:pt x="4246827" y="11807"/>
                  <a:pt x="4249571" y="8997"/>
                  <a:pt x="4257695" y="10348"/>
                </a:cubicBezTo>
                <a:close/>
                <a:moveTo>
                  <a:pt x="5928148" y="10319"/>
                </a:moveTo>
                <a:cubicBezTo>
                  <a:pt x="5929624" y="10393"/>
                  <a:pt x="5931427" y="10792"/>
                  <a:pt x="5933557" y="11514"/>
                </a:cubicBezTo>
                <a:cubicBezTo>
                  <a:pt x="5942077" y="14404"/>
                  <a:pt x="5949302" y="18341"/>
                  <a:pt x="5955230" y="23327"/>
                </a:cubicBezTo>
                <a:cubicBezTo>
                  <a:pt x="5961158" y="28313"/>
                  <a:pt x="5962619" y="32523"/>
                  <a:pt x="5959611" y="35959"/>
                </a:cubicBezTo>
                <a:cubicBezTo>
                  <a:pt x="5956603" y="39394"/>
                  <a:pt x="5953822" y="42712"/>
                  <a:pt x="5951267" y="45912"/>
                </a:cubicBezTo>
                <a:cubicBezTo>
                  <a:pt x="5978056" y="73755"/>
                  <a:pt x="5996834" y="92290"/>
                  <a:pt x="6007599" y="101518"/>
                </a:cubicBezTo>
                <a:cubicBezTo>
                  <a:pt x="6018364" y="110745"/>
                  <a:pt x="6029452" y="118596"/>
                  <a:pt x="6040862" y="125070"/>
                </a:cubicBezTo>
                <a:cubicBezTo>
                  <a:pt x="6052272" y="131544"/>
                  <a:pt x="6065292" y="137497"/>
                  <a:pt x="6079920" y="142929"/>
                </a:cubicBezTo>
                <a:cubicBezTo>
                  <a:pt x="6094549" y="148361"/>
                  <a:pt x="6095683" y="152411"/>
                  <a:pt x="6083324" y="155077"/>
                </a:cubicBezTo>
                <a:cubicBezTo>
                  <a:pt x="6070966" y="157744"/>
                  <a:pt x="6057410" y="158671"/>
                  <a:pt x="6042657" y="157858"/>
                </a:cubicBezTo>
                <a:cubicBezTo>
                  <a:pt x="6027904" y="157046"/>
                  <a:pt x="6017524" y="152777"/>
                  <a:pt x="6011515" y="145050"/>
                </a:cubicBezTo>
                <a:cubicBezTo>
                  <a:pt x="6005506" y="137323"/>
                  <a:pt x="5997215" y="126471"/>
                  <a:pt x="5986642" y="112494"/>
                </a:cubicBezTo>
                <a:cubicBezTo>
                  <a:pt x="5976069" y="98516"/>
                  <a:pt x="5961729" y="79801"/>
                  <a:pt x="5943621" y="56348"/>
                </a:cubicBezTo>
                <a:cubicBezTo>
                  <a:pt x="5935101" y="73985"/>
                  <a:pt x="5925945" y="89655"/>
                  <a:pt x="5916153" y="103359"/>
                </a:cubicBezTo>
                <a:cubicBezTo>
                  <a:pt x="5906362" y="117064"/>
                  <a:pt x="5894356" y="131420"/>
                  <a:pt x="5880137" y="146427"/>
                </a:cubicBezTo>
                <a:cubicBezTo>
                  <a:pt x="5865918" y="161433"/>
                  <a:pt x="5849292" y="173324"/>
                  <a:pt x="5830261" y="182099"/>
                </a:cubicBezTo>
                <a:cubicBezTo>
                  <a:pt x="5811229" y="190874"/>
                  <a:pt x="5809006" y="188619"/>
                  <a:pt x="5823591" y="175336"/>
                </a:cubicBezTo>
                <a:cubicBezTo>
                  <a:pt x="5838176" y="162054"/>
                  <a:pt x="5852073" y="147834"/>
                  <a:pt x="5865282" y="132679"/>
                </a:cubicBezTo>
                <a:cubicBezTo>
                  <a:pt x="5878490" y="117523"/>
                  <a:pt x="5889693" y="102857"/>
                  <a:pt x="5898889" y="88681"/>
                </a:cubicBezTo>
                <a:cubicBezTo>
                  <a:pt x="5908086" y="74505"/>
                  <a:pt x="5915006" y="61117"/>
                  <a:pt x="5919651" y="48516"/>
                </a:cubicBezTo>
                <a:cubicBezTo>
                  <a:pt x="5924296" y="35916"/>
                  <a:pt x="5925644" y="25876"/>
                  <a:pt x="5923697" y="18397"/>
                </a:cubicBezTo>
                <a:cubicBezTo>
                  <a:pt x="5922236" y="12788"/>
                  <a:pt x="5923720" y="10095"/>
                  <a:pt x="5928148" y="10319"/>
                </a:cubicBezTo>
                <a:close/>
                <a:moveTo>
                  <a:pt x="7454108" y="10205"/>
                </a:moveTo>
                <a:cubicBezTo>
                  <a:pt x="7455814" y="10495"/>
                  <a:pt x="7457839" y="11154"/>
                  <a:pt x="7460180" y="12184"/>
                </a:cubicBezTo>
                <a:cubicBezTo>
                  <a:pt x="7469544" y="16301"/>
                  <a:pt x="7475599" y="19668"/>
                  <a:pt x="7478346" y="22285"/>
                </a:cubicBezTo>
                <a:cubicBezTo>
                  <a:pt x="7481094" y="24902"/>
                  <a:pt x="7480349" y="28530"/>
                  <a:pt x="7476114" y="33168"/>
                </a:cubicBezTo>
                <a:cubicBezTo>
                  <a:pt x="7471878" y="37807"/>
                  <a:pt x="7465048" y="45093"/>
                  <a:pt x="7455622" y="55028"/>
                </a:cubicBezTo>
                <a:cubicBezTo>
                  <a:pt x="7474634" y="51356"/>
                  <a:pt x="7490454" y="47940"/>
                  <a:pt x="7503079" y="44777"/>
                </a:cubicBezTo>
                <a:cubicBezTo>
                  <a:pt x="7515705" y="41614"/>
                  <a:pt x="7524979" y="38836"/>
                  <a:pt x="7530900" y="36443"/>
                </a:cubicBezTo>
                <a:cubicBezTo>
                  <a:pt x="7536823" y="34049"/>
                  <a:pt x="7544240" y="35342"/>
                  <a:pt x="7553150" y="40321"/>
                </a:cubicBezTo>
                <a:cubicBezTo>
                  <a:pt x="7562062" y="45301"/>
                  <a:pt x="7562428" y="49577"/>
                  <a:pt x="7554248" y="53149"/>
                </a:cubicBezTo>
                <a:cubicBezTo>
                  <a:pt x="7546069" y="56720"/>
                  <a:pt x="7527586" y="60832"/>
                  <a:pt x="7498800" y="65483"/>
                </a:cubicBezTo>
                <a:cubicBezTo>
                  <a:pt x="7509702" y="71523"/>
                  <a:pt x="7514375" y="76294"/>
                  <a:pt x="7512818" y="79798"/>
                </a:cubicBezTo>
                <a:cubicBezTo>
                  <a:pt x="7511262" y="83302"/>
                  <a:pt x="7510769" y="88278"/>
                  <a:pt x="7511339" y="94727"/>
                </a:cubicBezTo>
                <a:cubicBezTo>
                  <a:pt x="7518322" y="93326"/>
                  <a:pt x="7526542" y="91614"/>
                  <a:pt x="7535998" y="89593"/>
                </a:cubicBezTo>
                <a:cubicBezTo>
                  <a:pt x="7545455" y="87571"/>
                  <a:pt x="7552906" y="89391"/>
                  <a:pt x="7558350" y="95053"/>
                </a:cubicBezTo>
                <a:cubicBezTo>
                  <a:pt x="7563796" y="100715"/>
                  <a:pt x="7562952" y="104814"/>
                  <a:pt x="7555820" y="107350"/>
                </a:cubicBezTo>
                <a:cubicBezTo>
                  <a:pt x="7548689" y="109886"/>
                  <a:pt x="7533968" y="112233"/>
                  <a:pt x="7511656" y="114391"/>
                </a:cubicBezTo>
                <a:lnTo>
                  <a:pt x="7511656" y="146092"/>
                </a:lnTo>
                <a:cubicBezTo>
                  <a:pt x="7522594" y="145397"/>
                  <a:pt x="7537192" y="143472"/>
                  <a:pt x="7555448" y="140315"/>
                </a:cubicBezTo>
                <a:cubicBezTo>
                  <a:pt x="7573704" y="137159"/>
                  <a:pt x="7586064" y="136415"/>
                  <a:pt x="7592525" y="138083"/>
                </a:cubicBezTo>
                <a:cubicBezTo>
                  <a:pt x="7598986" y="139751"/>
                  <a:pt x="7605024" y="142911"/>
                  <a:pt x="7610636" y="147561"/>
                </a:cubicBezTo>
                <a:cubicBezTo>
                  <a:pt x="7616248" y="152212"/>
                  <a:pt x="7617724" y="156073"/>
                  <a:pt x="7615063" y="159142"/>
                </a:cubicBezTo>
                <a:cubicBezTo>
                  <a:pt x="7612402" y="162212"/>
                  <a:pt x="7606881" y="163551"/>
                  <a:pt x="7598496" y="163160"/>
                </a:cubicBezTo>
                <a:cubicBezTo>
                  <a:pt x="7590113" y="162770"/>
                  <a:pt x="7579818" y="162574"/>
                  <a:pt x="7567615" y="162574"/>
                </a:cubicBezTo>
                <a:cubicBezTo>
                  <a:pt x="7555275" y="162574"/>
                  <a:pt x="7536584" y="163288"/>
                  <a:pt x="7511544" y="164714"/>
                </a:cubicBezTo>
                <a:cubicBezTo>
                  <a:pt x="7510800" y="205679"/>
                  <a:pt x="7508828" y="235758"/>
                  <a:pt x="7505628" y="254950"/>
                </a:cubicBezTo>
                <a:cubicBezTo>
                  <a:pt x="7502428" y="274143"/>
                  <a:pt x="7498544" y="284753"/>
                  <a:pt x="7493973" y="286781"/>
                </a:cubicBezTo>
                <a:cubicBezTo>
                  <a:pt x="7489402" y="288809"/>
                  <a:pt x="7486904" y="280074"/>
                  <a:pt x="7486476" y="260578"/>
                </a:cubicBezTo>
                <a:cubicBezTo>
                  <a:pt x="7486048" y="241081"/>
                  <a:pt x="7486218" y="209970"/>
                  <a:pt x="7486987" y="167244"/>
                </a:cubicBezTo>
                <a:cubicBezTo>
                  <a:pt x="7462505" y="171138"/>
                  <a:pt x="7442311" y="174444"/>
                  <a:pt x="7426405" y="177160"/>
                </a:cubicBezTo>
                <a:cubicBezTo>
                  <a:pt x="7410499" y="179876"/>
                  <a:pt x="7397170" y="182793"/>
                  <a:pt x="7386416" y="185913"/>
                </a:cubicBezTo>
                <a:cubicBezTo>
                  <a:pt x="7375664" y="189032"/>
                  <a:pt x="7367420" y="189742"/>
                  <a:pt x="7361683" y="188043"/>
                </a:cubicBezTo>
                <a:cubicBezTo>
                  <a:pt x="7355948" y="186344"/>
                  <a:pt x="7351272" y="182676"/>
                  <a:pt x="7347656" y="177039"/>
                </a:cubicBezTo>
                <a:cubicBezTo>
                  <a:pt x="7344041" y="171402"/>
                  <a:pt x="7347179" y="168351"/>
                  <a:pt x="7357070" y="167886"/>
                </a:cubicBezTo>
                <a:cubicBezTo>
                  <a:pt x="7366961" y="167421"/>
                  <a:pt x="7380246" y="165830"/>
                  <a:pt x="7396928" y="163114"/>
                </a:cubicBezTo>
                <a:cubicBezTo>
                  <a:pt x="7413609" y="160398"/>
                  <a:pt x="7424176" y="158773"/>
                  <a:pt x="7428628" y="158240"/>
                </a:cubicBezTo>
                <a:cubicBezTo>
                  <a:pt x="7427872" y="147611"/>
                  <a:pt x="7426563" y="138582"/>
                  <a:pt x="7424702" y="131153"/>
                </a:cubicBezTo>
                <a:cubicBezTo>
                  <a:pt x="7422842" y="123724"/>
                  <a:pt x="7419140" y="116574"/>
                  <a:pt x="7413596" y="109703"/>
                </a:cubicBezTo>
                <a:cubicBezTo>
                  <a:pt x="7408052" y="102832"/>
                  <a:pt x="7409596" y="100008"/>
                  <a:pt x="7418228" y="101229"/>
                </a:cubicBezTo>
                <a:cubicBezTo>
                  <a:pt x="7426860" y="102451"/>
                  <a:pt x="7433388" y="104008"/>
                  <a:pt x="7437809" y="105899"/>
                </a:cubicBezTo>
                <a:cubicBezTo>
                  <a:pt x="7442230" y="107790"/>
                  <a:pt x="7448487" y="107973"/>
                  <a:pt x="7456580" y="106448"/>
                </a:cubicBezTo>
                <a:cubicBezTo>
                  <a:pt x="7464672" y="104922"/>
                  <a:pt x="7474424" y="102832"/>
                  <a:pt x="7485834" y="100178"/>
                </a:cubicBezTo>
                <a:cubicBezTo>
                  <a:pt x="7485078" y="90095"/>
                  <a:pt x="7484349" y="82796"/>
                  <a:pt x="7483648" y="78282"/>
                </a:cubicBezTo>
                <a:cubicBezTo>
                  <a:pt x="7482948" y="73767"/>
                  <a:pt x="7481934" y="71126"/>
                  <a:pt x="7480606" y="70357"/>
                </a:cubicBezTo>
                <a:cubicBezTo>
                  <a:pt x="7470970" y="71907"/>
                  <a:pt x="7462626" y="72254"/>
                  <a:pt x="7455575" y="71399"/>
                </a:cubicBezTo>
                <a:cubicBezTo>
                  <a:pt x="7448524" y="70543"/>
                  <a:pt x="7445154" y="69414"/>
                  <a:pt x="7445464" y="68013"/>
                </a:cubicBezTo>
                <a:cubicBezTo>
                  <a:pt x="7434252" y="83875"/>
                  <a:pt x="7422027" y="95041"/>
                  <a:pt x="7408788" y="101508"/>
                </a:cubicBezTo>
                <a:cubicBezTo>
                  <a:pt x="7395548" y="107976"/>
                  <a:pt x="7394806" y="104442"/>
                  <a:pt x="7406564" y="90904"/>
                </a:cubicBezTo>
                <a:cubicBezTo>
                  <a:pt x="7418322" y="77367"/>
                  <a:pt x="7428246" y="63694"/>
                  <a:pt x="7436339" y="49884"/>
                </a:cubicBezTo>
                <a:cubicBezTo>
                  <a:pt x="7444432" y="36074"/>
                  <a:pt x="7448087" y="25308"/>
                  <a:pt x="7447306" y="17588"/>
                </a:cubicBezTo>
                <a:cubicBezTo>
                  <a:pt x="7446720" y="11798"/>
                  <a:pt x="7448987" y="9337"/>
                  <a:pt x="7454108" y="10205"/>
                </a:cubicBezTo>
                <a:close/>
                <a:moveTo>
                  <a:pt x="8088680" y="9523"/>
                </a:moveTo>
                <a:cubicBezTo>
                  <a:pt x="8092290" y="9523"/>
                  <a:pt x="8099040" y="11337"/>
                  <a:pt x="8108930" y="14965"/>
                </a:cubicBezTo>
                <a:cubicBezTo>
                  <a:pt x="8118822" y="18593"/>
                  <a:pt x="8122322" y="22611"/>
                  <a:pt x="8119432" y="27020"/>
                </a:cubicBezTo>
                <a:cubicBezTo>
                  <a:pt x="8116543" y="31429"/>
                  <a:pt x="8113901" y="36821"/>
                  <a:pt x="8111507" y="43196"/>
                </a:cubicBezTo>
                <a:cubicBezTo>
                  <a:pt x="8109114" y="49571"/>
                  <a:pt x="8106200" y="55462"/>
                  <a:pt x="8102764" y="60869"/>
                </a:cubicBezTo>
                <a:cubicBezTo>
                  <a:pt x="8115576" y="59356"/>
                  <a:pt x="8129578" y="57431"/>
                  <a:pt x="8144770" y="55093"/>
                </a:cubicBezTo>
                <a:cubicBezTo>
                  <a:pt x="8159964" y="52755"/>
                  <a:pt x="8172121" y="50798"/>
                  <a:pt x="8181242" y="49223"/>
                </a:cubicBezTo>
                <a:cubicBezTo>
                  <a:pt x="8190364" y="47648"/>
                  <a:pt x="8199381" y="47688"/>
                  <a:pt x="8208292" y="49344"/>
                </a:cubicBezTo>
                <a:cubicBezTo>
                  <a:pt x="8217203" y="51000"/>
                  <a:pt x="8223826" y="54953"/>
                  <a:pt x="8228160" y="61204"/>
                </a:cubicBezTo>
                <a:cubicBezTo>
                  <a:pt x="8232495" y="67455"/>
                  <a:pt x="8231794" y="71126"/>
                  <a:pt x="8226058" y="72217"/>
                </a:cubicBezTo>
                <a:cubicBezTo>
                  <a:pt x="8220322" y="73309"/>
                  <a:pt x="8211157" y="73464"/>
                  <a:pt x="8198562" y="72682"/>
                </a:cubicBezTo>
                <a:cubicBezTo>
                  <a:pt x="8185968" y="71901"/>
                  <a:pt x="8171436" y="72090"/>
                  <a:pt x="8154965" y="73250"/>
                </a:cubicBezTo>
                <a:cubicBezTo>
                  <a:pt x="8138495" y="74409"/>
                  <a:pt x="8119544" y="76465"/>
                  <a:pt x="8098112" y="79417"/>
                </a:cubicBezTo>
                <a:cubicBezTo>
                  <a:pt x="8091602" y="93915"/>
                  <a:pt x="8084978" y="105753"/>
                  <a:pt x="8078244" y="114931"/>
                </a:cubicBezTo>
                <a:cubicBezTo>
                  <a:pt x="8080018" y="116246"/>
                  <a:pt x="8087648" y="115374"/>
                  <a:pt x="8101136" y="112317"/>
                </a:cubicBezTo>
                <a:cubicBezTo>
                  <a:pt x="8114624" y="109260"/>
                  <a:pt x="8123876" y="106730"/>
                  <a:pt x="8128892" y="104727"/>
                </a:cubicBezTo>
                <a:cubicBezTo>
                  <a:pt x="8133910" y="102724"/>
                  <a:pt x="8139453" y="102755"/>
                  <a:pt x="8145524" y="104820"/>
                </a:cubicBezTo>
                <a:cubicBezTo>
                  <a:pt x="8151595" y="106885"/>
                  <a:pt x="8157074" y="109288"/>
                  <a:pt x="8161960" y="112029"/>
                </a:cubicBezTo>
                <a:cubicBezTo>
                  <a:pt x="8166847" y="114770"/>
                  <a:pt x="8167926" y="120636"/>
                  <a:pt x="8165197" y="129628"/>
                </a:cubicBezTo>
                <a:cubicBezTo>
                  <a:pt x="8162468" y="138619"/>
                  <a:pt x="8161489" y="148275"/>
                  <a:pt x="8162258" y="158593"/>
                </a:cubicBezTo>
                <a:cubicBezTo>
                  <a:pt x="8163026" y="168912"/>
                  <a:pt x="8163798" y="181069"/>
                  <a:pt x="8164574" y="195066"/>
                </a:cubicBezTo>
                <a:cubicBezTo>
                  <a:pt x="8165349" y="209062"/>
                  <a:pt x="8166136" y="221824"/>
                  <a:pt x="8166936" y="233352"/>
                </a:cubicBezTo>
                <a:cubicBezTo>
                  <a:pt x="8167736" y="244880"/>
                  <a:pt x="8166466" y="254615"/>
                  <a:pt x="8163122" y="262559"/>
                </a:cubicBezTo>
                <a:cubicBezTo>
                  <a:pt x="8159780" y="270503"/>
                  <a:pt x="8154748" y="277033"/>
                  <a:pt x="8148026" y="282149"/>
                </a:cubicBezTo>
                <a:cubicBezTo>
                  <a:pt x="8141304" y="287265"/>
                  <a:pt x="8136966" y="286220"/>
                  <a:pt x="8135012" y="279014"/>
                </a:cubicBezTo>
                <a:cubicBezTo>
                  <a:pt x="8133060" y="271808"/>
                  <a:pt x="8128145" y="263223"/>
                  <a:pt x="8120270" y="253257"/>
                </a:cubicBezTo>
                <a:cubicBezTo>
                  <a:pt x="8112394" y="243292"/>
                  <a:pt x="8112515" y="239497"/>
                  <a:pt x="8120632" y="241872"/>
                </a:cubicBezTo>
                <a:cubicBezTo>
                  <a:pt x="8128750" y="244247"/>
                  <a:pt x="8134198" y="245416"/>
                  <a:pt x="8136976" y="245379"/>
                </a:cubicBezTo>
                <a:cubicBezTo>
                  <a:pt x="8139754" y="245342"/>
                  <a:pt x="8141142" y="236393"/>
                  <a:pt x="8141142" y="218534"/>
                </a:cubicBezTo>
                <a:cubicBezTo>
                  <a:pt x="8141142" y="197710"/>
                  <a:pt x="8140392" y="176819"/>
                  <a:pt x="8138892" y="155859"/>
                </a:cubicBezTo>
                <a:cubicBezTo>
                  <a:pt x="8137391" y="134899"/>
                  <a:pt x="8134449" y="123774"/>
                  <a:pt x="8130064" y="122484"/>
                </a:cubicBezTo>
                <a:cubicBezTo>
                  <a:pt x="8125680" y="121194"/>
                  <a:pt x="8109572" y="123445"/>
                  <a:pt x="8081742" y="129237"/>
                </a:cubicBezTo>
                <a:lnTo>
                  <a:pt x="8081742" y="153087"/>
                </a:lnTo>
                <a:cubicBezTo>
                  <a:pt x="8087360" y="153161"/>
                  <a:pt x="8095856" y="151623"/>
                  <a:pt x="8107228" y="148473"/>
                </a:cubicBezTo>
                <a:cubicBezTo>
                  <a:pt x="8118602" y="145323"/>
                  <a:pt x="8125953" y="146718"/>
                  <a:pt x="8129283" y="152659"/>
                </a:cubicBezTo>
                <a:cubicBezTo>
                  <a:pt x="8132613" y="158600"/>
                  <a:pt x="8128688" y="162711"/>
                  <a:pt x="8117507" y="164993"/>
                </a:cubicBezTo>
                <a:cubicBezTo>
                  <a:pt x="8106326" y="167275"/>
                  <a:pt x="8094404" y="168416"/>
                  <a:pt x="8081742" y="168416"/>
                </a:cubicBezTo>
                <a:cubicBezTo>
                  <a:pt x="8081742" y="176254"/>
                  <a:pt x="8080966" y="184378"/>
                  <a:pt x="8079416" y="192787"/>
                </a:cubicBezTo>
                <a:cubicBezTo>
                  <a:pt x="8090392" y="192849"/>
                  <a:pt x="8100345" y="191308"/>
                  <a:pt x="8109274" y="188164"/>
                </a:cubicBezTo>
                <a:cubicBezTo>
                  <a:pt x="8118204" y="185020"/>
                  <a:pt x="8124992" y="186613"/>
                  <a:pt x="8129636" y="192945"/>
                </a:cubicBezTo>
                <a:cubicBezTo>
                  <a:pt x="8134282" y="199276"/>
                  <a:pt x="8128964" y="203775"/>
                  <a:pt x="8113684" y="206442"/>
                </a:cubicBezTo>
                <a:cubicBezTo>
                  <a:pt x="8098404" y="209108"/>
                  <a:pt x="8086858" y="208885"/>
                  <a:pt x="8079044" y="205772"/>
                </a:cubicBezTo>
                <a:cubicBezTo>
                  <a:pt x="8077655" y="225876"/>
                  <a:pt x="8073870" y="241798"/>
                  <a:pt x="8067686" y="253536"/>
                </a:cubicBezTo>
                <a:cubicBezTo>
                  <a:pt x="8061504" y="265275"/>
                  <a:pt x="8056054" y="267101"/>
                  <a:pt x="8051334" y="259015"/>
                </a:cubicBezTo>
                <a:cubicBezTo>
                  <a:pt x="8046615" y="250929"/>
                  <a:pt x="8046017" y="242852"/>
                  <a:pt x="8049539" y="234784"/>
                </a:cubicBezTo>
                <a:cubicBezTo>
                  <a:pt x="8053062" y="226716"/>
                  <a:pt x="8055784" y="217687"/>
                  <a:pt x="8057706" y="207697"/>
                </a:cubicBezTo>
                <a:cubicBezTo>
                  <a:pt x="8059628" y="197707"/>
                  <a:pt x="8061172" y="183618"/>
                  <a:pt x="8062338" y="165430"/>
                </a:cubicBezTo>
                <a:cubicBezTo>
                  <a:pt x="8063504" y="147242"/>
                  <a:pt x="8064038" y="135785"/>
                  <a:pt x="8063938" y="131060"/>
                </a:cubicBezTo>
                <a:cubicBezTo>
                  <a:pt x="8055008" y="147344"/>
                  <a:pt x="8044383" y="161443"/>
                  <a:pt x="8032061" y="173355"/>
                </a:cubicBezTo>
                <a:cubicBezTo>
                  <a:pt x="8019740" y="185268"/>
                  <a:pt x="8004876" y="195205"/>
                  <a:pt x="7987468" y="203167"/>
                </a:cubicBezTo>
                <a:cubicBezTo>
                  <a:pt x="7970062" y="211130"/>
                  <a:pt x="7968856" y="208463"/>
                  <a:pt x="7983850" y="195168"/>
                </a:cubicBezTo>
                <a:cubicBezTo>
                  <a:pt x="7998844" y="181873"/>
                  <a:pt x="8014447" y="165381"/>
                  <a:pt x="8030656" y="145692"/>
                </a:cubicBezTo>
                <a:cubicBezTo>
                  <a:pt x="8046866" y="126003"/>
                  <a:pt x="8061514" y="104389"/>
                  <a:pt x="8074598" y="80849"/>
                </a:cubicBezTo>
                <a:cubicBezTo>
                  <a:pt x="8044820" y="84706"/>
                  <a:pt x="8025596" y="87618"/>
                  <a:pt x="8016927" y="89584"/>
                </a:cubicBezTo>
                <a:cubicBezTo>
                  <a:pt x="8008258" y="91549"/>
                  <a:pt x="7999942" y="89363"/>
                  <a:pt x="7991980" y="83026"/>
                </a:cubicBezTo>
                <a:cubicBezTo>
                  <a:pt x="7984018" y="76688"/>
                  <a:pt x="7982278" y="73175"/>
                  <a:pt x="7986762" y="72487"/>
                </a:cubicBezTo>
                <a:cubicBezTo>
                  <a:pt x="7991244" y="71799"/>
                  <a:pt x="7999706" y="71259"/>
                  <a:pt x="8012146" y="70868"/>
                </a:cubicBezTo>
                <a:cubicBezTo>
                  <a:pt x="8024586" y="70478"/>
                  <a:pt x="8046798" y="68056"/>
                  <a:pt x="8078784" y="63604"/>
                </a:cubicBezTo>
                <a:cubicBezTo>
                  <a:pt x="8087664" y="41887"/>
                  <a:pt x="8090355" y="27445"/>
                  <a:pt x="8086858" y="20276"/>
                </a:cubicBezTo>
                <a:cubicBezTo>
                  <a:pt x="8083360" y="13108"/>
                  <a:pt x="8083968" y="9523"/>
                  <a:pt x="8088680" y="9523"/>
                </a:cubicBezTo>
                <a:close/>
                <a:moveTo>
                  <a:pt x="2921477" y="231"/>
                </a:moveTo>
                <a:cubicBezTo>
                  <a:pt x="2923747" y="586"/>
                  <a:pt x="2926542" y="1349"/>
                  <a:pt x="2929861" y="2519"/>
                </a:cubicBezTo>
                <a:cubicBezTo>
                  <a:pt x="2943138" y="7201"/>
                  <a:pt x="2949348" y="11315"/>
                  <a:pt x="2948492" y="14863"/>
                </a:cubicBezTo>
                <a:cubicBezTo>
                  <a:pt x="2947637" y="18410"/>
                  <a:pt x="2943786" y="25963"/>
                  <a:pt x="2936940" y="37522"/>
                </a:cubicBezTo>
                <a:cubicBezTo>
                  <a:pt x="2944195" y="37584"/>
                  <a:pt x="2954771" y="36043"/>
                  <a:pt x="2968668" y="32899"/>
                </a:cubicBezTo>
                <a:cubicBezTo>
                  <a:pt x="2982565" y="29755"/>
                  <a:pt x="2993203" y="32254"/>
                  <a:pt x="3000582" y="40396"/>
                </a:cubicBezTo>
                <a:cubicBezTo>
                  <a:pt x="3007962" y="48538"/>
                  <a:pt x="3003869" y="52842"/>
                  <a:pt x="2988304" y="53307"/>
                </a:cubicBezTo>
                <a:cubicBezTo>
                  <a:pt x="2972739" y="53772"/>
                  <a:pt x="2954371" y="54370"/>
                  <a:pt x="2933200" y="55102"/>
                </a:cubicBezTo>
                <a:lnTo>
                  <a:pt x="2923861" y="72738"/>
                </a:lnTo>
                <a:cubicBezTo>
                  <a:pt x="2922816" y="74868"/>
                  <a:pt x="2921798" y="76693"/>
                  <a:pt x="2920807" y="78213"/>
                </a:cubicBezTo>
                <a:lnTo>
                  <a:pt x="2918802" y="80739"/>
                </a:lnTo>
                <a:lnTo>
                  <a:pt x="2934205" y="77305"/>
                </a:lnTo>
                <a:cubicBezTo>
                  <a:pt x="2938087" y="74905"/>
                  <a:pt x="2943361" y="75163"/>
                  <a:pt x="2950027" y="78077"/>
                </a:cubicBezTo>
                <a:cubicBezTo>
                  <a:pt x="2956693" y="80992"/>
                  <a:pt x="2963961" y="85357"/>
                  <a:pt x="2971831" y="91174"/>
                </a:cubicBezTo>
                <a:cubicBezTo>
                  <a:pt x="2979700" y="96991"/>
                  <a:pt x="2981350" y="101794"/>
                  <a:pt x="2976779" y="105583"/>
                </a:cubicBezTo>
                <a:cubicBezTo>
                  <a:pt x="2972209" y="109372"/>
                  <a:pt x="2967496" y="115557"/>
                  <a:pt x="2962640" y="124140"/>
                </a:cubicBezTo>
                <a:cubicBezTo>
                  <a:pt x="2957785" y="132722"/>
                  <a:pt x="2953742" y="140641"/>
                  <a:pt x="2950511" y="147896"/>
                </a:cubicBezTo>
                <a:cubicBezTo>
                  <a:pt x="2947280" y="155152"/>
                  <a:pt x="2942977" y="160773"/>
                  <a:pt x="2937600" y="164760"/>
                </a:cubicBezTo>
                <a:cubicBezTo>
                  <a:pt x="2932224" y="168748"/>
                  <a:pt x="2928035" y="167628"/>
                  <a:pt x="2925033" y="161402"/>
                </a:cubicBezTo>
                <a:cubicBezTo>
                  <a:pt x="2916798" y="161402"/>
                  <a:pt x="2907540" y="161992"/>
                  <a:pt x="2897258" y="163170"/>
                </a:cubicBezTo>
                <a:cubicBezTo>
                  <a:pt x="2903484" y="164435"/>
                  <a:pt x="2906169" y="167232"/>
                  <a:pt x="2905314" y="171560"/>
                </a:cubicBezTo>
                <a:lnTo>
                  <a:pt x="2904253" y="181104"/>
                </a:lnTo>
                <a:cubicBezTo>
                  <a:pt x="2943135" y="178102"/>
                  <a:pt x="2965989" y="176198"/>
                  <a:pt x="2972817" y="175392"/>
                </a:cubicBezTo>
                <a:cubicBezTo>
                  <a:pt x="2979644" y="174586"/>
                  <a:pt x="2987327" y="173780"/>
                  <a:pt x="2995866" y="172974"/>
                </a:cubicBezTo>
                <a:cubicBezTo>
                  <a:pt x="3004405" y="172168"/>
                  <a:pt x="3011896" y="176068"/>
                  <a:pt x="3018339" y="184675"/>
                </a:cubicBezTo>
                <a:cubicBezTo>
                  <a:pt x="3024782" y="193283"/>
                  <a:pt x="3021161" y="197003"/>
                  <a:pt x="3007475" y="195838"/>
                </a:cubicBezTo>
                <a:cubicBezTo>
                  <a:pt x="2993789" y="194672"/>
                  <a:pt x="2959382" y="195962"/>
                  <a:pt x="2904253" y="199707"/>
                </a:cubicBezTo>
                <a:cubicBezTo>
                  <a:pt x="2904253" y="215297"/>
                  <a:pt x="2904045" y="228490"/>
                  <a:pt x="2903630" y="239286"/>
                </a:cubicBezTo>
                <a:cubicBezTo>
                  <a:pt x="2903215" y="250082"/>
                  <a:pt x="2902154" y="260813"/>
                  <a:pt x="2900449" y="271479"/>
                </a:cubicBezTo>
                <a:cubicBezTo>
                  <a:pt x="2898743" y="282145"/>
                  <a:pt x="2895708" y="287478"/>
                  <a:pt x="2891342" y="287478"/>
                </a:cubicBezTo>
                <a:cubicBezTo>
                  <a:pt x="2886779" y="287478"/>
                  <a:pt x="2884069" y="281284"/>
                  <a:pt x="2883213" y="268894"/>
                </a:cubicBezTo>
                <a:cubicBezTo>
                  <a:pt x="2882357" y="256504"/>
                  <a:pt x="2881929" y="233907"/>
                  <a:pt x="2881929" y="201102"/>
                </a:cubicBezTo>
                <a:cubicBezTo>
                  <a:pt x="2832692" y="207291"/>
                  <a:pt x="2804529" y="211173"/>
                  <a:pt x="2797441" y="212748"/>
                </a:cubicBezTo>
                <a:cubicBezTo>
                  <a:pt x="2790353" y="214323"/>
                  <a:pt x="2782041" y="211195"/>
                  <a:pt x="2772503" y="203363"/>
                </a:cubicBezTo>
                <a:cubicBezTo>
                  <a:pt x="2762966" y="195531"/>
                  <a:pt x="2763419" y="192011"/>
                  <a:pt x="2773861" y="192805"/>
                </a:cubicBezTo>
                <a:cubicBezTo>
                  <a:pt x="2784304" y="193599"/>
                  <a:pt x="2798833" y="193025"/>
                  <a:pt x="2817449" y="191084"/>
                </a:cubicBezTo>
                <a:cubicBezTo>
                  <a:pt x="2836065" y="189143"/>
                  <a:pt x="2857559" y="186740"/>
                  <a:pt x="2881929" y="183876"/>
                </a:cubicBezTo>
                <a:cubicBezTo>
                  <a:pt x="2881929" y="178443"/>
                  <a:pt x="2881663" y="172899"/>
                  <a:pt x="2881129" y="167244"/>
                </a:cubicBezTo>
                <a:lnTo>
                  <a:pt x="2864777" y="169328"/>
                </a:lnTo>
                <a:cubicBezTo>
                  <a:pt x="2859655" y="178828"/>
                  <a:pt x="2855016" y="177277"/>
                  <a:pt x="2850861" y="164677"/>
                </a:cubicBezTo>
                <a:cubicBezTo>
                  <a:pt x="2846707" y="152076"/>
                  <a:pt x="2842738" y="139909"/>
                  <a:pt x="2838955" y="128177"/>
                </a:cubicBezTo>
                <a:cubicBezTo>
                  <a:pt x="2835172" y="116444"/>
                  <a:pt x="2831272" y="107356"/>
                  <a:pt x="2827253" y="100913"/>
                </a:cubicBezTo>
                <a:cubicBezTo>
                  <a:pt x="2823235" y="94470"/>
                  <a:pt x="2825145" y="91249"/>
                  <a:pt x="2832983" y="91249"/>
                </a:cubicBezTo>
                <a:cubicBezTo>
                  <a:pt x="2838602" y="91249"/>
                  <a:pt x="2843882" y="91438"/>
                  <a:pt x="2848824" y="91816"/>
                </a:cubicBezTo>
                <a:cubicBezTo>
                  <a:pt x="2853767" y="92194"/>
                  <a:pt x="2868262" y="90470"/>
                  <a:pt x="2892310" y="86644"/>
                </a:cubicBezTo>
                <a:lnTo>
                  <a:pt x="2911349" y="82400"/>
                </a:lnTo>
                <a:lnTo>
                  <a:pt x="2909014" y="80063"/>
                </a:lnTo>
                <a:cubicBezTo>
                  <a:pt x="2908280" y="78287"/>
                  <a:pt x="2908011" y="75932"/>
                  <a:pt x="2908207" y="72999"/>
                </a:cubicBezTo>
                <a:cubicBezTo>
                  <a:pt x="2908597" y="67132"/>
                  <a:pt x="2909959" y="61967"/>
                  <a:pt x="2912290" y="57502"/>
                </a:cubicBezTo>
                <a:cubicBezTo>
                  <a:pt x="2901128" y="58258"/>
                  <a:pt x="2888335" y="59660"/>
                  <a:pt x="2873911" y="61706"/>
                </a:cubicBezTo>
                <a:cubicBezTo>
                  <a:pt x="2875461" y="78363"/>
                  <a:pt x="2873365" y="85742"/>
                  <a:pt x="2867623" y="83844"/>
                </a:cubicBezTo>
                <a:cubicBezTo>
                  <a:pt x="2861881" y="81947"/>
                  <a:pt x="2857937" y="75504"/>
                  <a:pt x="2855791" y="64515"/>
                </a:cubicBezTo>
                <a:cubicBezTo>
                  <a:pt x="2837064" y="66835"/>
                  <a:pt x="2823973" y="68776"/>
                  <a:pt x="2816519" y="70338"/>
                </a:cubicBezTo>
                <a:cubicBezTo>
                  <a:pt x="2809065" y="71901"/>
                  <a:pt x="2801177" y="68962"/>
                  <a:pt x="2792855" y="61520"/>
                </a:cubicBezTo>
                <a:cubicBezTo>
                  <a:pt x="2784534" y="54079"/>
                  <a:pt x="2785594" y="50755"/>
                  <a:pt x="2796037" y="51549"/>
                </a:cubicBezTo>
                <a:cubicBezTo>
                  <a:pt x="2806479" y="52342"/>
                  <a:pt x="2825387" y="51325"/>
                  <a:pt x="2852759" y="48498"/>
                </a:cubicBezTo>
                <a:cubicBezTo>
                  <a:pt x="2849857" y="37844"/>
                  <a:pt x="2845823" y="29265"/>
                  <a:pt x="2840657" y="22760"/>
                </a:cubicBezTo>
                <a:cubicBezTo>
                  <a:pt x="2835492" y="16255"/>
                  <a:pt x="2839519" y="13846"/>
                  <a:pt x="2852740" y="15532"/>
                </a:cubicBezTo>
                <a:cubicBezTo>
                  <a:pt x="2865961" y="17219"/>
                  <a:pt x="2872795" y="21613"/>
                  <a:pt x="2873241" y="28713"/>
                </a:cubicBezTo>
                <a:cubicBezTo>
                  <a:pt x="2873688" y="35813"/>
                  <a:pt x="2873911" y="41472"/>
                  <a:pt x="2873911" y="45689"/>
                </a:cubicBezTo>
                <a:lnTo>
                  <a:pt x="2915043" y="41428"/>
                </a:lnTo>
                <a:cubicBezTo>
                  <a:pt x="2918652" y="27550"/>
                  <a:pt x="2918705" y="16425"/>
                  <a:pt x="2915202" y="8054"/>
                </a:cubicBezTo>
                <a:cubicBezTo>
                  <a:pt x="2912574" y="1775"/>
                  <a:pt x="2914665" y="-832"/>
                  <a:pt x="2921477" y="2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57609" y="3452994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728112" y="3449435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（块）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855642" y="4339106"/>
            <a:ext cx="5544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块这样大的草地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产生的氧气够三年级学生用。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3653296"/>
            <a:ext cx="241740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hlinkClick r:id="rId3" action="ppaction://hlinkfile"/>
          </p:cNvPr>
          <p:cNvSpPr/>
          <p:nvPr/>
        </p:nvSpPr>
        <p:spPr>
          <a:xfrm>
            <a:off x="3835011" y="1246704"/>
            <a:ext cx="3829709" cy="578882"/>
          </a:xfrm>
          <a:custGeom>
            <a:avLst/>
            <a:gdLst>
              <a:gd name="connsiteX0" fmla="*/ 96482 w 3829709"/>
              <a:gd name="connsiteY0" fmla="*/ 0 h 578882"/>
              <a:gd name="connsiteX1" fmla="*/ 3733227 w 3829709"/>
              <a:gd name="connsiteY1" fmla="*/ 0 h 578882"/>
              <a:gd name="connsiteX2" fmla="*/ 3829709 w 3829709"/>
              <a:gd name="connsiteY2" fmla="*/ 96482 h 578882"/>
              <a:gd name="connsiteX3" fmla="*/ 3829709 w 3829709"/>
              <a:gd name="connsiteY3" fmla="*/ 482400 h 578882"/>
              <a:gd name="connsiteX4" fmla="*/ 3733227 w 3829709"/>
              <a:gd name="connsiteY4" fmla="*/ 578882 h 578882"/>
              <a:gd name="connsiteX5" fmla="*/ 96482 w 3829709"/>
              <a:gd name="connsiteY5" fmla="*/ 578882 h 578882"/>
              <a:gd name="connsiteX6" fmla="*/ 0 w 3829709"/>
              <a:gd name="connsiteY6" fmla="*/ 482400 h 578882"/>
              <a:gd name="connsiteX7" fmla="*/ 0 w 3829709"/>
              <a:gd name="connsiteY7" fmla="*/ 96482 h 578882"/>
              <a:gd name="connsiteX8" fmla="*/ 96482 w 3829709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709" h="578882">
                <a:moveTo>
                  <a:pt x="96482" y="0"/>
                </a:moveTo>
                <a:lnTo>
                  <a:pt x="3733227" y="0"/>
                </a:lnTo>
                <a:cubicBezTo>
                  <a:pt x="3786513" y="0"/>
                  <a:pt x="3829709" y="43196"/>
                  <a:pt x="3829709" y="96482"/>
                </a:cubicBezTo>
                <a:lnTo>
                  <a:pt x="3829709" y="482400"/>
                </a:lnTo>
                <a:cubicBezTo>
                  <a:pt x="3829709" y="535686"/>
                  <a:pt x="3786513" y="578882"/>
                  <a:pt x="3733227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一位数除两、三位数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2401316" y="2073426"/>
            <a:ext cx="3694684" cy="5189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从被除数最高位除起；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2401318" y="2825219"/>
            <a:ext cx="3744417" cy="136815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如果百位上的数比除数小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就和十位上的数合起来除以除数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商写在十位上；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2401318" y="4426215"/>
            <a:ext cx="3744417" cy="8981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如果有余数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就把余数和个位上的数合起来继续除。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1723965"/>
            <a:ext cx="3168352" cy="3638524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7203923" y="2665938"/>
            <a:ext cx="143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129÷3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318527" y="3752048"/>
            <a:ext cx="8275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7265107" y="4193371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093908" y="4403865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098472" y="4106061"/>
            <a:ext cx="39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7318525" y="4855923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703906" y="3070728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8097606" y="3070728"/>
            <a:ext cx="284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8098472" y="4769380"/>
            <a:ext cx="3642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6791476" y="3386921"/>
            <a:ext cx="1843088" cy="628650"/>
            <a:chOff x="2819400" y="3487092"/>
            <a:chExt cx="1842839" cy="627708"/>
          </a:xfrm>
          <a:noFill/>
        </p:grpSpPr>
        <p:pic>
          <p:nvPicPr>
            <p:cNvPr id="53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64153" cy="46097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61245" cy="463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463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463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8457545" y="2638859"/>
            <a:ext cx="14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" grpId="0"/>
      <p:bldP spid="28" grpId="0"/>
      <p:bldP spid="29" grpId="0" animBg="1"/>
      <p:bldP spid="30" grpId="0"/>
      <p:bldP spid="37" grpId="0"/>
      <p:bldP spid="41" grpId="0" animBg="1"/>
      <p:bldP spid="44" grpId="0"/>
      <p:bldP spid="45" grpId="0"/>
      <p:bldP spid="47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hlinkClick r:id="rId3" action="ppaction://hlinkfile"/>
          </p:cNvPr>
          <p:cNvSpPr/>
          <p:nvPr/>
        </p:nvSpPr>
        <p:spPr>
          <a:xfrm>
            <a:off x="3935762" y="1412776"/>
            <a:ext cx="3829709" cy="578882"/>
          </a:xfrm>
          <a:custGeom>
            <a:avLst/>
            <a:gdLst>
              <a:gd name="connsiteX0" fmla="*/ 96482 w 3829709"/>
              <a:gd name="connsiteY0" fmla="*/ 0 h 578882"/>
              <a:gd name="connsiteX1" fmla="*/ 3733227 w 3829709"/>
              <a:gd name="connsiteY1" fmla="*/ 0 h 578882"/>
              <a:gd name="connsiteX2" fmla="*/ 3829709 w 3829709"/>
              <a:gd name="connsiteY2" fmla="*/ 96482 h 578882"/>
              <a:gd name="connsiteX3" fmla="*/ 3829709 w 3829709"/>
              <a:gd name="connsiteY3" fmla="*/ 482400 h 578882"/>
              <a:gd name="connsiteX4" fmla="*/ 3733227 w 3829709"/>
              <a:gd name="connsiteY4" fmla="*/ 578882 h 578882"/>
              <a:gd name="connsiteX5" fmla="*/ 96482 w 3829709"/>
              <a:gd name="connsiteY5" fmla="*/ 578882 h 578882"/>
              <a:gd name="connsiteX6" fmla="*/ 0 w 3829709"/>
              <a:gd name="connsiteY6" fmla="*/ 482400 h 578882"/>
              <a:gd name="connsiteX7" fmla="*/ 0 w 3829709"/>
              <a:gd name="connsiteY7" fmla="*/ 96482 h 578882"/>
              <a:gd name="connsiteX8" fmla="*/ 96482 w 3829709"/>
              <a:gd name="connsiteY8" fmla="*/ 0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709" h="578882">
                <a:moveTo>
                  <a:pt x="96482" y="0"/>
                </a:moveTo>
                <a:lnTo>
                  <a:pt x="3733227" y="0"/>
                </a:lnTo>
                <a:cubicBezTo>
                  <a:pt x="3786513" y="0"/>
                  <a:pt x="3829709" y="43196"/>
                  <a:pt x="3829709" y="96482"/>
                </a:cubicBezTo>
                <a:lnTo>
                  <a:pt x="3829709" y="482400"/>
                </a:lnTo>
                <a:cubicBezTo>
                  <a:pt x="3829709" y="535686"/>
                  <a:pt x="3786513" y="578882"/>
                  <a:pt x="3733227" y="578882"/>
                </a:cubicBezTo>
                <a:lnTo>
                  <a:pt x="96482" y="578882"/>
                </a:lnTo>
                <a:cubicBezTo>
                  <a:pt x="43196" y="578882"/>
                  <a:pt x="0" y="535686"/>
                  <a:pt x="0" y="482400"/>
                </a:cubicBezTo>
                <a:lnTo>
                  <a:pt x="0" y="96482"/>
                </a:lnTo>
                <a:cubicBezTo>
                  <a:pt x="0" y="43196"/>
                  <a:pt x="43196" y="0"/>
                  <a:pt x="9648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一位数除两、三位数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25511" y="2384177"/>
            <a:ext cx="7636074" cy="730980"/>
          </a:xfrm>
          <a:custGeom>
            <a:avLst/>
            <a:gdLst/>
            <a:ahLst/>
            <a:cxnLst/>
            <a:rect l="l" t="t" r="r" b="b"/>
            <a:pathLst>
              <a:path w="7636074" h="730980">
                <a:moveTo>
                  <a:pt x="4039703" y="650224"/>
                </a:moveTo>
                <a:lnTo>
                  <a:pt x="4079534" y="650224"/>
                </a:lnTo>
                <a:lnTo>
                  <a:pt x="4079534" y="690035"/>
                </a:lnTo>
                <a:lnTo>
                  <a:pt x="4039703" y="690035"/>
                </a:lnTo>
                <a:close/>
                <a:moveTo>
                  <a:pt x="971733" y="645636"/>
                </a:moveTo>
                <a:cubicBezTo>
                  <a:pt x="975177" y="645079"/>
                  <a:pt x="978985" y="645337"/>
                  <a:pt x="983155" y="646410"/>
                </a:cubicBezTo>
                <a:cubicBezTo>
                  <a:pt x="991496" y="648556"/>
                  <a:pt x="996943" y="653067"/>
                  <a:pt x="999498" y="659944"/>
                </a:cubicBezTo>
                <a:cubicBezTo>
                  <a:pt x="1002053" y="666821"/>
                  <a:pt x="1001694" y="675425"/>
                  <a:pt x="998419" y="685756"/>
                </a:cubicBezTo>
                <a:cubicBezTo>
                  <a:pt x="995145" y="696088"/>
                  <a:pt x="989199" y="705969"/>
                  <a:pt x="980579" y="715401"/>
                </a:cubicBezTo>
                <a:cubicBezTo>
                  <a:pt x="971959" y="724833"/>
                  <a:pt x="963650" y="729968"/>
                  <a:pt x="955650" y="730805"/>
                </a:cubicBezTo>
                <a:cubicBezTo>
                  <a:pt x="947650" y="731642"/>
                  <a:pt x="946088" y="729493"/>
                  <a:pt x="950962" y="724359"/>
                </a:cubicBezTo>
                <a:cubicBezTo>
                  <a:pt x="955836" y="719224"/>
                  <a:pt x="960329" y="714043"/>
                  <a:pt x="964440" y="708815"/>
                </a:cubicBezTo>
                <a:cubicBezTo>
                  <a:pt x="968552" y="703588"/>
                  <a:pt x="972126" y="697328"/>
                  <a:pt x="975165" y="690035"/>
                </a:cubicBezTo>
                <a:cubicBezTo>
                  <a:pt x="969696" y="690035"/>
                  <a:pt x="965097" y="688637"/>
                  <a:pt x="961371" y="685840"/>
                </a:cubicBezTo>
                <a:cubicBezTo>
                  <a:pt x="957644" y="683043"/>
                  <a:pt x="955120" y="679385"/>
                  <a:pt x="953799" y="674864"/>
                </a:cubicBezTo>
                <a:cubicBezTo>
                  <a:pt x="952478" y="670343"/>
                  <a:pt x="952236" y="666120"/>
                  <a:pt x="953073" y="662195"/>
                </a:cubicBezTo>
                <a:cubicBezTo>
                  <a:pt x="953911" y="658270"/>
                  <a:pt x="957048" y="654121"/>
                  <a:pt x="962487" y="649749"/>
                </a:cubicBezTo>
                <a:cubicBezTo>
                  <a:pt x="965206" y="647563"/>
                  <a:pt x="968288" y="646192"/>
                  <a:pt x="971733" y="645636"/>
                </a:cubicBezTo>
                <a:close/>
                <a:moveTo>
                  <a:pt x="1402544" y="593148"/>
                </a:moveTo>
                <a:lnTo>
                  <a:pt x="1358939" y="596568"/>
                </a:lnTo>
                <a:lnTo>
                  <a:pt x="1362816" y="597594"/>
                </a:lnTo>
                <a:cubicBezTo>
                  <a:pt x="1372906" y="601439"/>
                  <a:pt x="1378375" y="606043"/>
                  <a:pt x="1379224" y="611407"/>
                </a:cubicBezTo>
                <a:cubicBezTo>
                  <a:pt x="1380074" y="616771"/>
                  <a:pt x="1378716" y="621878"/>
                  <a:pt x="1375150" y="626727"/>
                </a:cubicBezTo>
                <a:cubicBezTo>
                  <a:pt x="1371584" y="631577"/>
                  <a:pt x="1367550" y="630591"/>
                  <a:pt x="1363048" y="623769"/>
                </a:cubicBezTo>
                <a:cubicBezTo>
                  <a:pt x="1358546" y="616948"/>
                  <a:pt x="1354702" y="610747"/>
                  <a:pt x="1351514" y="605166"/>
                </a:cubicBezTo>
                <a:cubicBezTo>
                  <a:pt x="1350875" y="602943"/>
                  <a:pt x="1350632" y="601118"/>
                  <a:pt x="1350783" y="599691"/>
                </a:cubicBezTo>
                <a:lnTo>
                  <a:pt x="1352160" y="597099"/>
                </a:lnTo>
                <a:lnTo>
                  <a:pt x="1330195" y="598822"/>
                </a:lnTo>
                <a:cubicBezTo>
                  <a:pt x="1319789" y="619596"/>
                  <a:pt x="1313210" y="630498"/>
                  <a:pt x="1310456" y="631527"/>
                </a:cubicBezTo>
                <a:cubicBezTo>
                  <a:pt x="1342355" y="631564"/>
                  <a:pt x="1371612" y="631564"/>
                  <a:pt x="1398228" y="631527"/>
                </a:cubicBezTo>
                <a:cubicBezTo>
                  <a:pt x="1399579" y="624210"/>
                  <a:pt x="1401018" y="611417"/>
                  <a:pt x="1402544" y="593148"/>
                </a:cubicBezTo>
                <a:close/>
                <a:moveTo>
                  <a:pt x="2671104" y="586071"/>
                </a:moveTo>
                <a:cubicBezTo>
                  <a:pt x="2672362" y="586425"/>
                  <a:pt x="2673750" y="587187"/>
                  <a:pt x="2675266" y="588358"/>
                </a:cubicBezTo>
                <a:cubicBezTo>
                  <a:pt x="2681331" y="593040"/>
                  <a:pt x="2685817" y="597762"/>
                  <a:pt x="2688725" y="602524"/>
                </a:cubicBezTo>
                <a:cubicBezTo>
                  <a:pt x="2691634" y="607287"/>
                  <a:pt x="2691119" y="610877"/>
                  <a:pt x="2687181" y="613296"/>
                </a:cubicBezTo>
                <a:cubicBezTo>
                  <a:pt x="2683244" y="615714"/>
                  <a:pt x="2671985" y="627081"/>
                  <a:pt x="2653407" y="647396"/>
                </a:cubicBezTo>
                <a:cubicBezTo>
                  <a:pt x="2672705" y="655110"/>
                  <a:pt x="2686285" y="661888"/>
                  <a:pt x="2694148" y="667730"/>
                </a:cubicBezTo>
                <a:cubicBezTo>
                  <a:pt x="2702012" y="673571"/>
                  <a:pt x="2704473" y="682250"/>
                  <a:pt x="2701534" y="693765"/>
                </a:cubicBezTo>
                <a:cubicBezTo>
                  <a:pt x="2698595" y="705281"/>
                  <a:pt x="2692297" y="705597"/>
                  <a:pt x="2682642" y="694714"/>
                </a:cubicBezTo>
                <a:cubicBezTo>
                  <a:pt x="2672987" y="683831"/>
                  <a:pt x="2660550" y="671376"/>
                  <a:pt x="2645333" y="657349"/>
                </a:cubicBezTo>
                <a:cubicBezTo>
                  <a:pt x="2636614" y="666961"/>
                  <a:pt x="2626497" y="675537"/>
                  <a:pt x="2614981" y="683077"/>
                </a:cubicBezTo>
                <a:cubicBezTo>
                  <a:pt x="2603466" y="690618"/>
                  <a:pt x="2589845" y="696776"/>
                  <a:pt x="2574118" y="701551"/>
                </a:cubicBezTo>
                <a:cubicBezTo>
                  <a:pt x="2558392" y="706326"/>
                  <a:pt x="2561536" y="701079"/>
                  <a:pt x="2583550" y="685812"/>
                </a:cubicBezTo>
                <a:cubicBezTo>
                  <a:pt x="2605565" y="670545"/>
                  <a:pt x="2623867" y="653504"/>
                  <a:pt x="2638459" y="634690"/>
                </a:cubicBezTo>
                <a:cubicBezTo>
                  <a:pt x="2653050" y="615875"/>
                  <a:pt x="2661316" y="602279"/>
                  <a:pt x="2663257" y="593902"/>
                </a:cubicBezTo>
                <a:cubicBezTo>
                  <a:pt x="2664713" y="587618"/>
                  <a:pt x="2667328" y="585008"/>
                  <a:pt x="2671104" y="586071"/>
                </a:cubicBezTo>
                <a:close/>
                <a:moveTo>
                  <a:pt x="2233300" y="580633"/>
                </a:moveTo>
                <a:cubicBezTo>
                  <a:pt x="2235462" y="579898"/>
                  <a:pt x="2239708" y="581267"/>
                  <a:pt x="2246036" y="584739"/>
                </a:cubicBezTo>
                <a:cubicBezTo>
                  <a:pt x="2258693" y="591685"/>
                  <a:pt x="2267666" y="599303"/>
                  <a:pt x="2272955" y="607594"/>
                </a:cubicBezTo>
                <a:cubicBezTo>
                  <a:pt x="2278245" y="615885"/>
                  <a:pt x="2278664" y="624498"/>
                  <a:pt x="2274211" y="633434"/>
                </a:cubicBezTo>
                <a:cubicBezTo>
                  <a:pt x="2269759" y="642370"/>
                  <a:pt x="2264358" y="643040"/>
                  <a:pt x="2258008" y="635443"/>
                </a:cubicBezTo>
                <a:cubicBezTo>
                  <a:pt x="2251657" y="627847"/>
                  <a:pt x="2246982" y="621041"/>
                  <a:pt x="2243980" y="615026"/>
                </a:cubicBezTo>
                <a:cubicBezTo>
                  <a:pt x="2240706" y="607659"/>
                  <a:pt x="2237066" y="599033"/>
                  <a:pt x="2233060" y="589148"/>
                </a:cubicBezTo>
                <a:cubicBezTo>
                  <a:pt x="2231057" y="584206"/>
                  <a:pt x="2231137" y="581367"/>
                  <a:pt x="2233300" y="580633"/>
                </a:cubicBezTo>
                <a:close/>
                <a:moveTo>
                  <a:pt x="145253" y="576461"/>
                </a:moveTo>
                <a:cubicBezTo>
                  <a:pt x="142555" y="575903"/>
                  <a:pt x="128780" y="577775"/>
                  <a:pt x="103925" y="582079"/>
                </a:cubicBezTo>
                <a:lnTo>
                  <a:pt x="107107" y="614021"/>
                </a:lnTo>
                <a:cubicBezTo>
                  <a:pt x="122820" y="610908"/>
                  <a:pt x="135433" y="608769"/>
                  <a:pt x="144946" y="607603"/>
                </a:cubicBezTo>
                <a:cubicBezTo>
                  <a:pt x="147079" y="596255"/>
                  <a:pt x="148338" y="588367"/>
                  <a:pt x="148723" y="583939"/>
                </a:cubicBezTo>
                <a:cubicBezTo>
                  <a:pt x="149107" y="579512"/>
                  <a:pt x="147951" y="577019"/>
                  <a:pt x="145253" y="576461"/>
                </a:cubicBezTo>
                <a:close/>
                <a:moveTo>
                  <a:pt x="1693335" y="573298"/>
                </a:moveTo>
                <a:lnTo>
                  <a:pt x="1677131" y="576330"/>
                </a:lnTo>
                <a:cubicBezTo>
                  <a:pt x="1677131" y="590196"/>
                  <a:pt x="1676927" y="604106"/>
                  <a:pt x="1676518" y="618058"/>
                </a:cubicBezTo>
                <a:lnTo>
                  <a:pt x="1676043" y="629782"/>
                </a:lnTo>
                <a:lnTo>
                  <a:pt x="1677030" y="626132"/>
                </a:lnTo>
                <a:cubicBezTo>
                  <a:pt x="1680161" y="618554"/>
                  <a:pt x="1683079" y="611476"/>
                  <a:pt x="1685783" y="604896"/>
                </a:cubicBezTo>
                <a:cubicBezTo>
                  <a:pt x="1688486" y="598317"/>
                  <a:pt x="1691004" y="587784"/>
                  <a:pt x="1693335" y="573298"/>
                </a:cubicBezTo>
                <a:close/>
                <a:moveTo>
                  <a:pt x="1730691" y="566285"/>
                </a:moveTo>
                <a:lnTo>
                  <a:pt x="1714022" y="570415"/>
                </a:lnTo>
                <a:lnTo>
                  <a:pt x="1710990" y="586023"/>
                </a:lnTo>
                <a:cubicBezTo>
                  <a:pt x="1716472" y="588007"/>
                  <a:pt x="1721151" y="590981"/>
                  <a:pt x="1725026" y="594943"/>
                </a:cubicBezTo>
                <a:lnTo>
                  <a:pt x="1726054" y="596946"/>
                </a:lnTo>
                <a:close/>
                <a:moveTo>
                  <a:pt x="2276348" y="555334"/>
                </a:moveTo>
                <a:cubicBezTo>
                  <a:pt x="2278843" y="555150"/>
                  <a:pt x="2282980" y="556809"/>
                  <a:pt x="2288759" y="560313"/>
                </a:cubicBezTo>
                <a:cubicBezTo>
                  <a:pt x="2300318" y="567320"/>
                  <a:pt x="2307735" y="574368"/>
                  <a:pt x="2311009" y="581456"/>
                </a:cubicBezTo>
                <a:cubicBezTo>
                  <a:pt x="2314283" y="588544"/>
                  <a:pt x="2313877" y="596348"/>
                  <a:pt x="2309790" y="604868"/>
                </a:cubicBezTo>
                <a:cubicBezTo>
                  <a:pt x="2305704" y="613389"/>
                  <a:pt x="2300700" y="613863"/>
                  <a:pt x="2294777" y="606291"/>
                </a:cubicBezTo>
                <a:cubicBezTo>
                  <a:pt x="2288855" y="598720"/>
                  <a:pt x="2284276" y="591294"/>
                  <a:pt x="2281039" y="584014"/>
                </a:cubicBezTo>
                <a:cubicBezTo>
                  <a:pt x="2277789" y="576696"/>
                  <a:pt x="2275374" y="569165"/>
                  <a:pt x="2273793" y="561420"/>
                </a:cubicBezTo>
                <a:cubicBezTo>
                  <a:pt x="2273002" y="557547"/>
                  <a:pt x="2273854" y="555519"/>
                  <a:pt x="2276348" y="555334"/>
                </a:cubicBezTo>
                <a:close/>
                <a:moveTo>
                  <a:pt x="154576" y="551248"/>
                </a:moveTo>
                <a:cubicBezTo>
                  <a:pt x="157467" y="551168"/>
                  <a:pt x="160827" y="551954"/>
                  <a:pt x="164656" y="553606"/>
                </a:cubicBezTo>
                <a:cubicBezTo>
                  <a:pt x="172315" y="556911"/>
                  <a:pt x="178894" y="561125"/>
                  <a:pt x="184395" y="566247"/>
                </a:cubicBezTo>
                <a:cubicBezTo>
                  <a:pt x="189895" y="571370"/>
                  <a:pt x="189802" y="576157"/>
                  <a:pt x="184116" y="580609"/>
                </a:cubicBezTo>
                <a:cubicBezTo>
                  <a:pt x="178429" y="585062"/>
                  <a:pt x="172709" y="594500"/>
                  <a:pt x="166954" y="608924"/>
                </a:cubicBezTo>
                <a:cubicBezTo>
                  <a:pt x="177074" y="619205"/>
                  <a:pt x="176203" y="624591"/>
                  <a:pt x="164340" y="625081"/>
                </a:cubicBezTo>
                <a:cubicBezTo>
                  <a:pt x="152478" y="625571"/>
                  <a:pt x="134057" y="627645"/>
                  <a:pt x="109079" y="631304"/>
                </a:cubicBezTo>
                <a:cubicBezTo>
                  <a:pt x="104824" y="644773"/>
                  <a:pt x="100167" y="647591"/>
                  <a:pt x="95107" y="639759"/>
                </a:cubicBezTo>
                <a:cubicBezTo>
                  <a:pt x="90047" y="631927"/>
                  <a:pt x="86550" y="621438"/>
                  <a:pt x="84615" y="608291"/>
                </a:cubicBezTo>
                <a:cubicBezTo>
                  <a:pt x="82680" y="595145"/>
                  <a:pt x="79555" y="584838"/>
                  <a:pt x="75239" y="577372"/>
                </a:cubicBezTo>
                <a:cubicBezTo>
                  <a:pt x="70922" y="569906"/>
                  <a:pt x="71897" y="566173"/>
                  <a:pt x="78160" y="566173"/>
                </a:cubicBezTo>
                <a:cubicBezTo>
                  <a:pt x="83158" y="566173"/>
                  <a:pt x="87719" y="566557"/>
                  <a:pt x="91842" y="567326"/>
                </a:cubicBezTo>
                <a:cubicBezTo>
                  <a:pt x="95966" y="568095"/>
                  <a:pt x="105265" y="566988"/>
                  <a:pt x="119738" y="564006"/>
                </a:cubicBezTo>
                <a:cubicBezTo>
                  <a:pt x="134212" y="561023"/>
                  <a:pt x="143402" y="557718"/>
                  <a:pt x="147309" y="554090"/>
                </a:cubicBezTo>
                <a:cubicBezTo>
                  <a:pt x="149262" y="552276"/>
                  <a:pt x="151684" y="551329"/>
                  <a:pt x="154576" y="551248"/>
                </a:cubicBezTo>
                <a:close/>
                <a:moveTo>
                  <a:pt x="1358392" y="542295"/>
                </a:moveTo>
                <a:cubicBezTo>
                  <a:pt x="1359774" y="542197"/>
                  <a:pt x="1361496" y="542464"/>
                  <a:pt x="1363560" y="543095"/>
                </a:cubicBezTo>
                <a:cubicBezTo>
                  <a:pt x="1371814" y="545619"/>
                  <a:pt x="1377478" y="548918"/>
                  <a:pt x="1380554" y="552992"/>
                </a:cubicBezTo>
                <a:cubicBezTo>
                  <a:pt x="1383630" y="557067"/>
                  <a:pt x="1383804" y="562443"/>
                  <a:pt x="1381075" y="569122"/>
                </a:cubicBezTo>
                <a:cubicBezTo>
                  <a:pt x="1378347" y="575800"/>
                  <a:pt x="1373916" y="575915"/>
                  <a:pt x="1367783" y="569466"/>
                </a:cubicBezTo>
                <a:cubicBezTo>
                  <a:pt x="1361650" y="563017"/>
                  <a:pt x="1357443" y="557529"/>
                  <a:pt x="1355161" y="553002"/>
                </a:cubicBezTo>
                <a:cubicBezTo>
                  <a:pt x="1353170" y="546156"/>
                  <a:pt x="1354248" y="542587"/>
                  <a:pt x="1358392" y="542295"/>
                </a:cubicBezTo>
                <a:close/>
                <a:moveTo>
                  <a:pt x="1602227" y="540652"/>
                </a:moveTo>
                <a:lnTo>
                  <a:pt x="1587239" y="573149"/>
                </a:lnTo>
                <a:lnTo>
                  <a:pt x="1606959" y="570229"/>
                </a:lnTo>
                <a:cubicBezTo>
                  <a:pt x="1606959" y="557380"/>
                  <a:pt x="1605403" y="547650"/>
                  <a:pt x="1602289" y="541040"/>
                </a:cubicBezTo>
                <a:close/>
                <a:moveTo>
                  <a:pt x="3549135" y="538010"/>
                </a:moveTo>
                <a:cubicBezTo>
                  <a:pt x="3550780" y="538200"/>
                  <a:pt x="3552781" y="538702"/>
                  <a:pt x="3555138" y="539514"/>
                </a:cubicBezTo>
                <a:cubicBezTo>
                  <a:pt x="3562220" y="542168"/>
                  <a:pt x="3568076" y="546236"/>
                  <a:pt x="3572709" y="551718"/>
                </a:cubicBezTo>
                <a:cubicBezTo>
                  <a:pt x="3577341" y="557200"/>
                  <a:pt x="3577391" y="561959"/>
                  <a:pt x="3572858" y="565996"/>
                </a:cubicBezTo>
                <a:cubicBezTo>
                  <a:pt x="3568324" y="570033"/>
                  <a:pt x="3561401" y="580780"/>
                  <a:pt x="3552087" y="598236"/>
                </a:cubicBezTo>
                <a:cubicBezTo>
                  <a:pt x="3542772" y="615692"/>
                  <a:pt x="3531415" y="631716"/>
                  <a:pt x="3518014" y="646308"/>
                </a:cubicBezTo>
                <a:cubicBezTo>
                  <a:pt x="3504614" y="660899"/>
                  <a:pt x="3488593" y="673943"/>
                  <a:pt x="3469952" y="685440"/>
                </a:cubicBezTo>
                <a:cubicBezTo>
                  <a:pt x="3451311" y="696937"/>
                  <a:pt x="3431254" y="705051"/>
                  <a:pt x="3409779" y="709783"/>
                </a:cubicBezTo>
                <a:cubicBezTo>
                  <a:pt x="3388305" y="714514"/>
                  <a:pt x="3386915" y="712096"/>
                  <a:pt x="3405612" y="702527"/>
                </a:cubicBezTo>
                <a:cubicBezTo>
                  <a:pt x="3424308" y="692959"/>
                  <a:pt x="3442524" y="681239"/>
                  <a:pt x="3460260" y="667367"/>
                </a:cubicBezTo>
                <a:cubicBezTo>
                  <a:pt x="3477995" y="653495"/>
                  <a:pt x="3493200" y="639455"/>
                  <a:pt x="3505876" y="625248"/>
                </a:cubicBezTo>
                <a:cubicBezTo>
                  <a:pt x="3518551" y="611042"/>
                  <a:pt x="3528547" y="595737"/>
                  <a:pt x="3535864" y="579335"/>
                </a:cubicBezTo>
                <a:cubicBezTo>
                  <a:pt x="3543182" y="562933"/>
                  <a:pt x="3545867" y="551383"/>
                  <a:pt x="3543920" y="544686"/>
                </a:cubicBezTo>
                <a:cubicBezTo>
                  <a:pt x="3542459" y="539663"/>
                  <a:pt x="3544198" y="537438"/>
                  <a:pt x="3549135" y="538010"/>
                </a:cubicBezTo>
                <a:close/>
                <a:moveTo>
                  <a:pt x="1395772" y="534694"/>
                </a:moveTo>
                <a:cubicBezTo>
                  <a:pt x="1393230" y="534732"/>
                  <a:pt x="1389875" y="535136"/>
                  <a:pt x="1385708" y="535905"/>
                </a:cubicBezTo>
                <a:cubicBezTo>
                  <a:pt x="1377373" y="537443"/>
                  <a:pt x="1365243" y="538937"/>
                  <a:pt x="1349319" y="540389"/>
                </a:cubicBezTo>
                <a:cubicBezTo>
                  <a:pt x="1345983" y="551092"/>
                  <a:pt x="1341593" y="563959"/>
                  <a:pt x="1336148" y="578991"/>
                </a:cubicBezTo>
                <a:cubicBezTo>
                  <a:pt x="1357666" y="578259"/>
                  <a:pt x="1379816" y="576820"/>
                  <a:pt x="1402599" y="574675"/>
                </a:cubicBezTo>
                <a:cubicBezTo>
                  <a:pt x="1403344" y="550056"/>
                  <a:pt x="1402798" y="537055"/>
                  <a:pt x="1400962" y="535673"/>
                </a:cubicBezTo>
                <a:cubicBezTo>
                  <a:pt x="1400045" y="534981"/>
                  <a:pt x="1398315" y="534655"/>
                  <a:pt x="1395772" y="534694"/>
                </a:cubicBezTo>
                <a:close/>
                <a:moveTo>
                  <a:pt x="2517322" y="533180"/>
                </a:moveTo>
                <a:cubicBezTo>
                  <a:pt x="2520571" y="533068"/>
                  <a:pt x="2524348" y="534026"/>
                  <a:pt x="2528651" y="536054"/>
                </a:cubicBezTo>
                <a:cubicBezTo>
                  <a:pt x="2541004" y="541982"/>
                  <a:pt x="2544573" y="547467"/>
                  <a:pt x="2539358" y="552509"/>
                </a:cubicBezTo>
                <a:cubicBezTo>
                  <a:pt x="2534143" y="557550"/>
                  <a:pt x="2530819" y="562579"/>
                  <a:pt x="2529386" y="567596"/>
                </a:cubicBezTo>
                <a:cubicBezTo>
                  <a:pt x="2527954" y="572613"/>
                  <a:pt x="2526664" y="582811"/>
                  <a:pt x="2525517" y="598190"/>
                </a:cubicBezTo>
                <a:cubicBezTo>
                  <a:pt x="2524369" y="613568"/>
                  <a:pt x="2523923" y="623943"/>
                  <a:pt x="2524177" y="629313"/>
                </a:cubicBezTo>
                <a:cubicBezTo>
                  <a:pt x="2524432" y="634683"/>
                  <a:pt x="2525241" y="635812"/>
                  <a:pt x="2526605" y="632699"/>
                </a:cubicBezTo>
                <a:cubicBezTo>
                  <a:pt x="2540347" y="622170"/>
                  <a:pt x="2550712" y="615646"/>
                  <a:pt x="2557701" y="613128"/>
                </a:cubicBezTo>
                <a:cubicBezTo>
                  <a:pt x="2564690" y="610611"/>
                  <a:pt x="2561025" y="617745"/>
                  <a:pt x="2546706" y="634532"/>
                </a:cubicBezTo>
                <a:cubicBezTo>
                  <a:pt x="2532388" y="651318"/>
                  <a:pt x="2521585" y="664375"/>
                  <a:pt x="2514299" y="673701"/>
                </a:cubicBezTo>
                <a:cubicBezTo>
                  <a:pt x="2507012" y="683028"/>
                  <a:pt x="2500724" y="682829"/>
                  <a:pt x="2495435" y="673106"/>
                </a:cubicBezTo>
                <a:cubicBezTo>
                  <a:pt x="2490145" y="663383"/>
                  <a:pt x="2489277" y="656056"/>
                  <a:pt x="2492830" y="651126"/>
                </a:cubicBezTo>
                <a:cubicBezTo>
                  <a:pt x="2496384" y="646196"/>
                  <a:pt x="2499301" y="639530"/>
                  <a:pt x="2501583" y="631127"/>
                </a:cubicBezTo>
                <a:cubicBezTo>
                  <a:pt x="2503866" y="622725"/>
                  <a:pt x="2505202" y="612517"/>
                  <a:pt x="2505592" y="600506"/>
                </a:cubicBezTo>
                <a:cubicBezTo>
                  <a:pt x="2505983" y="588494"/>
                  <a:pt x="2506374" y="578426"/>
                  <a:pt x="2506764" y="570303"/>
                </a:cubicBezTo>
                <a:cubicBezTo>
                  <a:pt x="2507155" y="562179"/>
                  <a:pt x="2506259" y="558840"/>
                  <a:pt x="2504076" y="560285"/>
                </a:cubicBezTo>
                <a:cubicBezTo>
                  <a:pt x="2501894" y="561730"/>
                  <a:pt x="2498396" y="563655"/>
                  <a:pt x="2493584" y="566061"/>
                </a:cubicBezTo>
                <a:lnTo>
                  <a:pt x="2479799" y="571810"/>
                </a:lnTo>
                <a:cubicBezTo>
                  <a:pt x="2473759" y="573583"/>
                  <a:pt x="2466724" y="571472"/>
                  <a:pt x="2458693" y="565475"/>
                </a:cubicBezTo>
                <a:cubicBezTo>
                  <a:pt x="2450662" y="559479"/>
                  <a:pt x="2451546" y="555972"/>
                  <a:pt x="2461344" y="554955"/>
                </a:cubicBezTo>
                <a:cubicBezTo>
                  <a:pt x="2471142" y="553938"/>
                  <a:pt x="2480462" y="551771"/>
                  <a:pt x="2489305" y="548453"/>
                </a:cubicBezTo>
                <a:cubicBezTo>
                  <a:pt x="2498148" y="545135"/>
                  <a:pt x="2504765" y="541226"/>
                  <a:pt x="2509155" y="536724"/>
                </a:cubicBezTo>
                <a:cubicBezTo>
                  <a:pt x="2511350" y="534473"/>
                  <a:pt x="2514072" y="533291"/>
                  <a:pt x="2517322" y="533180"/>
                </a:cubicBezTo>
                <a:close/>
                <a:moveTo>
                  <a:pt x="2343985" y="532257"/>
                </a:moveTo>
                <a:cubicBezTo>
                  <a:pt x="2345001" y="531988"/>
                  <a:pt x="2346219" y="532063"/>
                  <a:pt x="2347639" y="532482"/>
                </a:cubicBezTo>
                <a:cubicBezTo>
                  <a:pt x="2353319" y="534156"/>
                  <a:pt x="2360348" y="537874"/>
                  <a:pt x="2368726" y="543635"/>
                </a:cubicBezTo>
                <a:cubicBezTo>
                  <a:pt x="2377104" y="549396"/>
                  <a:pt x="2379392" y="554416"/>
                  <a:pt x="2375591" y="558694"/>
                </a:cubicBezTo>
                <a:cubicBezTo>
                  <a:pt x="2371790" y="562973"/>
                  <a:pt x="2368252" y="567841"/>
                  <a:pt x="2364978" y="573298"/>
                </a:cubicBezTo>
                <a:cubicBezTo>
                  <a:pt x="2361704" y="578755"/>
                  <a:pt x="2355744" y="590131"/>
                  <a:pt x="2347100" y="607426"/>
                </a:cubicBezTo>
                <a:cubicBezTo>
                  <a:pt x="2338455" y="624721"/>
                  <a:pt x="2325724" y="644041"/>
                  <a:pt x="2308907" y="665386"/>
                </a:cubicBezTo>
                <a:cubicBezTo>
                  <a:pt x="2333215" y="663885"/>
                  <a:pt x="2352181" y="661953"/>
                  <a:pt x="2365806" y="659591"/>
                </a:cubicBezTo>
                <a:cubicBezTo>
                  <a:pt x="2379429" y="657228"/>
                  <a:pt x="2389891" y="660452"/>
                  <a:pt x="2397190" y="669264"/>
                </a:cubicBezTo>
                <a:cubicBezTo>
                  <a:pt x="2404488" y="678076"/>
                  <a:pt x="2405034" y="682767"/>
                  <a:pt x="2398827" y="683338"/>
                </a:cubicBezTo>
                <a:cubicBezTo>
                  <a:pt x="2392619" y="683908"/>
                  <a:pt x="2385178" y="683998"/>
                  <a:pt x="2376503" y="683608"/>
                </a:cubicBezTo>
                <a:cubicBezTo>
                  <a:pt x="2367827" y="683217"/>
                  <a:pt x="2354681" y="683214"/>
                  <a:pt x="2337063" y="683598"/>
                </a:cubicBezTo>
                <a:cubicBezTo>
                  <a:pt x="2319446" y="683983"/>
                  <a:pt x="2299221" y="685930"/>
                  <a:pt x="2276388" y="689440"/>
                </a:cubicBezTo>
                <a:cubicBezTo>
                  <a:pt x="2253555" y="692950"/>
                  <a:pt x="2239094" y="695288"/>
                  <a:pt x="2233004" y="696453"/>
                </a:cubicBezTo>
                <a:cubicBezTo>
                  <a:pt x="2226915" y="697619"/>
                  <a:pt x="2219539" y="694252"/>
                  <a:pt x="2210876" y="686352"/>
                </a:cubicBezTo>
                <a:cubicBezTo>
                  <a:pt x="2202213" y="678451"/>
                  <a:pt x="2199986" y="674151"/>
                  <a:pt x="2204197" y="673450"/>
                </a:cubicBezTo>
                <a:cubicBezTo>
                  <a:pt x="2208408" y="672749"/>
                  <a:pt x="2213644" y="672597"/>
                  <a:pt x="2219908" y="672994"/>
                </a:cubicBezTo>
                <a:cubicBezTo>
                  <a:pt x="2226171" y="673391"/>
                  <a:pt x="2250653" y="671345"/>
                  <a:pt x="2293354" y="666855"/>
                </a:cubicBezTo>
                <a:cubicBezTo>
                  <a:pt x="2312280" y="632017"/>
                  <a:pt x="2325030" y="605154"/>
                  <a:pt x="2331603" y="586265"/>
                </a:cubicBezTo>
                <a:cubicBezTo>
                  <a:pt x="2338176" y="567376"/>
                  <a:pt x="2341072" y="553271"/>
                  <a:pt x="2340291" y="543951"/>
                </a:cubicBezTo>
                <a:cubicBezTo>
                  <a:pt x="2339705" y="536961"/>
                  <a:pt x="2340936" y="533063"/>
                  <a:pt x="2343985" y="532257"/>
                </a:cubicBezTo>
                <a:close/>
                <a:moveTo>
                  <a:pt x="1728607" y="519590"/>
                </a:moveTo>
                <a:lnTo>
                  <a:pt x="1710990" y="522213"/>
                </a:lnTo>
                <a:cubicBezTo>
                  <a:pt x="1716435" y="526442"/>
                  <a:pt x="1718378" y="531397"/>
                  <a:pt x="1716822" y="537077"/>
                </a:cubicBezTo>
                <a:cubicBezTo>
                  <a:pt x="1715266" y="542757"/>
                  <a:pt x="1714488" y="548946"/>
                  <a:pt x="1714488" y="555643"/>
                </a:cubicBezTo>
                <a:lnTo>
                  <a:pt x="1730765" y="553802"/>
                </a:lnTo>
                <a:cubicBezTo>
                  <a:pt x="1731497" y="536128"/>
                  <a:pt x="1730778" y="524724"/>
                  <a:pt x="1728607" y="519590"/>
                </a:cubicBezTo>
                <a:close/>
                <a:moveTo>
                  <a:pt x="3431868" y="513246"/>
                </a:moveTo>
                <a:cubicBezTo>
                  <a:pt x="3433532" y="513051"/>
                  <a:pt x="3435591" y="514288"/>
                  <a:pt x="3438047" y="516957"/>
                </a:cubicBezTo>
                <a:cubicBezTo>
                  <a:pt x="3442958" y="522297"/>
                  <a:pt x="3445414" y="530157"/>
                  <a:pt x="3445414" y="540537"/>
                </a:cubicBezTo>
                <a:cubicBezTo>
                  <a:pt x="3445414" y="550410"/>
                  <a:pt x="3441495" y="562229"/>
                  <a:pt x="3433657" y="575996"/>
                </a:cubicBezTo>
                <a:cubicBezTo>
                  <a:pt x="3425819" y="589762"/>
                  <a:pt x="3419375" y="592199"/>
                  <a:pt x="3414328" y="583307"/>
                </a:cubicBezTo>
                <a:cubicBezTo>
                  <a:pt x="3409280" y="574414"/>
                  <a:pt x="3408319" y="567131"/>
                  <a:pt x="3411444" y="561457"/>
                </a:cubicBezTo>
                <a:cubicBezTo>
                  <a:pt x="3414570" y="555783"/>
                  <a:pt x="3417732" y="548549"/>
                  <a:pt x="3420932" y="539756"/>
                </a:cubicBezTo>
                <a:cubicBezTo>
                  <a:pt x="3423946" y="531459"/>
                  <a:pt x="3426324" y="524250"/>
                  <a:pt x="3428066" y="518129"/>
                </a:cubicBezTo>
                <a:cubicBezTo>
                  <a:pt x="3428938" y="515069"/>
                  <a:pt x="3430205" y="513441"/>
                  <a:pt x="3431868" y="513246"/>
                </a:cubicBezTo>
                <a:close/>
                <a:moveTo>
                  <a:pt x="165154" y="510876"/>
                </a:moveTo>
                <a:cubicBezTo>
                  <a:pt x="169895" y="511368"/>
                  <a:pt x="173750" y="512893"/>
                  <a:pt x="176721" y="515450"/>
                </a:cubicBezTo>
                <a:cubicBezTo>
                  <a:pt x="182661" y="520566"/>
                  <a:pt x="181672" y="524861"/>
                  <a:pt x="173754" y="528333"/>
                </a:cubicBezTo>
                <a:cubicBezTo>
                  <a:pt x="165835" y="531806"/>
                  <a:pt x="151922" y="534916"/>
                  <a:pt x="132017" y="537663"/>
                </a:cubicBezTo>
                <a:cubicBezTo>
                  <a:pt x="112111" y="540410"/>
                  <a:pt x="97371" y="539347"/>
                  <a:pt x="87796" y="534473"/>
                </a:cubicBezTo>
                <a:cubicBezTo>
                  <a:pt x="78221" y="529598"/>
                  <a:pt x="77149" y="526290"/>
                  <a:pt x="84578" y="524548"/>
                </a:cubicBezTo>
                <a:cubicBezTo>
                  <a:pt x="92007" y="522805"/>
                  <a:pt x="101358" y="521128"/>
                  <a:pt x="112632" y="519515"/>
                </a:cubicBezTo>
                <a:cubicBezTo>
                  <a:pt x="123372" y="517990"/>
                  <a:pt x="135254" y="515652"/>
                  <a:pt x="148276" y="512502"/>
                </a:cubicBezTo>
                <a:cubicBezTo>
                  <a:pt x="154787" y="510927"/>
                  <a:pt x="160413" y="510385"/>
                  <a:pt x="165154" y="510876"/>
                </a:cubicBezTo>
                <a:close/>
                <a:moveTo>
                  <a:pt x="1403488" y="510660"/>
                </a:moveTo>
                <a:cubicBezTo>
                  <a:pt x="1406827" y="510409"/>
                  <a:pt x="1410177" y="511119"/>
                  <a:pt x="1413539" y="512790"/>
                </a:cubicBezTo>
                <a:cubicBezTo>
                  <a:pt x="1420260" y="516133"/>
                  <a:pt x="1426164" y="520039"/>
                  <a:pt x="1431249" y="524510"/>
                </a:cubicBezTo>
                <a:cubicBezTo>
                  <a:pt x="1436334" y="528981"/>
                  <a:pt x="1437124" y="533750"/>
                  <a:pt x="1433621" y="538817"/>
                </a:cubicBezTo>
                <a:cubicBezTo>
                  <a:pt x="1430118" y="543883"/>
                  <a:pt x="1428365" y="554943"/>
                  <a:pt x="1428365" y="571996"/>
                </a:cubicBezTo>
                <a:cubicBezTo>
                  <a:pt x="1445146" y="571252"/>
                  <a:pt x="1460326" y="569897"/>
                  <a:pt x="1473907" y="567931"/>
                </a:cubicBezTo>
                <a:cubicBezTo>
                  <a:pt x="1487487" y="565965"/>
                  <a:pt x="1497692" y="569869"/>
                  <a:pt x="1504519" y="579642"/>
                </a:cubicBezTo>
                <a:cubicBezTo>
                  <a:pt x="1511346" y="589415"/>
                  <a:pt x="1510246" y="594109"/>
                  <a:pt x="1501217" y="593725"/>
                </a:cubicBezTo>
                <a:cubicBezTo>
                  <a:pt x="1492188" y="593340"/>
                  <a:pt x="1482059" y="592953"/>
                  <a:pt x="1470828" y="592562"/>
                </a:cubicBezTo>
                <a:cubicBezTo>
                  <a:pt x="1459598" y="592171"/>
                  <a:pt x="1444991" y="591976"/>
                  <a:pt x="1427007" y="591976"/>
                </a:cubicBezTo>
                <a:cubicBezTo>
                  <a:pt x="1426313" y="610282"/>
                  <a:pt x="1425209" y="624253"/>
                  <a:pt x="1423696" y="633890"/>
                </a:cubicBezTo>
                <a:cubicBezTo>
                  <a:pt x="1428545" y="633890"/>
                  <a:pt x="1437066" y="634938"/>
                  <a:pt x="1449257" y="637034"/>
                </a:cubicBezTo>
                <a:cubicBezTo>
                  <a:pt x="1461449" y="639130"/>
                  <a:pt x="1468602" y="644791"/>
                  <a:pt x="1470717" y="654019"/>
                </a:cubicBezTo>
                <a:cubicBezTo>
                  <a:pt x="1472831" y="663246"/>
                  <a:pt x="1468456" y="666285"/>
                  <a:pt x="1457591" y="663135"/>
                </a:cubicBezTo>
                <a:cubicBezTo>
                  <a:pt x="1446727" y="659984"/>
                  <a:pt x="1434783" y="656890"/>
                  <a:pt x="1421761" y="653851"/>
                </a:cubicBezTo>
                <a:cubicBezTo>
                  <a:pt x="1417408" y="678259"/>
                  <a:pt x="1409675" y="696227"/>
                  <a:pt x="1398563" y="707755"/>
                </a:cubicBezTo>
                <a:cubicBezTo>
                  <a:pt x="1387450" y="719283"/>
                  <a:pt x="1379624" y="720967"/>
                  <a:pt x="1375085" y="712806"/>
                </a:cubicBezTo>
                <a:cubicBezTo>
                  <a:pt x="1370546" y="704645"/>
                  <a:pt x="1363675" y="696646"/>
                  <a:pt x="1354472" y="688807"/>
                </a:cubicBezTo>
                <a:cubicBezTo>
                  <a:pt x="1345270" y="680969"/>
                  <a:pt x="1347105" y="678219"/>
                  <a:pt x="1359979" y="680557"/>
                </a:cubicBezTo>
                <a:cubicBezTo>
                  <a:pt x="1372852" y="682894"/>
                  <a:pt x="1381237" y="682752"/>
                  <a:pt x="1385131" y="680129"/>
                </a:cubicBezTo>
                <a:cubicBezTo>
                  <a:pt x="1389026" y="677506"/>
                  <a:pt x="1392498" y="667897"/>
                  <a:pt x="1395549" y="651303"/>
                </a:cubicBezTo>
                <a:cubicBezTo>
                  <a:pt x="1354497" y="649107"/>
                  <a:pt x="1327714" y="649151"/>
                  <a:pt x="1315200" y="651433"/>
                </a:cubicBezTo>
                <a:cubicBezTo>
                  <a:pt x="1302686" y="653715"/>
                  <a:pt x="1292960" y="656633"/>
                  <a:pt x="1286021" y="660186"/>
                </a:cubicBezTo>
                <a:cubicBezTo>
                  <a:pt x="1279081" y="663739"/>
                  <a:pt x="1274198" y="661045"/>
                  <a:pt x="1271371" y="652103"/>
                </a:cubicBezTo>
                <a:cubicBezTo>
                  <a:pt x="1268543" y="643161"/>
                  <a:pt x="1271125" y="637055"/>
                  <a:pt x="1279119" y="633787"/>
                </a:cubicBezTo>
                <a:cubicBezTo>
                  <a:pt x="1287112" y="630519"/>
                  <a:pt x="1296733" y="619305"/>
                  <a:pt x="1307982" y="600143"/>
                </a:cubicBezTo>
                <a:cubicBezTo>
                  <a:pt x="1282731" y="602462"/>
                  <a:pt x="1266149" y="604403"/>
                  <a:pt x="1258237" y="605966"/>
                </a:cubicBezTo>
                <a:cubicBezTo>
                  <a:pt x="1250323" y="607529"/>
                  <a:pt x="1242436" y="604202"/>
                  <a:pt x="1234572" y="595985"/>
                </a:cubicBezTo>
                <a:cubicBezTo>
                  <a:pt x="1226709" y="587769"/>
                  <a:pt x="1228793" y="584057"/>
                  <a:pt x="1240823" y="584851"/>
                </a:cubicBezTo>
                <a:cubicBezTo>
                  <a:pt x="1252854" y="585645"/>
                  <a:pt x="1277429" y="584559"/>
                  <a:pt x="1314549" y="581595"/>
                </a:cubicBezTo>
                <a:cubicBezTo>
                  <a:pt x="1324186" y="556753"/>
                  <a:pt x="1327448" y="539796"/>
                  <a:pt x="1324334" y="530724"/>
                </a:cubicBezTo>
                <a:cubicBezTo>
                  <a:pt x="1321221" y="521652"/>
                  <a:pt x="1322232" y="517534"/>
                  <a:pt x="1327367" y="518371"/>
                </a:cubicBezTo>
                <a:cubicBezTo>
                  <a:pt x="1332501" y="519208"/>
                  <a:pt x="1336929" y="520377"/>
                  <a:pt x="1340650" y="521878"/>
                </a:cubicBezTo>
                <a:cubicBezTo>
                  <a:pt x="1344370" y="523379"/>
                  <a:pt x="1352451" y="523577"/>
                  <a:pt x="1364891" y="522473"/>
                </a:cubicBezTo>
                <a:cubicBezTo>
                  <a:pt x="1377330" y="521369"/>
                  <a:pt x="1386867" y="518644"/>
                  <a:pt x="1393502" y="514297"/>
                </a:cubicBezTo>
                <a:cubicBezTo>
                  <a:pt x="1396820" y="512124"/>
                  <a:pt x="1400148" y="510911"/>
                  <a:pt x="1403488" y="510660"/>
                </a:cubicBezTo>
                <a:close/>
                <a:moveTo>
                  <a:pt x="524681" y="507418"/>
                </a:moveTo>
                <a:cubicBezTo>
                  <a:pt x="528693" y="508113"/>
                  <a:pt x="532712" y="509854"/>
                  <a:pt x="536736" y="512641"/>
                </a:cubicBezTo>
                <a:cubicBezTo>
                  <a:pt x="544785" y="518216"/>
                  <a:pt x="542137" y="523087"/>
                  <a:pt x="528792" y="527254"/>
                </a:cubicBezTo>
                <a:cubicBezTo>
                  <a:pt x="515447" y="531422"/>
                  <a:pt x="503826" y="534355"/>
                  <a:pt x="493929" y="536054"/>
                </a:cubicBezTo>
                <a:cubicBezTo>
                  <a:pt x="497824" y="539688"/>
                  <a:pt x="499371" y="543015"/>
                  <a:pt x="498571" y="546035"/>
                </a:cubicBezTo>
                <a:cubicBezTo>
                  <a:pt x="497771" y="549055"/>
                  <a:pt x="497005" y="551867"/>
                  <a:pt x="496273" y="554471"/>
                </a:cubicBezTo>
                <a:cubicBezTo>
                  <a:pt x="499833" y="553876"/>
                  <a:pt x="505057" y="552757"/>
                  <a:pt x="511947" y="551113"/>
                </a:cubicBezTo>
                <a:cubicBezTo>
                  <a:pt x="518836" y="549470"/>
                  <a:pt x="524173" y="551371"/>
                  <a:pt x="527955" y="556815"/>
                </a:cubicBezTo>
                <a:cubicBezTo>
                  <a:pt x="531738" y="562260"/>
                  <a:pt x="529679" y="565978"/>
                  <a:pt x="521779" y="567968"/>
                </a:cubicBezTo>
                <a:cubicBezTo>
                  <a:pt x="513879" y="569959"/>
                  <a:pt x="505377" y="572238"/>
                  <a:pt x="496273" y="574805"/>
                </a:cubicBezTo>
                <a:lnTo>
                  <a:pt x="496273" y="597669"/>
                </a:lnTo>
                <a:cubicBezTo>
                  <a:pt x="509643" y="594630"/>
                  <a:pt x="523426" y="592119"/>
                  <a:pt x="537620" y="590134"/>
                </a:cubicBezTo>
                <a:cubicBezTo>
                  <a:pt x="551814" y="588150"/>
                  <a:pt x="561559" y="588665"/>
                  <a:pt x="566855" y="591678"/>
                </a:cubicBezTo>
                <a:cubicBezTo>
                  <a:pt x="572151" y="594692"/>
                  <a:pt x="576302" y="598804"/>
                  <a:pt x="579310" y="604013"/>
                </a:cubicBezTo>
                <a:cubicBezTo>
                  <a:pt x="582318" y="609222"/>
                  <a:pt x="576045" y="611631"/>
                  <a:pt x="560493" y="611240"/>
                </a:cubicBezTo>
                <a:cubicBezTo>
                  <a:pt x="544940" y="610849"/>
                  <a:pt x="533022" y="611029"/>
                  <a:pt x="524737" y="611779"/>
                </a:cubicBezTo>
                <a:cubicBezTo>
                  <a:pt x="516452" y="612530"/>
                  <a:pt x="506921" y="613581"/>
                  <a:pt x="496144" y="614933"/>
                </a:cubicBezTo>
                <a:cubicBezTo>
                  <a:pt x="495411" y="649498"/>
                  <a:pt x="494847" y="672526"/>
                  <a:pt x="494450" y="684017"/>
                </a:cubicBezTo>
                <a:cubicBezTo>
                  <a:pt x="494053" y="695508"/>
                  <a:pt x="492360" y="705609"/>
                  <a:pt x="489371" y="714322"/>
                </a:cubicBezTo>
                <a:cubicBezTo>
                  <a:pt x="486383" y="723035"/>
                  <a:pt x="482870" y="725661"/>
                  <a:pt x="478833" y="722201"/>
                </a:cubicBezTo>
                <a:cubicBezTo>
                  <a:pt x="474795" y="718740"/>
                  <a:pt x="472777" y="709941"/>
                  <a:pt x="472777" y="695802"/>
                </a:cubicBezTo>
                <a:lnTo>
                  <a:pt x="472777" y="617649"/>
                </a:lnTo>
                <a:cubicBezTo>
                  <a:pt x="448183" y="623106"/>
                  <a:pt x="432587" y="626222"/>
                  <a:pt x="425989" y="626997"/>
                </a:cubicBezTo>
                <a:cubicBezTo>
                  <a:pt x="419391" y="627772"/>
                  <a:pt x="412118" y="625289"/>
                  <a:pt x="404167" y="619546"/>
                </a:cubicBezTo>
                <a:cubicBezTo>
                  <a:pt x="396217" y="613804"/>
                  <a:pt x="398583" y="610682"/>
                  <a:pt x="411265" y="610180"/>
                </a:cubicBezTo>
                <a:cubicBezTo>
                  <a:pt x="423946" y="609677"/>
                  <a:pt x="444450" y="606884"/>
                  <a:pt x="472777" y="601799"/>
                </a:cubicBezTo>
                <a:lnTo>
                  <a:pt x="472777" y="579140"/>
                </a:lnTo>
                <a:cubicBezTo>
                  <a:pt x="466005" y="580690"/>
                  <a:pt x="459423" y="581257"/>
                  <a:pt x="453030" y="580842"/>
                </a:cubicBezTo>
                <a:cubicBezTo>
                  <a:pt x="446636" y="580426"/>
                  <a:pt x="441325" y="577992"/>
                  <a:pt x="437096" y="573540"/>
                </a:cubicBezTo>
                <a:cubicBezTo>
                  <a:pt x="432866" y="569087"/>
                  <a:pt x="433552" y="566564"/>
                  <a:pt x="439151" y="565968"/>
                </a:cubicBezTo>
                <a:cubicBezTo>
                  <a:pt x="444751" y="565373"/>
                  <a:pt x="455960" y="563327"/>
                  <a:pt x="472777" y="559829"/>
                </a:cubicBezTo>
                <a:cubicBezTo>
                  <a:pt x="472777" y="548580"/>
                  <a:pt x="471890" y="541784"/>
                  <a:pt x="470117" y="539440"/>
                </a:cubicBezTo>
                <a:cubicBezTo>
                  <a:pt x="463940" y="540184"/>
                  <a:pt x="458270" y="540953"/>
                  <a:pt x="453104" y="541747"/>
                </a:cubicBezTo>
                <a:cubicBezTo>
                  <a:pt x="447938" y="542540"/>
                  <a:pt x="442143" y="540618"/>
                  <a:pt x="435719" y="535979"/>
                </a:cubicBezTo>
                <a:cubicBezTo>
                  <a:pt x="429295" y="531341"/>
                  <a:pt x="431394" y="528026"/>
                  <a:pt x="442016" y="526036"/>
                </a:cubicBezTo>
                <a:cubicBezTo>
                  <a:pt x="452639" y="524045"/>
                  <a:pt x="465069" y="521320"/>
                  <a:pt x="479307" y="517860"/>
                </a:cubicBezTo>
                <a:cubicBezTo>
                  <a:pt x="493545" y="514399"/>
                  <a:pt x="504663" y="511271"/>
                  <a:pt x="512663" y="508474"/>
                </a:cubicBezTo>
                <a:cubicBezTo>
                  <a:pt x="516663" y="507076"/>
                  <a:pt x="520669" y="506724"/>
                  <a:pt x="524681" y="507418"/>
                </a:cubicBezTo>
                <a:close/>
                <a:moveTo>
                  <a:pt x="2695006" y="502597"/>
                </a:moveTo>
                <a:cubicBezTo>
                  <a:pt x="2702441" y="502364"/>
                  <a:pt x="2708961" y="504884"/>
                  <a:pt x="2714566" y="510158"/>
                </a:cubicBezTo>
                <a:cubicBezTo>
                  <a:pt x="2722038" y="517190"/>
                  <a:pt x="2722004" y="521487"/>
                  <a:pt x="2714463" y="523050"/>
                </a:cubicBezTo>
                <a:cubicBezTo>
                  <a:pt x="2706923" y="524613"/>
                  <a:pt x="2695937" y="525785"/>
                  <a:pt x="2681507" y="526566"/>
                </a:cubicBezTo>
                <a:cubicBezTo>
                  <a:pt x="2667077" y="527347"/>
                  <a:pt x="2648762" y="528991"/>
                  <a:pt x="2626562" y="531496"/>
                </a:cubicBezTo>
                <a:cubicBezTo>
                  <a:pt x="2637451" y="539148"/>
                  <a:pt x="2639960" y="544416"/>
                  <a:pt x="2634087" y="547300"/>
                </a:cubicBezTo>
                <a:cubicBezTo>
                  <a:pt x="2628214" y="550183"/>
                  <a:pt x="2616367" y="561913"/>
                  <a:pt x="2598545" y="582488"/>
                </a:cubicBezTo>
                <a:lnTo>
                  <a:pt x="2629148" y="581502"/>
                </a:lnTo>
                <a:cubicBezTo>
                  <a:pt x="2632174" y="578476"/>
                  <a:pt x="2635203" y="573555"/>
                  <a:pt x="2638235" y="566740"/>
                </a:cubicBezTo>
                <a:cubicBezTo>
                  <a:pt x="2641268" y="559925"/>
                  <a:pt x="2643271" y="552871"/>
                  <a:pt x="2644244" y="545579"/>
                </a:cubicBezTo>
                <a:cubicBezTo>
                  <a:pt x="2645218" y="538286"/>
                  <a:pt x="2648998" y="536556"/>
                  <a:pt x="2655583" y="540389"/>
                </a:cubicBezTo>
                <a:cubicBezTo>
                  <a:pt x="2662169" y="544221"/>
                  <a:pt x="2667539" y="548692"/>
                  <a:pt x="2671694" y="553802"/>
                </a:cubicBezTo>
                <a:cubicBezTo>
                  <a:pt x="2675849" y="558911"/>
                  <a:pt x="2675595" y="563103"/>
                  <a:pt x="2670931" y="566378"/>
                </a:cubicBezTo>
                <a:cubicBezTo>
                  <a:pt x="2666268" y="569652"/>
                  <a:pt x="2660135" y="576417"/>
                  <a:pt x="2652532" y="586674"/>
                </a:cubicBezTo>
                <a:cubicBezTo>
                  <a:pt x="2644930" y="596931"/>
                  <a:pt x="2635780" y="608400"/>
                  <a:pt x="2625083" y="621081"/>
                </a:cubicBezTo>
                <a:cubicBezTo>
                  <a:pt x="2614386" y="633763"/>
                  <a:pt x="2602523" y="645235"/>
                  <a:pt x="2589494" y="655498"/>
                </a:cubicBezTo>
                <a:cubicBezTo>
                  <a:pt x="2576466" y="665761"/>
                  <a:pt x="2562631" y="673887"/>
                  <a:pt x="2547990" y="679878"/>
                </a:cubicBezTo>
                <a:cubicBezTo>
                  <a:pt x="2533349" y="685868"/>
                  <a:pt x="2532608" y="682752"/>
                  <a:pt x="2545767" y="670529"/>
                </a:cubicBezTo>
                <a:cubicBezTo>
                  <a:pt x="2558926" y="658307"/>
                  <a:pt x="2572593" y="645492"/>
                  <a:pt x="2586769" y="632085"/>
                </a:cubicBezTo>
                <a:cubicBezTo>
                  <a:pt x="2600945" y="618678"/>
                  <a:pt x="2612603" y="606084"/>
                  <a:pt x="2621743" y="594301"/>
                </a:cubicBezTo>
                <a:cubicBezTo>
                  <a:pt x="2606402" y="598059"/>
                  <a:pt x="2595367" y="602112"/>
                  <a:pt x="2588639" y="606459"/>
                </a:cubicBezTo>
                <a:cubicBezTo>
                  <a:pt x="2581910" y="610806"/>
                  <a:pt x="2576407" y="608980"/>
                  <a:pt x="2572128" y="600980"/>
                </a:cubicBezTo>
                <a:cubicBezTo>
                  <a:pt x="2567849" y="592981"/>
                  <a:pt x="2567638" y="587831"/>
                  <a:pt x="2571495" y="585530"/>
                </a:cubicBezTo>
                <a:cubicBezTo>
                  <a:pt x="2575352" y="583229"/>
                  <a:pt x="2579123" y="580423"/>
                  <a:pt x="2582806" y="577112"/>
                </a:cubicBezTo>
                <a:cubicBezTo>
                  <a:pt x="2586490" y="573800"/>
                  <a:pt x="2592539" y="566021"/>
                  <a:pt x="2600954" y="553774"/>
                </a:cubicBezTo>
                <a:cubicBezTo>
                  <a:pt x="2609369" y="541526"/>
                  <a:pt x="2612739" y="535192"/>
                  <a:pt x="2611065" y="534770"/>
                </a:cubicBezTo>
                <a:cubicBezTo>
                  <a:pt x="2596331" y="538590"/>
                  <a:pt x="2586009" y="541492"/>
                  <a:pt x="2580100" y="543477"/>
                </a:cubicBezTo>
                <a:cubicBezTo>
                  <a:pt x="2574190" y="545461"/>
                  <a:pt x="2567006" y="543489"/>
                  <a:pt x="2558547" y="537561"/>
                </a:cubicBezTo>
                <a:cubicBezTo>
                  <a:pt x="2550089" y="531632"/>
                  <a:pt x="2551791" y="527927"/>
                  <a:pt x="2563654" y="526445"/>
                </a:cubicBezTo>
                <a:cubicBezTo>
                  <a:pt x="2575517" y="524963"/>
                  <a:pt x="2590012" y="522666"/>
                  <a:pt x="2607140" y="519553"/>
                </a:cubicBezTo>
                <a:lnTo>
                  <a:pt x="2651491" y="511367"/>
                </a:lnTo>
                <a:cubicBezTo>
                  <a:pt x="2664612" y="509048"/>
                  <a:pt x="2676537" y="506508"/>
                  <a:pt x="2687265" y="503749"/>
                </a:cubicBezTo>
                <a:cubicBezTo>
                  <a:pt x="2689947" y="503059"/>
                  <a:pt x="2692527" y="502675"/>
                  <a:pt x="2695006" y="502597"/>
                </a:cubicBezTo>
                <a:close/>
                <a:moveTo>
                  <a:pt x="3579397" y="499656"/>
                </a:moveTo>
                <a:cubicBezTo>
                  <a:pt x="3582882" y="498844"/>
                  <a:pt x="3590323" y="500447"/>
                  <a:pt x="3601721" y="504465"/>
                </a:cubicBezTo>
                <a:cubicBezTo>
                  <a:pt x="3614942" y="507119"/>
                  <a:pt x="3621769" y="514195"/>
                  <a:pt x="3622203" y="525692"/>
                </a:cubicBezTo>
                <a:cubicBezTo>
                  <a:pt x="3622637" y="537189"/>
                  <a:pt x="3617692" y="540730"/>
                  <a:pt x="3607367" y="536314"/>
                </a:cubicBezTo>
                <a:cubicBezTo>
                  <a:pt x="3597042" y="531899"/>
                  <a:pt x="3585539" y="525183"/>
                  <a:pt x="3572858" y="516167"/>
                </a:cubicBezTo>
                <a:cubicBezTo>
                  <a:pt x="3560176" y="507150"/>
                  <a:pt x="3557224" y="502347"/>
                  <a:pt x="3564002" y="501758"/>
                </a:cubicBezTo>
                <a:cubicBezTo>
                  <a:pt x="3570780" y="501169"/>
                  <a:pt x="3575912" y="500468"/>
                  <a:pt x="3579397" y="499656"/>
                </a:cubicBezTo>
                <a:close/>
                <a:moveTo>
                  <a:pt x="2842067" y="493780"/>
                </a:moveTo>
                <a:cubicBezTo>
                  <a:pt x="2843388" y="493947"/>
                  <a:pt x="2844978" y="494449"/>
                  <a:pt x="2846837" y="495284"/>
                </a:cubicBezTo>
                <a:cubicBezTo>
                  <a:pt x="2854272" y="498627"/>
                  <a:pt x="2859937" y="502177"/>
                  <a:pt x="2863831" y="505935"/>
                </a:cubicBezTo>
                <a:cubicBezTo>
                  <a:pt x="2867725" y="509693"/>
                  <a:pt x="2867790" y="513851"/>
                  <a:pt x="2864026" y="518408"/>
                </a:cubicBezTo>
                <a:cubicBezTo>
                  <a:pt x="2860262" y="522966"/>
                  <a:pt x="2853971" y="531887"/>
                  <a:pt x="2845153" y="545170"/>
                </a:cubicBezTo>
                <a:cubicBezTo>
                  <a:pt x="2855844" y="547786"/>
                  <a:pt x="2864355" y="551851"/>
                  <a:pt x="2870686" y="557364"/>
                </a:cubicBezTo>
                <a:cubicBezTo>
                  <a:pt x="2877018" y="562877"/>
                  <a:pt x="2879421" y="570802"/>
                  <a:pt x="2877895" y="581140"/>
                </a:cubicBezTo>
                <a:cubicBezTo>
                  <a:pt x="2876370" y="591477"/>
                  <a:pt x="2870999" y="592311"/>
                  <a:pt x="2861785" y="583642"/>
                </a:cubicBezTo>
                <a:cubicBezTo>
                  <a:pt x="2852570" y="574972"/>
                  <a:pt x="2844992" y="565299"/>
                  <a:pt x="2839051" y="554620"/>
                </a:cubicBezTo>
                <a:cubicBezTo>
                  <a:pt x="2834140" y="562955"/>
                  <a:pt x="2828639" y="570368"/>
                  <a:pt x="2822550" y="576861"/>
                </a:cubicBezTo>
                <a:cubicBezTo>
                  <a:pt x="2816460" y="583353"/>
                  <a:pt x="2807397" y="589635"/>
                  <a:pt x="2795361" y="595706"/>
                </a:cubicBezTo>
                <a:cubicBezTo>
                  <a:pt x="2783324" y="601777"/>
                  <a:pt x="2782807" y="598410"/>
                  <a:pt x="2793807" y="585604"/>
                </a:cubicBezTo>
                <a:cubicBezTo>
                  <a:pt x="2804808" y="572799"/>
                  <a:pt x="2815121" y="557386"/>
                  <a:pt x="2824745" y="539365"/>
                </a:cubicBezTo>
                <a:cubicBezTo>
                  <a:pt x="2834369" y="521345"/>
                  <a:pt x="2838599" y="508657"/>
                  <a:pt x="2837433" y="501303"/>
                </a:cubicBezTo>
                <a:cubicBezTo>
                  <a:pt x="2836558" y="495787"/>
                  <a:pt x="2838103" y="493279"/>
                  <a:pt x="2842067" y="493780"/>
                </a:cubicBezTo>
                <a:close/>
                <a:moveTo>
                  <a:pt x="1770444" y="490889"/>
                </a:moveTo>
                <a:cubicBezTo>
                  <a:pt x="1774425" y="491469"/>
                  <a:pt x="1778223" y="493030"/>
                  <a:pt x="1781842" y="495573"/>
                </a:cubicBezTo>
                <a:cubicBezTo>
                  <a:pt x="1789078" y="500658"/>
                  <a:pt x="1788356" y="504952"/>
                  <a:pt x="1779675" y="508456"/>
                </a:cubicBezTo>
                <a:cubicBezTo>
                  <a:pt x="1770992" y="511959"/>
                  <a:pt x="1759768" y="514381"/>
                  <a:pt x="1746002" y="515720"/>
                </a:cubicBezTo>
                <a:cubicBezTo>
                  <a:pt x="1754572" y="517767"/>
                  <a:pt x="1757672" y="521038"/>
                  <a:pt x="1755304" y="525534"/>
                </a:cubicBezTo>
                <a:cubicBezTo>
                  <a:pt x="1752935" y="530029"/>
                  <a:pt x="1751391" y="538119"/>
                  <a:pt x="1750671" y="549802"/>
                </a:cubicBezTo>
                <a:cubicBezTo>
                  <a:pt x="1756339" y="549207"/>
                  <a:pt x="1760702" y="547501"/>
                  <a:pt x="1763759" y="544686"/>
                </a:cubicBezTo>
                <a:cubicBezTo>
                  <a:pt x="1766816" y="541871"/>
                  <a:pt x="1771551" y="541706"/>
                  <a:pt x="1777962" y="544193"/>
                </a:cubicBezTo>
                <a:cubicBezTo>
                  <a:pt x="1784375" y="546680"/>
                  <a:pt x="1790185" y="549498"/>
                  <a:pt x="1795394" y="552648"/>
                </a:cubicBezTo>
                <a:cubicBezTo>
                  <a:pt x="1800603" y="555798"/>
                  <a:pt x="1801645" y="561122"/>
                  <a:pt x="1798519" y="568619"/>
                </a:cubicBezTo>
                <a:cubicBezTo>
                  <a:pt x="1795394" y="576117"/>
                  <a:pt x="1794024" y="590888"/>
                  <a:pt x="1794408" y="612933"/>
                </a:cubicBezTo>
                <a:cubicBezTo>
                  <a:pt x="1794793" y="634978"/>
                  <a:pt x="1794383" y="651631"/>
                  <a:pt x="1793180" y="662893"/>
                </a:cubicBezTo>
                <a:cubicBezTo>
                  <a:pt x="1791978" y="674154"/>
                  <a:pt x="1786889" y="684606"/>
                  <a:pt x="1777916" y="694249"/>
                </a:cubicBezTo>
                <a:cubicBezTo>
                  <a:pt x="1768943" y="703892"/>
                  <a:pt x="1762801" y="704589"/>
                  <a:pt x="1759489" y="696342"/>
                </a:cubicBezTo>
                <a:cubicBezTo>
                  <a:pt x="1756178" y="688094"/>
                  <a:pt x="1750746" y="680095"/>
                  <a:pt x="1743193" y="672343"/>
                </a:cubicBezTo>
                <a:cubicBezTo>
                  <a:pt x="1735640" y="664592"/>
                  <a:pt x="1736809" y="662077"/>
                  <a:pt x="1746700" y="664800"/>
                </a:cubicBezTo>
                <a:cubicBezTo>
                  <a:pt x="1756590" y="667522"/>
                  <a:pt x="1762819" y="666874"/>
                  <a:pt x="1765387" y="662855"/>
                </a:cubicBezTo>
                <a:cubicBezTo>
                  <a:pt x="1767954" y="658837"/>
                  <a:pt x="1769622" y="649293"/>
                  <a:pt x="1770391" y="634225"/>
                </a:cubicBezTo>
                <a:cubicBezTo>
                  <a:pt x="1771160" y="619156"/>
                  <a:pt x="1771358" y="604843"/>
                  <a:pt x="1770986" y="591288"/>
                </a:cubicBezTo>
                <a:cubicBezTo>
                  <a:pt x="1770614" y="577732"/>
                  <a:pt x="1769383" y="569398"/>
                  <a:pt x="1767294" y="566285"/>
                </a:cubicBezTo>
                <a:cubicBezTo>
                  <a:pt x="1765204" y="563172"/>
                  <a:pt x="1759279" y="562613"/>
                  <a:pt x="1749518" y="564610"/>
                </a:cubicBezTo>
                <a:cubicBezTo>
                  <a:pt x="1749518" y="570477"/>
                  <a:pt x="1748346" y="580609"/>
                  <a:pt x="1746002" y="595008"/>
                </a:cubicBezTo>
                <a:cubicBezTo>
                  <a:pt x="1754386" y="597067"/>
                  <a:pt x="1760959" y="600304"/>
                  <a:pt x="1765721" y="604719"/>
                </a:cubicBezTo>
                <a:cubicBezTo>
                  <a:pt x="1770484" y="609135"/>
                  <a:pt x="1771544" y="615119"/>
                  <a:pt x="1768903" y="622672"/>
                </a:cubicBezTo>
                <a:cubicBezTo>
                  <a:pt x="1766261" y="630225"/>
                  <a:pt x="1761511" y="630690"/>
                  <a:pt x="1754653" y="624067"/>
                </a:cubicBezTo>
                <a:cubicBezTo>
                  <a:pt x="1747794" y="617444"/>
                  <a:pt x="1743484" y="611807"/>
                  <a:pt x="1741723" y="607157"/>
                </a:cubicBezTo>
                <a:cubicBezTo>
                  <a:pt x="1738834" y="620117"/>
                  <a:pt x="1731798" y="630944"/>
                  <a:pt x="1720617" y="639638"/>
                </a:cubicBezTo>
                <a:cubicBezTo>
                  <a:pt x="1709437" y="648332"/>
                  <a:pt x="1706770" y="647148"/>
                  <a:pt x="1712618" y="636085"/>
                </a:cubicBezTo>
                <a:lnTo>
                  <a:pt x="1720727" y="613868"/>
                </a:lnTo>
                <a:lnTo>
                  <a:pt x="1719942" y="613483"/>
                </a:lnTo>
                <a:cubicBezTo>
                  <a:pt x="1718837" y="612568"/>
                  <a:pt x="1717642" y="611234"/>
                  <a:pt x="1716357" y="609482"/>
                </a:cubicBezTo>
                <a:cubicBezTo>
                  <a:pt x="1711216" y="602475"/>
                  <a:pt x="1708646" y="598376"/>
                  <a:pt x="1708646" y="597185"/>
                </a:cubicBezTo>
                <a:cubicBezTo>
                  <a:pt x="1702792" y="612291"/>
                  <a:pt x="1695276" y="622787"/>
                  <a:pt x="1686099" y="628671"/>
                </a:cubicBezTo>
                <a:cubicBezTo>
                  <a:pt x="1681510" y="631614"/>
                  <a:pt x="1678459" y="632874"/>
                  <a:pt x="1676948" y="632450"/>
                </a:cubicBezTo>
                <a:lnTo>
                  <a:pt x="1676000" y="630836"/>
                </a:lnTo>
                <a:lnTo>
                  <a:pt x="1675762" y="636727"/>
                </a:lnTo>
                <a:cubicBezTo>
                  <a:pt x="1675463" y="642196"/>
                  <a:pt x="1675116" y="646912"/>
                  <a:pt x="1674723" y="650875"/>
                </a:cubicBezTo>
                <a:cubicBezTo>
                  <a:pt x="1673935" y="658800"/>
                  <a:pt x="1671879" y="666334"/>
                  <a:pt x="1668556" y="673478"/>
                </a:cubicBezTo>
                <a:cubicBezTo>
                  <a:pt x="1665232" y="680622"/>
                  <a:pt x="1661139" y="680371"/>
                  <a:pt x="1656277" y="672725"/>
                </a:cubicBezTo>
                <a:cubicBezTo>
                  <a:pt x="1651416" y="665079"/>
                  <a:pt x="1649763" y="658803"/>
                  <a:pt x="1651319" y="653898"/>
                </a:cubicBezTo>
                <a:cubicBezTo>
                  <a:pt x="1652876" y="648993"/>
                  <a:pt x="1654820" y="636001"/>
                  <a:pt x="1657151" y="614923"/>
                </a:cubicBezTo>
                <a:cubicBezTo>
                  <a:pt x="1659483" y="593846"/>
                  <a:pt x="1658705" y="578892"/>
                  <a:pt x="1654817" y="570061"/>
                </a:cubicBezTo>
                <a:cubicBezTo>
                  <a:pt x="1650929" y="561231"/>
                  <a:pt x="1652352" y="557432"/>
                  <a:pt x="1659086" y="558666"/>
                </a:cubicBezTo>
                <a:cubicBezTo>
                  <a:pt x="1665821" y="559900"/>
                  <a:pt x="1670409" y="561066"/>
                  <a:pt x="1672853" y="562164"/>
                </a:cubicBezTo>
                <a:cubicBezTo>
                  <a:pt x="1675296" y="563262"/>
                  <a:pt x="1682514" y="562533"/>
                  <a:pt x="1694507" y="559978"/>
                </a:cubicBezTo>
                <a:cubicBezTo>
                  <a:pt x="1694507" y="540023"/>
                  <a:pt x="1693577" y="528507"/>
                  <a:pt x="1691717" y="525431"/>
                </a:cubicBezTo>
                <a:cubicBezTo>
                  <a:pt x="1685305" y="526994"/>
                  <a:pt x="1680418" y="527775"/>
                  <a:pt x="1677057" y="527775"/>
                </a:cubicBezTo>
                <a:cubicBezTo>
                  <a:pt x="1673051" y="527775"/>
                  <a:pt x="1668537" y="525134"/>
                  <a:pt x="1663514" y="519850"/>
                </a:cubicBezTo>
                <a:cubicBezTo>
                  <a:pt x="1658491" y="514567"/>
                  <a:pt x="1661496" y="511444"/>
                  <a:pt x="1672527" y="510483"/>
                </a:cubicBezTo>
                <a:cubicBezTo>
                  <a:pt x="1683559" y="509522"/>
                  <a:pt x="1698386" y="506908"/>
                  <a:pt x="1717008" y="502642"/>
                </a:cubicBezTo>
                <a:cubicBezTo>
                  <a:pt x="1735631" y="498376"/>
                  <a:pt x="1749282" y="494859"/>
                  <a:pt x="1757964" y="492094"/>
                </a:cubicBezTo>
                <a:cubicBezTo>
                  <a:pt x="1762305" y="490711"/>
                  <a:pt x="1766465" y="490309"/>
                  <a:pt x="1770444" y="490889"/>
                </a:cubicBezTo>
                <a:close/>
                <a:moveTo>
                  <a:pt x="2355239" y="489531"/>
                </a:moveTo>
                <a:cubicBezTo>
                  <a:pt x="2358724" y="490381"/>
                  <a:pt x="2362262" y="492150"/>
                  <a:pt x="2365852" y="494838"/>
                </a:cubicBezTo>
                <a:cubicBezTo>
                  <a:pt x="2373033" y="500214"/>
                  <a:pt x="2372878" y="504893"/>
                  <a:pt x="2365387" y="508874"/>
                </a:cubicBezTo>
                <a:cubicBezTo>
                  <a:pt x="2357896" y="512855"/>
                  <a:pt x="2344046" y="516210"/>
                  <a:pt x="2323836" y="518939"/>
                </a:cubicBezTo>
                <a:cubicBezTo>
                  <a:pt x="2303626" y="521667"/>
                  <a:pt x="2286176" y="523822"/>
                  <a:pt x="2271486" y="525403"/>
                </a:cubicBezTo>
                <a:cubicBezTo>
                  <a:pt x="2256795" y="526985"/>
                  <a:pt x="2244663" y="527385"/>
                  <a:pt x="2235088" y="526603"/>
                </a:cubicBezTo>
                <a:cubicBezTo>
                  <a:pt x="2232893" y="561975"/>
                  <a:pt x="2229026" y="589945"/>
                  <a:pt x="2223489" y="610514"/>
                </a:cubicBezTo>
                <a:cubicBezTo>
                  <a:pt x="2217951" y="631084"/>
                  <a:pt x="2210603" y="648140"/>
                  <a:pt x="2201444" y="661683"/>
                </a:cubicBezTo>
                <a:cubicBezTo>
                  <a:pt x="2192284" y="675227"/>
                  <a:pt x="2179088" y="687812"/>
                  <a:pt x="2161855" y="699439"/>
                </a:cubicBezTo>
                <a:cubicBezTo>
                  <a:pt x="2144622" y="711066"/>
                  <a:pt x="2142284" y="709315"/>
                  <a:pt x="2154842" y="694184"/>
                </a:cubicBezTo>
                <a:cubicBezTo>
                  <a:pt x="2167399" y="679053"/>
                  <a:pt x="2178099" y="662074"/>
                  <a:pt x="2186942" y="643247"/>
                </a:cubicBezTo>
                <a:cubicBezTo>
                  <a:pt x="2195785" y="624421"/>
                  <a:pt x="2201958" y="604487"/>
                  <a:pt x="2205462" y="583446"/>
                </a:cubicBezTo>
                <a:cubicBezTo>
                  <a:pt x="2208966" y="562406"/>
                  <a:pt x="2210717" y="546937"/>
                  <a:pt x="2210717" y="537040"/>
                </a:cubicBezTo>
                <a:cubicBezTo>
                  <a:pt x="2210717" y="527366"/>
                  <a:pt x="2209744" y="518904"/>
                  <a:pt x="2207797" y="511655"/>
                </a:cubicBezTo>
                <a:cubicBezTo>
                  <a:pt x="2205850" y="504406"/>
                  <a:pt x="2207936" y="501631"/>
                  <a:pt x="2214057" y="503330"/>
                </a:cubicBezTo>
                <a:cubicBezTo>
                  <a:pt x="2220177" y="505029"/>
                  <a:pt x="2226468" y="507684"/>
                  <a:pt x="2232930" y="511293"/>
                </a:cubicBezTo>
                <a:cubicBezTo>
                  <a:pt x="2259508" y="509048"/>
                  <a:pt x="2283132" y="505389"/>
                  <a:pt x="2303800" y="500317"/>
                </a:cubicBezTo>
                <a:cubicBezTo>
                  <a:pt x="2324469" y="495244"/>
                  <a:pt x="2338182" y="491719"/>
                  <a:pt x="2344942" y="489740"/>
                </a:cubicBezTo>
                <a:cubicBezTo>
                  <a:pt x="2348322" y="488751"/>
                  <a:pt x="2351754" y="488682"/>
                  <a:pt x="2355239" y="489531"/>
                </a:cubicBezTo>
                <a:close/>
                <a:moveTo>
                  <a:pt x="2965099" y="486410"/>
                </a:moveTo>
                <a:cubicBezTo>
                  <a:pt x="2972001" y="488500"/>
                  <a:pt x="2978252" y="491619"/>
                  <a:pt x="2983852" y="495768"/>
                </a:cubicBezTo>
                <a:cubicBezTo>
                  <a:pt x="2989451" y="499917"/>
                  <a:pt x="2990586" y="504090"/>
                  <a:pt x="2987256" y="508288"/>
                </a:cubicBezTo>
                <a:cubicBezTo>
                  <a:pt x="2983926" y="512486"/>
                  <a:pt x="2980363" y="517996"/>
                  <a:pt x="2976568" y="524817"/>
                </a:cubicBezTo>
                <a:lnTo>
                  <a:pt x="2965388" y="542416"/>
                </a:lnTo>
                <a:cubicBezTo>
                  <a:pt x="2968054" y="542714"/>
                  <a:pt x="2975465" y="543911"/>
                  <a:pt x="2987619" y="546007"/>
                </a:cubicBezTo>
                <a:cubicBezTo>
                  <a:pt x="2999773" y="548103"/>
                  <a:pt x="3006889" y="554732"/>
                  <a:pt x="3008966" y="565894"/>
                </a:cubicBezTo>
                <a:cubicBezTo>
                  <a:pt x="3011044" y="577056"/>
                  <a:pt x="3006092" y="580408"/>
                  <a:pt x="2994111" y="575949"/>
                </a:cubicBezTo>
                <a:cubicBezTo>
                  <a:pt x="2982131" y="571490"/>
                  <a:pt x="2971136" y="563990"/>
                  <a:pt x="2961127" y="553448"/>
                </a:cubicBezTo>
                <a:cubicBezTo>
                  <a:pt x="2950771" y="568443"/>
                  <a:pt x="2939532" y="579000"/>
                  <a:pt x="2927409" y="585121"/>
                </a:cubicBezTo>
                <a:cubicBezTo>
                  <a:pt x="2915285" y="591241"/>
                  <a:pt x="2913735" y="588320"/>
                  <a:pt x="2922758" y="576358"/>
                </a:cubicBezTo>
                <a:cubicBezTo>
                  <a:pt x="2931780" y="564396"/>
                  <a:pt x="2940146" y="549411"/>
                  <a:pt x="2947854" y="531403"/>
                </a:cubicBezTo>
                <a:cubicBezTo>
                  <a:pt x="2955562" y="513395"/>
                  <a:pt x="2958638" y="500872"/>
                  <a:pt x="2957081" y="493833"/>
                </a:cubicBezTo>
                <a:cubicBezTo>
                  <a:pt x="2955525" y="486795"/>
                  <a:pt x="2958197" y="484321"/>
                  <a:pt x="2965099" y="486410"/>
                </a:cubicBezTo>
                <a:close/>
                <a:moveTo>
                  <a:pt x="3206340" y="479908"/>
                </a:moveTo>
                <a:cubicBezTo>
                  <a:pt x="3202973" y="483220"/>
                  <a:pt x="3198827" y="486931"/>
                  <a:pt x="3193902" y="491040"/>
                </a:cubicBezTo>
                <a:lnTo>
                  <a:pt x="3179561" y="502376"/>
                </a:lnTo>
                <a:lnTo>
                  <a:pt x="3188248" y="502093"/>
                </a:lnTo>
                <a:cubicBezTo>
                  <a:pt x="3197532" y="503749"/>
                  <a:pt x="3204365" y="506794"/>
                  <a:pt x="3208750" y="511227"/>
                </a:cubicBezTo>
                <a:cubicBezTo>
                  <a:pt x="3213134" y="515661"/>
                  <a:pt x="3214935" y="519180"/>
                  <a:pt x="3214154" y="521785"/>
                </a:cubicBezTo>
                <a:cubicBezTo>
                  <a:pt x="3216076" y="518598"/>
                  <a:pt x="3220848" y="512809"/>
                  <a:pt x="3228469" y="504419"/>
                </a:cubicBezTo>
                <a:cubicBezTo>
                  <a:pt x="3236091" y="496028"/>
                  <a:pt x="3240645" y="490233"/>
                  <a:pt x="3242134" y="487034"/>
                </a:cubicBezTo>
                <a:cubicBezTo>
                  <a:pt x="3243622" y="483834"/>
                  <a:pt x="3242444" y="482234"/>
                  <a:pt x="3238599" y="482234"/>
                </a:cubicBezTo>
                <a:cubicBezTo>
                  <a:pt x="3233489" y="482234"/>
                  <a:pt x="3228013" y="482625"/>
                  <a:pt x="3222172" y="483406"/>
                </a:cubicBezTo>
                <a:cubicBezTo>
                  <a:pt x="3216330" y="484187"/>
                  <a:pt x="3211053" y="483021"/>
                  <a:pt x="3206340" y="479908"/>
                </a:cubicBezTo>
                <a:close/>
                <a:moveTo>
                  <a:pt x="748891" y="479908"/>
                </a:moveTo>
                <a:cubicBezTo>
                  <a:pt x="745523" y="483220"/>
                  <a:pt x="741377" y="486931"/>
                  <a:pt x="736452" y="491040"/>
                </a:cubicBezTo>
                <a:lnTo>
                  <a:pt x="722112" y="502376"/>
                </a:lnTo>
                <a:lnTo>
                  <a:pt x="730799" y="502093"/>
                </a:lnTo>
                <a:cubicBezTo>
                  <a:pt x="740082" y="503749"/>
                  <a:pt x="746915" y="506794"/>
                  <a:pt x="751300" y="511227"/>
                </a:cubicBezTo>
                <a:cubicBezTo>
                  <a:pt x="755684" y="515661"/>
                  <a:pt x="757485" y="519180"/>
                  <a:pt x="756704" y="521785"/>
                </a:cubicBezTo>
                <a:cubicBezTo>
                  <a:pt x="758626" y="518598"/>
                  <a:pt x="763398" y="512809"/>
                  <a:pt x="771020" y="504419"/>
                </a:cubicBezTo>
                <a:cubicBezTo>
                  <a:pt x="778641" y="496028"/>
                  <a:pt x="783195" y="490233"/>
                  <a:pt x="784684" y="487034"/>
                </a:cubicBezTo>
                <a:cubicBezTo>
                  <a:pt x="786172" y="483834"/>
                  <a:pt x="784994" y="482234"/>
                  <a:pt x="781149" y="482234"/>
                </a:cubicBezTo>
                <a:cubicBezTo>
                  <a:pt x="776039" y="482234"/>
                  <a:pt x="770564" y="482625"/>
                  <a:pt x="764722" y="483406"/>
                </a:cubicBezTo>
                <a:cubicBezTo>
                  <a:pt x="758881" y="484187"/>
                  <a:pt x="753604" y="483021"/>
                  <a:pt x="748891" y="479908"/>
                </a:cubicBezTo>
                <a:close/>
                <a:moveTo>
                  <a:pt x="4064409" y="469397"/>
                </a:moveTo>
                <a:cubicBezTo>
                  <a:pt x="4086882" y="466198"/>
                  <a:pt x="4104723" y="477285"/>
                  <a:pt x="4117931" y="502661"/>
                </a:cubicBezTo>
                <a:cubicBezTo>
                  <a:pt x="4125795" y="530305"/>
                  <a:pt x="4115035" y="557739"/>
                  <a:pt x="4085654" y="584963"/>
                </a:cubicBezTo>
                <a:cubicBezTo>
                  <a:pt x="4076898" y="598109"/>
                  <a:pt x="4072520" y="613674"/>
                  <a:pt x="4072520" y="631657"/>
                </a:cubicBezTo>
                <a:lnTo>
                  <a:pt x="4044466" y="631657"/>
                </a:lnTo>
                <a:cubicBezTo>
                  <a:pt x="4043623" y="600081"/>
                  <a:pt x="4056552" y="571326"/>
                  <a:pt x="4083254" y="545393"/>
                </a:cubicBezTo>
                <a:cubicBezTo>
                  <a:pt x="4089245" y="536438"/>
                  <a:pt x="4091862" y="526920"/>
                  <a:pt x="4091105" y="516836"/>
                </a:cubicBezTo>
                <a:cubicBezTo>
                  <a:pt x="4087025" y="503107"/>
                  <a:pt x="4079279" y="496633"/>
                  <a:pt x="4067869" y="497414"/>
                </a:cubicBezTo>
                <a:lnTo>
                  <a:pt x="4063293" y="497414"/>
                </a:lnTo>
                <a:cubicBezTo>
                  <a:pt x="4049216" y="498084"/>
                  <a:pt x="4042568" y="510145"/>
                  <a:pt x="4043350" y="533598"/>
                </a:cubicBezTo>
                <a:lnTo>
                  <a:pt x="4014105" y="533598"/>
                </a:lnTo>
                <a:cubicBezTo>
                  <a:pt x="4013274" y="501501"/>
                  <a:pt x="4023425" y="481794"/>
                  <a:pt x="4044559" y="474476"/>
                </a:cubicBezTo>
                <a:cubicBezTo>
                  <a:pt x="4047995" y="471897"/>
                  <a:pt x="4054611" y="470204"/>
                  <a:pt x="4064409" y="469397"/>
                </a:cubicBezTo>
                <a:close/>
                <a:moveTo>
                  <a:pt x="438240" y="468560"/>
                </a:moveTo>
                <a:cubicBezTo>
                  <a:pt x="441260" y="469149"/>
                  <a:pt x="445592" y="470675"/>
                  <a:pt x="451234" y="473137"/>
                </a:cubicBezTo>
                <a:cubicBezTo>
                  <a:pt x="461380" y="476523"/>
                  <a:pt x="467727" y="481301"/>
                  <a:pt x="470275" y="487471"/>
                </a:cubicBezTo>
                <a:cubicBezTo>
                  <a:pt x="472824" y="493641"/>
                  <a:pt x="472222" y="499371"/>
                  <a:pt x="468470" y="504660"/>
                </a:cubicBezTo>
                <a:cubicBezTo>
                  <a:pt x="464719" y="509950"/>
                  <a:pt x="459733" y="509618"/>
                  <a:pt x="453513" y="503665"/>
                </a:cubicBezTo>
                <a:cubicBezTo>
                  <a:pt x="447294" y="497712"/>
                  <a:pt x="442140" y="491188"/>
                  <a:pt x="438054" y="484094"/>
                </a:cubicBezTo>
                <a:cubicBezTo>
                  <a:pt x="433967" y="477000"/>
                  <a:pt x="432321" y="472169"/>
                  <a:pt x="433114" y="469602"/>
                </a:cubicBezTo>
                <a:cubicBezTo>
                  <a:pt x="433511" y="468318"/>
                  <a:pt x="435220" y="467971"/>
                  <a:pt x="438240" y="468560"/>
                </a:cubicBezTo>
                <a:close/>
                <a:moveTo>
                  <a:pt x="3800061" y="466962"/>
                </a:moveTo>
                <a:cubicBezTo>
                  <a:pt x="3801862" y="467190"/>
                  <a:pt x="3804076" y="467866"/>
                  <a:pt x="3806704" y="468988"/>
                </a:cubicBezTo>
                <a:cubicBezTo>
                  <a:pt x="3817215" y="473478"/>
                  <a:pt x="3825019" y="477998"/>
                  <a:pt x="3830116" y="482550"/>
                </a:cubicBezTo>
                <a:cubicBezTo>
                  <a:pt x="3835214" y="487102"/>
                  <a:pt x="3835716" y="491830"/>
                  <a:pt x="3831623" y="496735"/>
                </a:cubicBezTo>
                <a:cubicBezTo>
                  <a:pt x="3827530" y="501640"/>
                  <a:pt x="3823391" y="508852"/>
                  <a:pt x="3819205" y="518371"/>
                </a:cubicBezTo>
                <a:cubicBezTo>
                  <a:pt x="3815019" y="527890"/>
                  <a:pt x="3810700" y="537598"/>
                  <a:pt x="3806248" y="547495"/>
                </a:cubicBezTo>
                <a:cubicBezTo>
                  <a:pt x="3819159" y="563159"/>
                  <a:pt x="3835641" y="580833"/>
                  <a:pt x="3855696" y="600515"/>
                </a:cubicBezTo>
                <a:cubicBezTo>
                  <a:pt x="3875751" y="620198"/>
                  <a:pt x="3892088" y="633667"/>
                  <a:pt x="3904707" y="640922"/>
                </a:cubicBezTo>
                <a:cubicBezTo>
                  <a:pt x="3917326" y="648177"/>
                  <a:pt x="3931701" y="654989"/>
                  <a:pt x="3947830" y="661358"/>
                </a:cubicBezTo>
                <a:cubicBezTo>
                  <a:pt x="3963959" y="667726"/>
                  <a:pt x="3963262" y="672151"/>
                  <a:pt x="3945737" y="674631"/>
                </a:cubicBezTo>
                <a:cubicBezTo>
                  <a:pt x="3928213" y="677112"/>
                  <a:pt x="3913460" y="677741"/>
                  <a:pt x="3901479" y="676520"/>
                </a:cubicBezTo>
                <a:cubicBezTo>
                  <a:pt x="3889499" y="675298"/>
                  <a:pt x="3880336" y="670145"/>
                  <a:pt x="3873993" y="661060"/>
                </a:cubicBezTo>
                <a:cubicBezTo>
                  <a:pt x="3867649" y="651975"/>
                  <a:pt x="3856434" y="636993"/>
                  <a:pt x="3840348" y="616114"/>
                </a:cubicBezTo>
                <a:cubicBezTo>
                  <a:pt x="3824262" y="595235"/>
                  <a:pt x="3810620" y="575512"/>
                  <a:pt x="3799420" y="556946"/>
                </a:cubicBezTo>
                <a:cubicBezTo>
                  <a:pt x="3787328" y="579865"/>
                  <a:pt x="3775354" y="599427"/>
                  <a:pt x="3763497" y="615630"/>
                </a:cubicBezTo>
                <a:cubicBezTo>
                  <a:pt x="3751641" y="631834"/>
                  <a:pt x="3739948" y="644708"/>
                  <a:pt x="3728420" y="654251"/>
                </a:cubicBezTo>
                <a:cubicBezTo>
                  <a:pt x="3716892" y="663795"/>
                  <a:pt x="3704000" y="670976"/>
                  <a:pt x="3689743" y="675794"/>
                </a:cubicBezTo>
                <a:cubicBezTo>
                  <a:pt x="3675487" y="680613"/>
                  <a:pt x="3675475" y="676951"/>
                  <a:pt x="3689706" y="664809"/>
                </a:cubicBezTo>
                <a:cubicBezTo>
                  <a:pt x="3703938" y="652667"/>
                  <a:pt x="3717971" y="638138"/>
                  <a:pt x="3731806" y="621221"/>
                </a:cubicBezTo>
                <a:cubicBezTo>
                  <a:pt x="3745641" y="604304"/>
                  <a:pt x="3758009" y="585142"/>
                  <a:pt x="3768911" y="563736"/>
                </a:cubicBezTo>
                <a:cubicBezTo>
                  <a:pt x="3779812" y="542329"/>
                  <a:pt x="3787570" y="524969"/>
                  <a:pt x="3792184" y="511655"/>
                </a:cubicBezTo>
                <a:cubicBezTo>
                  <a:pt x="3796797" y="498341"/>
                  <a:pt x="3797743" y="486779"/>
                  <a:pt x="3795021" y="476969"/>
                </a:cubicBezTo>
                <a:cubicBezTo>
                  <a:pt x="3792979" y="469611"/>
                  <a:pt x="3794659" y="466276"/>
                  <a:pt x="3800061" y="466962"/>
                </a:cubicBezTo>
                <a:close/>
                <a:moveTo>
                  <a:pt x="2510978" y="462914"/>
                </a:moveTo>
                <a:cubicBezTo>
                  <a:pt x="2521967" y="464136"/>
                  <a:pt x="2531082" y="466762"/>
                  <a:pt x="2538325" y="470793"/>
                </a:cubicBezTo>
                <a:cubicBezTo>
                  <a:pt x="2546561" y="475394"/>
                  <a:pt x="2549962" y="483121"/>
                  <a:pt x="2548529" y="493973"/>
                </a:cubicBezTo>
                <a:cubicBezTo>
                  <a:pt x="2547097" y="504825"/>
                  <a:pt x="2541041" y="506806"/>
                  <a:pt x="2530363" y="499917"/>
                </a:cubicBezTo>
                <a:cubicBezTo>
                  <a:pt x="2519685" y="493027"/>
                  <a:pt x="2511037" y="484832"/>
                  <a:pt x="2504420" y="475332"/>
                </a:cubicBezTo>
                <a:cubicBezTo>
                  <a:pt x="2497804" y="465832"/>
                  <a:pt x="2499990" y="461693"/>
                  <a:pt x="2510978" y="462914"/>
                </a:cubicBezTo>
                <a:close/>
                <a:moveTo>
                  <a:pt x="199675" y="461928"/>
                </a:moveTo>
                <a:cubicBezTo>
                  <a:pt x="203971" y="462458"/>
                  <a:pt x="208638" y="464046"/>
                  <a:pt x="213676" y="466691"/>
                </a:cubicBezTo>
                <a:cubicBezTo>
                  <a:pt x="223754" y="471980"/>
                  <a:pt x="231716" y="477050"/>
                  <a:pt x="237564" y="481899"/>
                </a:cubicBezTo>
                <a:cubicBezTo>
                  <a:pt x="243411" y="486748"/>
                  <a:pt x="244760" y="491340"/>
                  <a:pt x="241610" y="495675"/>
                </a:cubicBezTo>
                <a:cubicBezTo>
                  <a:pt x="238460" y="500010"/>
                  <a:pt x="236506" y="508973"/>
                  <a:pt x="235750" y="522566"/>
                </a:cubicBezTo>
                <a:cubicBezTo>
                  <a:pt x="234993" y="536159"/>
                  <a:pt x="235394" y="559262"/>
                  <a:pt x="236950" y="591874"/>
                </a:cubicBezTo>
                <a:cubicBezTo>
                  <a:pt x="238506" y="624486"/>
                  <a:pt x="239877" y="649145"/>
                  <a:pt x="241061" y="665851"/>
                </a:cubicBezTo>
                <a:cubicBezTo>
                  <a:pt x="242245" y="682557"/>
                  <a:pt x="238658" y="696990"/>
                  <a:pt x="230299" y="709150"/>
                </a:cubicBezTo>
                <a:cubicBezTo>
                  <a:pt x="221940" y="721311"/>
                  <a:pt x="214821" y="721720"/>
                  <a:pt x="208942" y="710378"/>
                </a:cubicBezTo>
                <a:cubicBezTo>
                  <a:pt x="203063" y="699036"/>
                  <a:pt x="194379" y="687728"/>
                  <a:pt x="182888" y="676455"/>
                </a:cubicBezTo>
                <a:cubicBezTo>
                  <a:pt x="171397" y="665181"/>
                  <a:pt x="172483" y="661488"/>
                  <a:pt x="186144" y="665376"/>
                </a:cubicBezTo>
                <a:cubicBezTo>
                  <a:pt x="199805" y="669264"/>
                  <a:pt x="207395" y="669599"/>
                  <a:pt x="208914" y="666381"/>
                </a:cubicBezTo>
                <a:cubicBezTo>
                  <a:pt x="210433" y="663162"/>
                  <a:pt x="211385" y="655033"/>
                  <a:pt x="211770" y="641992"/>
                </a:cubicBezTo>
                <a:cubicBezTo>
                  <a:pt x="212154" y="628951"/>
                  <a:pt x="211385" y="601855"/>
                  <a:pt x="209463" y="560704"/>
                </a:cubicBezTo>
                <a:cubicBezTo>
                  <a:pt x="207541" y="519553"/>
                  <a:pt x="204750" y="497148"/>
                  <a:pt x="201091" y="493489"/>
                </a:cubicBezTo>
                <a:cubicBezTo>
                  <a:pt x="197433" y="489830"/>
                  <a:pt x="191641" y="487818"/>
                  <a:pt x="183716" y="487452"/>
                </a:cubicBezTo>
                <a:cubicBezTo>
                  <a:pt x="175790" y="487086"/>
                  <a:pt x="163087" y="487877"/>
                  <a:pt x="145606" y="489824"/>
                </a:cubicBezTo>
                <a:cubicBezTo>
                  <a:pt x="128126" y="491771"/>
                  <a:pt x="102158" y="494580"/>
                  <a:pt x="67704" y="498252"/>
                </a:cubicBezTo>
                <a:cubicBezTo>
                  <a:pt x="68461" y="552983"/>
                  <a:pt x="68452" y="594444"/>
                  <a:pt x="67676" y="622635"/>
                </a:cubicBezTo>
                <a:cubicBezTo>
                  <a:pt x="66901" y="650825"/>
                  <a:pt x="64105" y="672415"/>
                  <a:pt x="59286" y="687403"/>
                </a:cubicBezTo>
                <a:cubicBezTo>
                  <a:pt x="54468" y="702391"/>
                  <a:pt x="48809" y="703706"/>
                  <a:pt x="42310" y="691347"/>
                </a:cubicBezTo>
                <a:cubicBezTo>
                  <a:pt x="35812" y="678988"/>
                  <a:pt x="33731" y="669385"/>
                  <a:pt x="36069" y="662539"/>
                </a:cubicBezTo>
                <a:cubicBezTo>
                  <a:pt x="38407" y="655693"/>
                  <a:pt x="40742" y="641765"/>
                  <a:pt x="43073" y="620756"/>
                </a:cubicBezTo>
                <a:cubicBezTo>
                  <a:pt x="45405" y="599746"/>
                  <a:pt x="46570" y="574563"/>
                  <a:pt x="46570" y="545207"/>
                </a:cubicBezTo>
                <a:cubicBezTo>
                  <a:pt x="46570" y="515652"/>
                  <a:pt x="44236" y="496773"/>
                  <a:pt x="39566" y="488568"/>
                </a:cubicBezTo>
                <a:cubicBezTo>
                  <a:pt x="34897" y="480364"/>
                  <a:pt x="35849" y="476671"/>
                  <a:pt x="42422" y="477490"/>
                </a:cubicBezTo>
                <a:cubicBezTo>
                  <a:pt x="48996" y="478309"/>
                  <a:pt x="54539" y="479282"/>
                  <a:pt x="59054" y="480411"/>
                </a:cubicBezTo>
                <a:cubicBezTo>
                  <a:pt x="63568" y="481539"/>
                  <a:pt x="75124" y="481344"/>
                  <a:pt x="93721" y="479825"/>
                </a:cubicBezTo>
                <a:cubicBezTo>
                  <a:pt x="112319" y="478305"/>
                  <a:pt x="130888" y="475999"/>
                  <a:pt x="149429" y="472904"/>
                </a:cubicBezTo>
                <a:cubicBezTo>
                  <a:pt x="167971" y="469810"/>
                  <a:pt x="180795" y="466678"/>
                  <a:pt x="187902" y="463509"/>
                </a:cubicBezTo>
                <a:cubicBezTo>
                  <a:pt x="191455" y="461925"/>
                  <a:pt x="195380" y="461398"/>
                  <a:pt x="199675" y="461928"/>
                </a:cubicBezTo>
                <a:close/>
                <a:moveTo>
                  <a:pt x="2620478" y="457147"/>
                </a:moveTo>
                <a:cubicBezTo>
                  <a:pt x="2633637" y="459187"/>
                  <a:pt x="2642803" y="462812"/>
                  <a:pt x="2647974" y="468021"/>
                </a:cubicBezTo>
                <a:cubicBezTo>
                  <a:pt x="2653146" y="473230"/>
                  <a:pt x="2655013" y="480209"/>
                  <a:pt x="2653574" y="488959"/>
                </a:cubicBezTo>
                <a:cubicBezTo>
                  <a:pt x="2652136" y="497709"/>
                  <a:pt x="2647469" y="500419"/>
                  <a:pt x="2639575" y="497089"/>
                </a:cubicBezTo>
                <a:cubicBezTo>
                  <a:pt x="2631681" y="493759"/>
                  <a:pt x="2623176" y="486699"/>
                  <a:pt x="2614060" y="475909"/>
                </a:cubicBezTo>
                <a:cubicBezTo>
                  <a:pt x="2605180" y="461361"/>
                  <a:pt x="2607320" y="455107"/>
                  <a:pt x="2620478" y="457147"/>
                </a:cubicBezTo>
                <a:close/>
                <a:moveTo>
                  <a:pt x="2887095" y="453575"/>
                </a:moveTo>
                <a:cubicBezTo>
                  <a:pt x="2894133" y="454797"/>
                  <a:pt x="2901354" y="456980"/>
                  <a:pt x="2908759" y="460124"/>
                </a:cubicBezTo>
                <a:cubicBezTo>
                  <a:pt x="2916163" y="463268"/>
                  <a:pt x="2918687" y="467875"/>
                  <a:pt x="2916330" y="473946"/>
                </a:cubicBezTo>
                <a:cubicBezTo>
                  <a:pt x="2913974" y="480017"/>
                  <a:pt x="2912417" y="494491"/>
                  <a:pt x="2911661" y="517367"/>
                </a:cubicBezTo>
                <a:cubicBezTo>
                  <a:pt x="2910904" y="540243"/>
                  <a:pt x="2910526" y="568567"/>
                  <a:pt x="2910526" y="602338"/>
                </a:cubicBezTo>
                <a:cubicBezTo>
                  <a:pt x="2919555" y="600962"/>
                  <a:pt x="2928587" y="599061"/>
                  <a:pt x="2937622" y="596636"/>
                </a:cubicBezTo>
                <a:cubicBezTo>
                  <a:pt x="2946657" y="594212"/>
                  <a:pt x="2955255" y="596441"/>
                  <a:pt x="2963416" y="603324"/>
                </a:cubicBezTo>
                <a:cubicBezTo>
                  <a:pt x="2971738" y="611547"/>
                  <a:pt x="2969533" y="616381"/>
                  <a:pt x="2956802" y="617826"/>
                </a:cubicBezTo>
                <a:cubicBezTo>
                  <a:pt x="2944071" y="619270"/>
                  <a:pt x="2928577" y="621047"/>
                  <a:pt x="2910321" y="623156"/>
                </a:cubicBezTo>
                <a:cubicBezTo>
                  <a:pt x="2909676" y="636066"/>
                  <a:pt x="2909354" y="649362"/>
                  <a:pt x="2909354" y="663041"/>
                </a:cubicBezTo>
                <a:cubicBezTo>
                  <a:pt x="2927536" y="661541"/>
                  <a:pt x="2941479" y="660595"/>
                  <a:pt x="2951184" y="660204"/>
                </a:cubicBezTo>
                <a:cubicBezTo>
                  <a:pt x="2960889" y="659814"/>
                  <a:pt x="2969995" y="658828"/>
                  <a:pt x="2978503" y="657246"/>
                </a:cubicBezTo>
                <a:cubicBezTo>
                  <a:pt x="2987011" y="655665"/>
                  <a:pt x="2995705" y="656326"/>
                  <a:pt x="3004585" y="659228"/>
                </a:cubicBezTo>
                <a:cubicBezTo>
                  <a:pt x="3013465" y="662130"/>
                  <a:pt x="3020439" y="666871"/>
                  <a:pt x="3025505" y="673450"/>
                </a:cubicBezTo>
                <a:cubicBezTo>
                  <a:pt x="3030571" y="680030"/>
                  <a:pt x="3029778" y="683856"/>
                  <a:pt x="3023124" y="684929"/>
                </a:cubicBezTo>
                <a:cubicBezTo>
                  <a:pt x="3016470" y="686001"/>
                  <a:pt x="3007602" y="685756"/>
                  <a:pt x="2996521" y="684194"/>
                </a:cubicBezTo>
                <a:cubicBezTo>
                  <a:pt x="2985439" y="682631"/>
                  <a:pt x="2973412" y="681657"/>
                  <a:pt x="2960439" y="681273"/>
                </a:cubicBezTo>
                <a:cubicBezTo>
                  <a:pt x="2947466" y="680888"/>
                  <a:pt x="2931737" y="681273"/>
                  <a:pt x="2913251" y="682426"/>
                </a:cubicBezTo>
                <a:cubicBezTo>
                  <a:pt x="2894765" y="683580"/>
                  <a:pt x="2880345" y="684746"/>
                  <a:pt x="2869989" y="685924"/>
                </a:cubicBezTo>
                <a:cubicBezTo>
                  <a:pt x="2859633" y="687102"/>
                  <a:pt x="2849007" y="688665"/>
                  <a:pt x="2838112" y="690612"/>
                </a:cubicBezTo>
                <a:cubicBezTo>
                  <a:pt x="2827216" y="692559"/>
                  <a:pt x="2818460" y="693923"/>
                  <a:pt x="2811844" y="694705"/>
                </a:cubicBezTo>
                <a:cubicBezTo>
                  <a:pt x="2805227" y="695486"/>
                  <a:pt x="2798012" y="691765"/>
                  <a:pt x="2790198" y="683543"/>
                </a:cubicBezTo>
                <a:cubicBezTo>
                  <a:pt x="2782385" y="675320"/>
                  <a:pt x="2781979" y="671605"/>
                  <a:pt x="2788980" y="672399"/>
                </a:cubicBezTo>
                <a:cubicBezTo>
                  <a:pt x="2795981" y="673193"/>
                  <a:pt x="2809158" y="672815"/>
                  <a:pt x="2828512" y="671264"/>
                </a:cubicBezTo>
                <a:cubicBezTo>
                  <a:pt x="2847866" y="669714"/>
                  <a:pt x="2867762" y="667885"/>
                  <a:pt x="2888202" y="665776"/>
                </a:cubicBezTo>
                <a:lnTo>
                  <a:pt x="2888202" y="625834"/>
                </a:lnTo>
                <a:cubicBezTo>
                  <a:pt x="2874621" y="628166"/>
                  <a:pt x="2865282" y="629719"/>
                  <a:pt x="2860185" y="630495"/>
                </a:cubicBezTo>
                <a:cubicBezTo>
                  <a:pt x="2855087" y="631270"/>
                  <a:pt x="2848561" y="628727"/>
                  <a:pt x="2840605" y="622867"/>
                </a:cubicBezTo>
                <a:cubicBezTo>
                  <a:pt x="2832648" y="617007"/>
                  <a:pt x="2831858" y="613500"/>
                  <a:pt x="2838233" y="612347"/>
                </a:cubicBezTo>
                <a:cubicBezTo>
                  <a:pt x="2844607" y="611193"/>
                  <a:pt x="2850514" y="610421"/>
                  <a:pt x="2855952" y="610031"/>
                </a:cubicBezTo>
                <a:cubicBezTo>
                  <a:pt x="2861391" y="609640"/>
                  <a:pt x="2872141" y="608397"/>
                  <a:pt x="2888202" y="606301"/>
                </a:cubicBezTo>
                <a:cubicBezTo>
                  <a:pt x="2888202" y="571835"/>
                  <a:pt x="2888009" y="541898"/>
                  <a:pt x="2887625" y="516492"/>
                </a:cubicBezTo>
                <a:cubicBezTo>
                  <a:pt x="2887240" y="491086"/>
                  <a:pt x="2885296" y="473943"/>
                  <a:pt x="2881793" y="465063"/>
                </a:cubicBezTo>
                <a:cubicBezTo>
                  <a:pt x="2878289" y="456183"/>
                  <a:pt x="2880056" y="452354"/>
                  <a:pt x="2887095" y="453575"/>
                </a:cubicBezTo>
                <a:close/>
                <a:moveTo>
                  <a:pt x="2275644" y="450078"/>
                </a:moveTo>
                <a:cubicBezTo>
                  <a:pt x="2286248" y="451299"/>
                  <a:pt x="2295029" y="453867"/>
                  <a:pt x="2301986" y="457780"/>
                </a:cubicBezTo>
                <a:cubicBezTo>
                  <a:pt x="2308944" y="461693"/>
                  <a:pt x="2312423" y="467878"/>
                  <a:pt x="2312423" y="476337"/>
                </a:cubicBezTo>
                <a:cubicBezTo>
                  <a:pt x="2312423" y="485725"/>
                  <a:pt x="2309434" y="489995"/>
                  <a:pt x="2303456" y="489145"/>
                </a:cubicBezTo>
                <a:cubicBezTo>
                  <a:pt x="2297478" y="488296"/>
                  <a:pt x="2290235" y="484466"/>
                  <a:pt x="2281727" y="477657"/>
                </a:cubicBezTo>
                <a:cubicBezTo>
                  <a:pt x="2274608" y="471332"/>
                  <a:pt x="2269163" y="464849"/>
                  <a:pt x="2265393" y="458207"/>
                </a:cubicBezTo>
                <a:cubicBezTo>
                  <a:pt x="2261623" y="451566"/>
                  <a:pt x="2265040" y="448856"/>
                  <a:pt x="2275644" y="450078"/>
                </a:cubicBezTo>
                <a:close/>
                <a:moveTo>
                  <a:pt x="369704" y="449557"/>
                </a:moveTo>
                <a:cubicBezTo>
                  <a:pt x="377251" y="451213"/>
                  <a:pt x="384085" y="453628"/>
                  <a:pt x="390206" y="456803"/>
                </a:cubicBezTo>
                <a:cubicBezTo>
                  <a:pt x="396326" y="459978"/>
                  <a:pt x="397830" y="465125"/>
                  <a:pt x="394717" y="472244"/>
                </a:cubicBezTo>
                <a:cubicBezTo>
                  <a:pt x="391604" y="479363"/>
                  <a:pt x="390048" y="495492"/>
                  <a:pt x="390048" y="520632"/>
                </a:cubicBezTo>
                <a:cubicBezTo>
                  <a:pt x="393185" y="519937"/>
                  <a:pt x="396940" y="518790"/>
                  <a:pt x="401312" y="517190"/>
                </a:cubicBezTo>
                <a:cubicBezTo>
                  <a:pt x="405684" y="515590"/>
                  <a:pt x="410347" y="516241"/>
                  <a:pt x="415301" y="519143"/>
                </a:cubicBezTo>
                <a:cubicBezTo>
                  <a:pt x="420256" y="522045"/>
                  <a:pt x="421974" y="525267"/>
                  <a:pt x="420455" y="528808"/>
                </a:cubicBezTo>
                <a:cubicBezTo>
                  <a:pt x="418935" y="532349"/>
                  <a:pt x="408719" y="537530"/>
                  <a:pt x="389805" y="544351"/>
                </a:cubicBezTo>
                <a:cubicBezTo>
                  <a:pt x="389185" y="551780"/>
                  <a:pt x="388875" y="559147"/>
                  <a:pt x="388875" y="566452"/>
                </a:cubicBezTo>
                <a:cubicBezTo>
                  <a:pt x="398140" y="567122"/>
                  <a:pt x="406291" y="568998"/>
                  <a:pt x="413329" y="572080"/>
                </a:cubicBezTo>
                <a:cubicBezTo>
                  <a:pt x="420368" y="575162"/>
                  <a:pt x="423633" y="580805"/>
                  <a:pt x="423124" y="589009"/>
                </a:cubicBezTo>
                <a:cubicBezTo>
                  <a:pt x="422616" y="597213"/>
                  <a:pt x="417565" y="599064"/>
                  <a:pt x="407972" y="594562"/>
                </a:cubicBezTo>
                <a:cubicBezTo>
                  <a:pt x="398379" y="590060"/>
                  <a:pt x="392013" y="584528"/>
                  <a:pt x="388875" y="577968"/>
                </a:cubicBezTo>
                <a:cubicBezTo>
                  <a:pt x="388875" y="602797"/>
                  <a:pt x="389064" y="623053"/>
                  <a:pt x="389443" y="638736"/>
                </a:cubicBezTo>
                <a:cubicBezTo>
                  <a:pt x="389821" y="654419"/>
                  <a:pt x="389393" y="667807"/>
                  <a:pt x="388159" y="678901"/>
                </a:cubicBezTo>
                <a:cubicBezTo>
                  <a:pt x="386925" y="689995"/>
                  <a:pt x="384299" y="696568"/>
                  <a:pt x="380280" y="698621"/>
                </a:cubicBezTo>
                <a:cubicBezTo>
                  <a:pt x="376262" y="700673"/>
                  <a:pt x="372830" y="698456"/>
                  <a:pt x="369983" y="691970"/>
                </a:cubicBezTo>
                <a:cubicBezTo>
                  <a:pt x="367137" y="685484"/>
                  <a:pt x="364880" y="680482"/>
                  <a:pt x="363212" y="676966"/>
                </a:cubicBezTo>
                <a:cubicBezTo>
                  <a:pt x="361543" y="673450"/>
                  <a:pt x="362077" y="667857"/>
                  <a:pt x="364812" y="660186"/>
                </a:cubicBezTo>
                <a:cubicBezTo>
                  <a:pt x="367546" y="652515"/>
                  <a:pt x="369103" y="641942"/>
                  <a:pt x="369481" y="628467"/>
                </a:cubicBezTo>
                <a:cubicBezTo>
                  <a:pt x="369860" y="614992"/>
                  <a:pt x="370049" y="597768"/>
                  <a:pt x="370049" y="576796"/>
                </a:cubicBezTo>
                <a:cubicBezTo>
                  <a:pt x="363451" y="594556"/>
                  <a:pt x="356006" y="608372"/>
                  <a:pt x="347715" y="618244"/>
                </a:cubicBezTo>
                <a:cubicBezTo>
                  <a:pt x="339424" y="628116"/>
                  <a:pt x="328817" y="636711"/>
                  <a:pt x="315894" y="644029"/>
                </a:cubicBezTo>
                <a:cubicBezTo>
                  <a:pt x="302971" y="651346"/>
                  <a:pt x="301439" y="649176"/>
                  <a:pt x="311299" y="637517"/>
                </a:cubicBezTo>
                <a:cubicBezTo>
                  <a:pt x="321158" y="625859"/>
                  <a:pt x="331487" y="610394"/>
                  <a:pt x="342283" y="591120"/>
                </a:cubicBezTo>
                <a:cubicBezTo>
                  <a:pt x="353079" y="571847"/>
                  <a:pt x="360778" y="557733"/>
                  <a:pt x="365379" y="548779"/>
                </a:cubicBezTo>
                <a:cubicBezTo>
                  <a:pt x="361100" y="550341"/>
                  <a:pt x="355681" y="551123"/>
                  <a:pt x="349120" y="551123"/>
                </a:cubicBezTo>
                <a:cubicBezTo>
                  <a:pt x="342484" y="551123"/>
                  <a:pt x="335948" y="549765"/>
                  <a:pt x="329512" y="547049"/>
                </a:cubicBezTo>
                <a:cubicBezTo>
                  <a:pt x="323075" y="544332"/>
                  <a:pt x="325065" y="541626"/>
                  <a:pt x="335484" y="538928"/>
                </a:cubicBezTo>
                <a:cubicBezTo>
                  <a:pt x="345901" y="536231"/>
                  <a:pt x="357423" y="532073"/>
                  <a:pt x="370049" y="526454"/>
                </a:cubicBezTo>
                <a:cubicBezTo>
                  <a:pt x="370049" y="507156"/>
                  <a:pt x="369863" y="492615"/>
                  <a:pt x="369490" y="482829"/>
                </a:cubicBezTo>
                <a:cubicBezTo>
                  <a:pt x="369118" y="473044"/>
                  <a:pt x="367174" y="464638"/>
                  <a:pt x="363658" y="457612"/>
                </a:cubicBezTo>
                <a:cubicBezTo>
                  <a:pt x="360142" y="450586"/>
                  <a:pt x="362157" y="447901"/>
                  <a:pt x="369704" y="449557"/>
                </a:cubicBezTo>
                <a:close/>
                <a:moveTo>
                  <a:pt x="1606283" y="448389"/>
                </a:moveTo>
                <a:cubicBezTo>
                  <a:pt x="1609338" y="447667"/>
                  <a:pt x="1614506" y="449324"/>
                  <a:pt x="1621786" y="453361"/>
                </a:cubicBezTo>
                <a:cubicBezTo>
                  <a:pt x="1632229" y="458074"/>
                  <a:pt x="1635634" y="463358"/>
                  <a:pt x="1631999" y="469211"/>
                </a:cubicBezTo>
                <a:cubicBezTo>
                  <a:pt x="1628366" y="475065"/>
                  <a:pt x="1622784" y="487536"/>
                  <a:pt x="1615256" y="506623"/>
                </a:cubicBezTo>
                <a:cubicBezTo>
                  <a:pt x="1620577" y="505978"/>
                  <a:pt x="1626524" y="504453"/>
                  <a:pt x="1633097" y="502047"/>
                </a:cubicBezTo>
                <a:cubicBezTo>
                  <a:pt x="1639670" y="499641"/>
                  <a:pt x="1645735" y="501324"/>
                  <a:pt x="1651292" y="507098"/>
                </a:cubicBezTo>
                <a:cubicBezTo>
                  <a:pt x="1656847" y="512871"/>
                  <a:pt x="1655155" y="516954"/>
                  <a:pt x="1646213" y="519348"/>
                </a:cubicBezTo>
                <a:cubicBezTo>
                  <a:pt x="1637270" y="521742"/>
                  <a:pt x="1624651" y="524414"/>
                  <a:pt x="1608354" y="527366"/>
                </a:cubicBezTo>
                <a:lnTo>
                  <a:pt x="1605390" y="533794"/>
                </a:lnTo>
                <a:lnTo>
                  <a:pt x="1607220" y="533608"/>
                </a:lnTo>
                <a:cubicBezTo>
                  <a:pt x="1613619" y="535263"/>
                  <a:pt x="1619672" y="537778"/>
                  <a:pt x="1625377" y="541151"/>
                </a:cubicBezTo>
                <a:cubicBezTo>
                  <a:pt x="1631082" y="544525"/>
                  <a:pt x="1632573" y="547852"/>
                  <a:pt x="1629851" y="551132"/>
                </a:cubicBezTo>
                <a:cubicBezTo>
                  <a:pt x="1627129" y="554412"/>
                  <a:pt x="1625768" y="559420"/>
                  <a:pt x="1625768" y="566154"/>
                </a:cubicBezTo>
                <a:cubicBezTo>
                  <a:pt x="1629810" y="565447"/>
                  <a:pt x="1634000" y="564688"/>
                  <a:pt x="1638334" y="563875"/>
                </a:cubicBezTo>
                <a:cubicBezTo>
                  <a:pt x="1642669" y="563063"/>
                  <a:pt x="1646132" y="564551"/>
                  <a:pt x="1648724" y="568340"/>
                </a:cubicBezTo>
                <a:cubicBezTo>
                  <a:pt x="1651316" y="572129"/>
                  <a:pt x="1649416" y="575059"/>
                  <a:pt x="1643022" y="577130"/>
                </a:cubicBezTo>
                <a:cubicBezTo>
                  <a:pt x="1636629" y="579202"/>
                  <a:pt x="1630877" y="580808"/>
                  <a:pt x="1625768" y="581949"/>
                </a:cubicBezTo>
                <a:lnTo>
                  <a:pt x="1625768" y="605836"/>
                </a:lnTo>
                <a:cubicBezTo>
                  <a:pt x="1632601" y="604285"/>
                  <a:pt x="1638176" y="603120"/>
                  <a:pt x="1642492" y="602338"/>
                </a:cubicBezTo>
                <a:cubicBezTo>
                  <a:pt x="1646808" y="601557"/>
                  <a:pt x="1650160" y="602558"/>
                  <a:pt x="1652547" y="605343"/>
                </a:cubicBezTo>
                <a:cubicBezTo>
                  <a:pt x="1654935" y="608127"/>
                  <a:pt x="1653428" y="610834"/>
                  <a:pt x="1648026" y="613463"/>
                </a:cubicBezTo>
                <a:cubicBezTo>
                  <a:pt x="1642626" y="616092"/>
                  <a:pt x="1635156" y="618771"/>
                  <a:pt x="1625618" y="621500"/>
                </a:cubicBezTo>
                <a:cubicBezTo>
                  <a:pt x="1624899" y="642460"/>
                  <a:pt x="1623929" y="659848"/>
                  <a:pt x="1622707" y="673664"/>
                </a:cubicBezTo>
                <a:cubicBezTo>
                  <a:pt x="1621486" y="687480"/>
                  <a:pt x="1618146" y="695802"/>
                  <a:pt x="1612689" y="698630"/>
                </a:cubicBezTo>
                <a:cubicBezTo>
                  <a:pt x="1607232" y="701458"/>
                  <a:pt x="1603356" y="697194"/>
                  <a:pt x="1601062" y="685840"/>
                </a:cubicBezTo>
                <a:cubicBezTo>
                  <a:pt x="1598767" y="674486"/>
                  <a:pt x="1598789" y="666434"/>
                  <a:pt x="1601127" y="661683"/>
                </a:cubicBezTo>
                <a:cubicBezTo>
                  <a:pt x="1603465" y="656933"/>
                  <a:pt x="1605018" y="645368"/>
                  <a:pt x="1605787" y="626988"/>
                </a:cubicBezTo>
                <a:cubicBezTo>
                  <a:pt x="1586861" y="633735"/>
                  <a:pt x="1574964" y="639313"/>
                  <a:pt x="1570096" y="643722"/>
                </a:cubicBezTo>
                <a:cubicBezTo>
                  <a:pt x="1565228" y="648131"/>
                  <a:pt x="1557508" y="645061"/>
                  <a:pt x="1546935" y="634513"/>
                </a:cubicBezTo>
                <a:cubicBezTo>
                  <a:pt x="1536362" y="623965"/>
                  <a:pt x="1535314" y="619078"/>
                  <a:pt x="1543791" y="619853"/>
                </a:cubicBezTo>
                <a:cubicBezTo>
                  <a:pt x="1552268" y="620629"/>
                  <a:pt x="1573324" y="617754"/>
                  <a:pt x="1606959" y="611231"/>
                </a:cubicBezTo>
                <a:lnTo>
                  <a:pt x="1606959" y="584963"/>
                </a:lnTo>
                <a:cubicBezTo>
                  <a:pt x="1592548" y="589427"/>
                  <a:pt x="1582443" y="593657"/>
                  <a:pt x="1576645" y="597650"/>
                </a:cubicBezTo>
                <a:cubicBezTo>
                  <a:pt x="1570847" y="601644"/>
                  <a:pt x="1566276" y="598912"/>
                  <a:pt x="1562934" y="589455"/>
                </a:cubicBezTo>
                <a:cubicBezTo>
                  <a:pt x="1559592" y="579998"/>
                  <a:pt x="1560342" y="574634"/>
                  <a:pt x="1565185" y="573363"/>
                </a:cubicBezTo>
                <a:cubicBezTo>
                  <a:pt x="1570028" y="572092"/>
                  <a:pt x="1578111" y="557280"/>
                  <a:pt x="1589435" y="528929"/>
                </a:cubicBezTo>
                <a:cubicBezTo>
                  <a:pt x="1586893" y="530268"/>
                  <a:pt x="1583407" y="531381"/>
                  <a:pt x="1578980" y="532268"/>
                </a:cubicBezTo>
                <a:cubicBezTo>
                  <a:pt x="1574552" y="533155"/>
                  <a:pt x="1569352" y="530743"/>
                  <a:pt x="1563380" y="525031"/>
                </a:cubicBezTo>
                <a:cubicBezTo>
                  <a:pt x="1557409" y="519320"/>
                  <a:pt x="1558432" y="516198"/>
                  <a:pt x="1566450" y="515664"/>
                </a:cubicBezTo>
                <a:cubicBezTo>
                  <a:pt x="1574468" y="515131"/>
                  <a:pt x="1583866" y="513854"/>
                  <a:pt x="1594644" y="511832"/>
                </a:cubicBezTo>
                <a:cubicBezTo>
                  <a:pt x="1602854" y="486705"/>
                  <a:pt x="1605790" y="468660"/>
                  <a:pt x="1603452" y="457696"/>
                </a:cubicBezTo>
                <a:cubicBezTo>
                  <a:pt x="1602283" y="452214"/>
                  <a:pt x="1603227" y="449112"/>
                  <a:pt x="1606283" y="448389"/>
                </a:cubicBezTo>
                <a:close/>
                <a:moveTo>
                  <a:pt x="514877" y="447110"/>
                </a:moveTo>
                <a:cubicBezTo>
                  <a:pt x="519416" y="447110"/>
                  <a:pt x="526126" y="449126"/>
                  <a:pt x="535006" y="453157"/>
                </a:cubicBezTo>
                <a:cubicBezTo>
                  <a:pt x="544977" y="458663"/>
                  <a:pt x="547021" y="463401"/>
                  <a:pt x="541136" y="467370"/>
                </a:cubicBezTo>
                <a:cubicBezTo>
                  <a:pt x="535251" y="471338"/>
                  <a:pt x="529422" y="476209"/>
                  <a:pt x="523649" y="481983"/>
                </a:cubicBezTo>
                <a:cubicBezTo>
                  <a:pt x="517875" y="487756"/>
                  <a:pt x="509317" y="494497"/>
                  <a:pt x="497975" y="502205"/>
                </a:cubicBezTo>
                <a:cubicBezTo>
                  <a:pt x="486634" y="509913"/>
                  <a:pt x="483911" y="509150"/>
                  <a:pt x="489809" y="499917"/>
                </a:cubicBezTo>
                <a:cubicBezTo>
                  <a:pt x="495706" y="490683"/>
                  <a:pt x="500568" y="481927"/>
                  <a:pt x="504394" y="473648"/>
                </a:cubicBezTo>
                <a:cubicBezTo>
                  <a:pt x="508220" y="465370"/>
                  <a:pt x="509550" y="458877"/>
                  <a:pt x="508384" y="454170"/>
                </a:cubicBezTo>
                <a:cubicBezTo>
                  <a:pt x="507218" y="449464"/>
                  <a:pt x="509383" y="447110"/>
                  <a:pt x="514877" y="447110"/>
                </a:cubicBezTo>
                <a:close/>
                <a:moveTo>
                  <a:pt x="3492088" y="446134"/>
                </a:moveTo>
                <a:cubicBezTo>
                  <a:pt x="3495699" y="446419"/>
                  <a:pt x="3500667" y="447557"/>
                  <a:pt x="3506992" y="449548"/>
                </a:cubicBezTo>
                <a:cubicBezTo>
                  <a:pt x="3519642" y="453330"/>
                  <a:pt x="3524411" y="458865"/>
                  <a:pt x="3521298" y="466151"/>
                </a:cubicBezTo>
                <a:cubicBezTo>
                  <a:pt x="3518185" y="473438"/>
                  <a:pt x="3516628" y="488503"/>
                  <a:pt x="3516628" y="511348"/>
                </a:cubicBezTo>
                <a:cubicBezTo>
                  <a:pt x="3516628" y="534578"/>
                  <a:pt x="3516008" y="552623"/>
                  <a:pt x="3514768" y="565485"/>
                </a:cubicBezTo>
                <a:cubicBezTo>
                  <a:pt x="3513528" y="578346"/>
                  <a:pt x="3510744" y="585781"/>
                  <a:pt x="3506415" y="587790"/>
                </a:cubicBezTo>
                <a:cubicBezTo>
                  <a:pt x="3502087" y="589799"/>
                  <a:pt x="3497625" y="586590"/>
                  <a:pt x="3493030" y="578163"/>
                </a:cubicBezTo>
                <a:cubicBezTo>
                  <a:pt x="3488435" y="569736"/>
                  <a:pt x="3487498" y="561321"/>
                  <a:pt x="3490221" y="552918"/>
                </a:cubicBezTo>
                <a:cubicBezTo>
                  <a:pt x="3492943" y="544515"/>
                  <a:pt x="3494304" y="528718"/>
                  <a:pt x="3494304" y="505526"/>
                </a:cubicBezTo>
                <a:cubicBezTo>
                  <a:pt x="3494304" y="482172"/>
                  <a:pt x="3492360" y="467429"/>
                  <a:pt x="3488472" y="461296"/>
                </a:cubicBezTo>
                <a:cubicBezTo>
                  <a:pt x="3484584" y="455163"/>
                  <a:pt x="3483536" y="450676"/>
                  <a:pt x="3485328" y="447836"/>
                </a:cubicBezTo>
                <a:cubicBezTo>
                  <a:pt x="3486224" y="446416"/>
                  <a:pt x="3488477" y="445849"/>
                  <a:pt x="3492088" y="446134"/>
                </a:cubicBezTo>
                <a:close/>
                <a:moveTo>
                  <a:pt x="1969752" y="445939"/>
                </a:moveTo>
                <a:cubicBezTo>
                  <a:pt x="1971356" y="446236"/>
                  <a:pt x="1973292" y="446955"/>
                  <a:pt x="1975560" y="448096"/>
                </a:cubicBezTo>
                <a:cubicBezTo>
                  <a:pt x="1984632" y="452661"/>
                  <a:pt x="1991270" y="457299"/>
                  <a:pt x="1995475" y="462012"/>
                </a:cubicBezTo>
                <a:cubicBezTo>
                  <a:pt x="1999679" y="466725"/>
                  <a:pt x="1999292" y="470914"/>
                  <a:pt x="1994312" y="474579"/>
                </a:cubicBezTo>
                <a:cubicBezTo>
                  <a:pt x="1989333" y="478243"/>
                  <a:pt x="1981702" y="487753"/>
                  <a:pt x="1971420" y="503107"/>
                </a:cubicBezTo>
                <a:cubicBezTo>
                  <a:pt x="1992480" y="500862"/>
                  <a:pt x="2008950" y="498552"/>
                  <a:pt x="2020831" y="496177"/>
                </a:cubicBezTo>
                <a:cubicBezTo>
                  <a:pt x="2032713" y="493802"/>
                  <a:pt x="2042626" y="495449"/>
                  <a:pt x="2050569" y="501116"/>
                </a:cubicBezTo>
                <a:cubicBezTo>
                  <a:pt x="2058513" y="506784"/>
                  <a:pt x="2056730" y="511085"/>
                  <a:pt x="2045221" y="514018"/>
                </a:cubicBezTo>
                <a:cubicBezTo>
                  <a:pt x="2033711" y="516951"/>
                  <a:pt x="2021613" y="518991"/>
                  <a:pt x="2008925" y="520139"/>
                </a:cubicBezTo>
                <a:cubicBezTo>
                  <a:pt x="1996238" y="521286"/>
                  <a:pt x="1980549" y="522982"/>
                  <a:pt x="1961859" y="525227"/>
                </a:cubicBezTo>
                <a:cubicBezTo>
                  <a:pt x="1955298" y="536897"/>
                  <a:pt x="1948247" y="547610"/>
                  <a:pt x="1940706" y="557364"/>
                </a:cubicBezTo>
                <a:cubicBezTo>
                  <a:pt x="1933165" y="567119"/>
                  <a:pt x="1933184" y="571615"/>
                  <a:pt x="1940762" y="570852"/>
                </a:cubicBezTo>
                <a:cubicBezTo>
                  <a:pt x="1948340" y="570089"/>
                  <a:pt x="1958938" y="568684"/>
                  <a:pt x="1972555" y="566638"/>
                </a:cubicBezTo>
                <a:cubicBezTo>
                  <a:pt x="1973262" y="552971"/>
                  <a:pt x="1971867" y="542469"/>
                  <a:pt x="1968369" y="535133"/>
                </a:cubicBezTo>
                <a:cubicBezTo>
                  <a:pt x="1964872" y="527797"/>
                  <a:pt x="1967294" y="525149"/>
                  <a:pt x="1975634" y="527189"/>
                </a:cubicBezTo>
                <a:cubicBezTo>
                  <a:pt x="1983975" y="529229"/>
                  <a:pt x="1991001" y="531911"/>
                  <a:pt x="1996712" y="535235"/>
                </a:cubicBezTo>
                <a:cubicBezTo>
                  <a:pt x="2002424" y="538559"/>
                  <a:pt x="2004083" y="541889"/>
                  <a:pt x="2001689" y="545225"/>
                </a:cubicBezTo>
                <a:cubicBezTo>
                  <a:pt x="1999295" y="548562"/>
                  <a:pt x="1997379" y="554372"/>
                  <a:pt x="1995940" y="562657"/>
                </a:cubicBezTo>
                <a:cubicBezTo>
                  <a:pt x="2009335" y="561950"/>
                  <a:pt x="2020053" y="560800"/>
                  <a:pt x="2028096" y="559206"/>
                </a:cubicBezTo>
                <a:cubicBezTo>
                  <a:pt x="2036139" y="557612"/>
                  <a:pt x="2044077" y="560434"/>
                  <a:pt x="2051909" y="567671"/>
                </a:cubicBezTo>
                <a:cubicBezTo>
                  <a:pt x="2059741" y="574907"/>
                  <a:pt x="2057651" y="579016"/>
                  <a:pt x="2045640" y="579995"/>
                </a:cubicBezTo>
                <a:cubicBezTo>
                  <a:pt x="2033628" y="580975"/>
                  <a:pt x="2017061" y="582172"/>
                  <a:pt x="1995940" y="583586"/>
                </a:cubicBezTo>
                <a:lnTo>
                  <a:pt x="1995940" y="610505"/>
                </a:lnTo>
                <a:cubicBezTo>
                  <a:pt x="2020013" y="609042"/>
                  <a:pt x="2039491" y="607315"/>
                  <a:pt x="2054374" y="605324"/>
                </a:cubicBezTo>
                <a:cubicBezTo>
                  <a:pt x="2069256" y="603334"/>
                  <a:pt x="2081138" y="607225"/>
                  <a:pt x="2090018" y="616998"/>
                </a:cubicBezTo>
                <a:cubicBezTo>
                  <a:pt x="2098898" y="626771"/>
                  <a:pt x="2094349" y="630879"/>
                  <a:pt x="2076372" y="629323"/>
                </a:cubicBezTo>
                <a:cubicBezTo>
                  <a:pt x="2058395" y="627766"/>
                  <a:pt x="2031541" y="627726"/>
                  <a:pt x="1995810" y="629202"/>
                </a:cubicBezTo>
                <a:cubicBezTo>
                  <a:pt x="1995066" y="660840"/>
                  <a:pt x="1993661" y="683691"/>
                  <a:pt x="1991596" y="697756"/>
                </a:cubicBezTo>
                <a:cubicBezTo>
                  <a:pt x="1989531" y="711820"/>
                  <a:pt x="1986037" y="719106"/>
                  <a:pt x="1981113" y="719615"/>
                </a:cubicBezTo>
                <a:cubicBezTo>
                  <a:pt x="1976189" y="720123"/>
                  <a:pt x="1973517" y="712778"/>
                  <a:pt x="1973095" y="697579"/>
                </a:cubicBezTo>
                <a:cubicBezTo>
                  <a:pt x="1972673" y="682380"/>
                  <a:pt x="1972463" y="660406"/>
                  <a:pt x="1972463" y="631657"/>
                </a:cubicBezTo>
                <a:cubicBezTo>
                  <a:pt x="1958584" y="633927"/>
                  <a:pt x="1944315" y="636246"/>
                  <a:pt x="1929656" y="638615"/>
                </a:cubicBezTo>
                <a:cubicBezTo>
                  <a:pt x="1914996" y="640984"/>
                  <a:pt x="1903546" y="642751"/>
                  <a:pt x="1895304" y="643917"/>
                </a:cubicBezTo>
                <a:cubicBezTo>
                  <a:pt x="1887063" y="645083"/>
                  <a:pt x="1878211" y="641557"/>
                  <a:pt x="1868748" y="633341"/>
                </a:cubicBezTo>
                <a:cubicBezTo>
                  <a:pt x="1859285" y="625124"/>
                  <a:pt x="1860907" y="621413"/>
                  <a:pt x="1873613" y="622207"/>
                </a:cubicBezTo>
                <a:cubicBezTo>
                  <a:pt x="1886319" y="623000"/>
                  <a:pt x="1900408" y="622238"/>
                  <a:pt x="1915880" y="619919"/>
                </a:cubicBezTo>
                <a:cubicBezTo>
                  <a:pt x="1931352" y="617599"/>
                  <a:pt x="1950212" y="615367"/>
                  <a:pt x="1972463" y="613221"/>
                </a:cubicBezTo>
                <a:lnTo>
                  <a:pt x="1972463" y="586135"/>
                </a:lnTo>
                <a:cubicBezTo>
                  <a:pt x="1941283" y="589210"/>
                  <a:pt x="1922633" y="592119"/>
                  <a:pt x="1916513" y="594860"/>
                </a:cubicBezTo>
                <a:cubicBezTo>
                  <a:pt x="1910392" y="597600"/>
                  <a:pt x="1906020" y="597554"/>
                  <a:pt x="1903397" y="594720"/>
                </a:cubicBezTo>
                <a:cubicBezTo>
                  <a:pt x="1900774" y="591886"/>
                  <a:pt x="1898591" y="588274"/>
                  <a:pt x="1896849" y="583884"/>
                </a:cubicBezTo>
                <a:cubicBezTo>
                  <a:pt x="1895106" y="579493"/>
                  <a:pt x="1898203" y="574855"/>
                  <a:pt x="1906141" y="569968"/>
                </a:cubicBezTo>
                <a:cubicBezTo>
                  <a:pt x="1914078" y="565082"/>
                  <a:pt x="1925290" y="550627"/>
                  <a:pt x="1939776" y="526603"/>
                </a:cubicBezTo>
                <a:cubicBezTo>
                  <a:pt x="1930189" y="528129"/>
                  <a:pt x="1922791" y="529093"/>
                  <a:pt x="1917582" y="529496"/>
                </a:cubicBezTo>
                <a:cubicBezTo>
                  <a:pt x="1912373" y="529899"/>
                  <a:pt x="1906014" y="527236"/>
                  <a:pt x="1898504" y="521506"/>
                </a:cubicBezTo>
                <a:cubicBezTo>
                  <a:pt x="1890995" y="515776"/>
                  <a:pt x="1892765" y="512654"/>
                  <a:pt x="1903816" y="512139"/>
                </a:cubicBezTo>
                <a:cubicBezTo>
                  <a:pt x="1914866" y="511624"/>
                  <a:pt x="1929079" y="509922"/>
                  <a:pt x="1946455" y="507032"/>
                </a:cubicBezTo>
                <a:cubicBezTo>
                  <a:pt x="1959899" y="481049"/>
                  <a:pt x="1965843" y="463590"/>
                  <a:pt x="1964287" y="454654"/>
                </a:cubicBezTo>
                <a:cubicBezTo>
                  <a:pt x="1963119" y="447952"/>
                  <a:pt x="1964941" y="445047"/>
                  <a:pt x="1969752" y="445939"/>
                </a:cubicBezTo>
                <a:close/>
                <a:moveTo>
                  <a:pt x="1348491" y="442064"/>
                </a:moveTo>
                <a:cubicBezTo>
                  <a:pt x="1349903" y="442159"/>
                  <a:pt x="1351584" y="442573"/>
                  <a:pt x="1353533" y="443306"/>
                </a:cubicBezTo>
                <a:cubicBezTo>
                  <a:pt x="1361328" y="446239"/>
                  <a:pt x="1367188" y="449696"/>
                  <a:pt x="1371114" y="453677"/>
                </a:cubicBezTo>
                <a:cubicBezTo>
                  <a:pt x="1375038" y="457659"/>
                  <a:pt x="1375079" y="461116"/>
                  <a:pt x="1371234" y="464049"/>
                </a:cubicBezTo>
                <a:cubicBezTo>
                  <a:pt x="1367389" y="466982"/>
                  <a:pt x="1361920" y="471835"/>
                  <a:pt x="1354826" y="478606"/>
                </a:cubicBezTo>
                <a:cubicBezTo>
                  <a:pt x="1378985" y="477887"/>
                  <a:pt x="1398305" y="474786"/>
                  <a:pt x="1412785" y="469304"/>
                </a:cubicBezTo>
                <a:cubicBezTo>
                  <a:pt x="1427265" y="463823"/>
                  <a:pt x="1438541" y="463788"/>
                  <a:pt x="1446615" y="469202"/>
                </a:cubicBezTo>
                <a:cubicBezTo>
                  <a:pt x="1454689" y="474616"/>
                  <a:pt x="1454385" y="479301"/>
                  <a:pt x="1445704" y="483257"/>
                </a:cubicBezTo>
                <a:cubicBezTo>
                  <a:pt x="1437022" y="487213"/>
                  <a:pt x="1425048" y="490364"/>
                  <a:pt x="1409781" y="492708"/>
                </a:cubicBezTo>
                <a:cubicBezTo>
                  <a:pt x="1394513" y="495052"/>
                  <a:pt x="1382157" y="496422"/>
                  <a:pt x="1372713" y="496819"/>
                </a:cubicBezTo>
                <a:cubicBezTo>
                  <a:pt x="1363268" y="497216"/>
                  <a:pt x="1355179" y="495467"/>
                  <a:pt x="1348445" y="491573"/>
                </a:cubicBezTo>
                <a:cubicBezTo>
                  <a:pt x="1327547" y="513016"/>
                  <a:pt x="1310717" y="525968"/>
                  <a:pt x="1297955" y="530426"/>
                </a:cubicBezTo>
                <a:cubicBezTo>
                  <a:pt x="1285193" y="534885"/>
                  <a:pt x="1283580" y="532218"/>
                  <a:pt x="1293118" y="522427"/>
                </a:cubicBezTo>
                <a:cubicBezTo>
                  <a:pt x="1302655" y="512635"/>
                  <a:pt x="1313551" y="499910"/>
                  <a:pt x="1325804" y="484252"/>
                </a:cubicBezTo>
                <a:cubicBezTo>
                  <a:pt x="1338058" y="468594"/>
                  <a:pt x="1343794" y="457122"/>
                  <a:pt x="1343012" y="449836"/>
                </a:cubicBezTo>
                <a:cubicBezTo>
                  <a:pt x="1342426" y="444371"/>
                  <a:pt x="1344252" y="441781"/>
                  <a:pt x="1348491" y="442064"/>
                </a:cubicBezTo>
                <a:close/>
                <a:moveTo>
                  <a:pt x="3203079" y="439394"/>
                </a:moveTo>
                <a:cubicBezTo>
                  <a:pt x="3204261" y="439421"/>
                  <a:pt x="3205621" y="439751"/>
                  <a:pt x="3207159" y="440385"/>
                </a:cubicBezTo>
                <a:cubicBezTo>
                  <a:pt x="3213311" y="442922"/>
                  <a:pt x="3218935" y="446562"/>
                  <a:pt x="3224032" y="451306"/>
                </a:cubicBezTo>
                <a:cubicBezTo>
                  <a:pt x="3229130" y="456049"/>
                  <a:pt x="3230249" y="459569"/>
                  <a:pt x="3227390" y="461863"/>
                </a:cubicBezTo>
                <a:cubicBezTo>
                  <a:pt x="3224531" y="464157"/>
                  <a:pt x="3220119" y="466241"/>
                  <a:pt x="3214154" y="468114"/>
                </a:cubicBezTo>
                <a:cubicBezTo>
                  <a:pt x="3231294" y="468114"/>
                  <a:pt x="3242949" y="466554"/>
                  <a:pt x="3249119" y="463435"/>
                </a:cubicBezTo>
                <a:cubicBezTo>
                  <a:pt x="3255289" y="460316"/>
                  <a:pt x="3261298" y="460220"/>
                  <a:pt x="3267146" y="463147"/>
                </a:cubicBezTo>
                <a:cubicBezTo>
                  <a:pt x="3272994" y="466074"/>
                  <a:pt x="3278271" y="469825"/>
                  <a:pt x="3282978" y="474402"/>
                </a:cubicBezTo>
                <a:cubicBezTo>
                  <a:pt x="3287684" y="478978"/>
                  <a:pt x="3287272" y="482501"/>
                  <a:pt x="3281740" y="484969"/>
                </a:cubicBezTo>
                <a:cubicBezTo>
                  <a:pt x="3276209" y="487437"/>
                  <a:pt x="3270966" y="491722"/>
                  <a:pt x="3266011" y="497824"/>
                </a:cubicBezTo>
                <a:cubicBezTo>
                  <a:pt x="3261056" y="503926"/>
                  <a:pt x="3254062" y="511293"/>
                  <a:pt x="3245026" y="519925"/>
                </a:cubicBezTo>
                <a:cubicBezTo>
                  <a:pt x="3235991" y="528557"/>
                  <a:pt x="3226742" y="536224"/>
                  <a:pt x="3217279" y="542928"/>
                </a:cubicBezTo>
                <a:lnTo>
                  <a:pt x="3213339" y="545103"/>
                </a:lnTo>
                <a:lnTo>
                  <a:pt x="3221735" y="546090"/>
                </a:lnTo>
                <a:cubicBezTo>
                  <a:pt x="3229207" y="549061"/>
                  <a:pt x="3234677" y="552757"/>
                  <a:pt x="3238143" y="557178"/>
                </a:cubicBezTo>
                <a:cubicBezTo>
                  <a:pt x="3241609" y="561600"/>
                  <a:pt x="3241575" y="565063"/>
                  <a:pt x="3238041" y="567568"/>
                </a:cubicBezTo>
                <a:cubicBezTo>
                  <a:pt x="3234506" y="570073"/>
                  <a:pt x="3230829" y="571946"/>
                  <a:pt x="3227009" y="573187"/>
                </a:cubicBezTo>
                <a:cubicBezTo>
                  <a:pt x="3234438" y="573187"/>
                  <a:pt x="3242425" y="572256"/>
                  <a:pt x="3250970" y="570396"/>
                </a:cubicBezTo>
                <a:cubicBezTo>
                  <a:pt x="3259515" y="568536"/>
                  <a:pt x="3266163" y="566195"/>
                  <a:pt x="3270913" y="563373"/>
                </a:cubicBezTo>
                <a:cubicBezTo>
                  <a:pt x="3275663" y="560552"/>
                  <a:pt x="3281582" y="560809"/>
                  <a:pt x="3288670" y="564145"/>
                </a:cubicBezTo>
                <a:cubicBezTo>
                  <a:pt x="3295758" y="567481"/>
                  <a:pt x="3302232" y="571968"/>
                  <a:pt x="3308092" y="577605"/>
                </a:cubicBezTo>
                <a:cubicBezTo>
                  <a:pt x="3313952" y="583242"/>
                  <a:pt x="3313931" y="587716"/>
                  <a:pt x="3308027" y="591027"/>
                </a:cubicBezTo>
                <a:cubicBezTo>
                  <a:pt x="3302124" y="594339"/>
                  <a:pt x="3294924" y="601011"/>
                  <a:pt x="3286428" y="611045"/>
                </a:cubicBezTo>
                <a:cubicBezTo>
                  <a:pt x="3277933" y="621078"/>
                  <a:pt x="3264492" y="634507"/>
                  <a:pt x="3246105" y="651331"/>
                </a:cubicBezTo>
                <a:cubicBezTo>
                  <a:pt x="3227719" y="668154"/>
                  <a:pt x="3206657" y="682299"/>
                  <a:pt x="3182919" y="693765"/>
                </a:cubicBezTo>
                <a:cubicBezTo>
                  <a:pt x="3159180" y="705231"/>
                  <a:pt x="3135861" y="712145"/>
                  <a:pt x="3112960" y="714508"/>
                </a:cubicBezTo>
                <a:cubicBezTo>
                  <a:pt x="3090059" y="716871"/>
                  <a:pt x="3089023" y="714003"/>
                  <a:pt x="3109853" y="705904"/>
                </a:cubicBezTo>
                <a:cubicBezTo>
                  <a:pt x="3130683" y="697805"/>
                  <a:pt x="3151451" y="688001"/>
                  <a:pt x="3172156" y="676492"/>
                </a:cubicBezTo>
                <a:cubicBezTo>
                  <a:pt x="3192862" y="664982"/>
                  <a:pt x="3207593" y="655333"/>
                  <a:pt x="3216349" y="647545"/>
                </a:cubicBezTo>
                <a:cubicBezTo>
                  <a:pt x="3210880" y="644171"/>
                  <a:pt x="3203677" y="637356"/>
                  <a:pt x="3194741" y="627099"/>
                </a:cubicBezTo>
                <a:cubicBezTo>
                  <a:pt x="3185805" y="616843"/>
                  <a:pt x="3183939" y="610930"/>
                  <a:pt x="3189141" y="609361"/>
                </a:cubicBezTo>
                <a:cubicBezTo>
                  <a:pt x="3194344" y="607792"/>
                  <a:pt x="3202322" y="609119"/>
                  <a:pt x="3213075" y="613342"/>
                </a:cubicBezTo>
                <a:cubicBezTo>
                  <a:pt x="3223828" y="617565"/>
                  <a:pt x="3229508" y="625958"/>
                  <a:pt x="3230116" y="638522"/>
                </a:cubicBezTo>
                <a:cubicBezTo>
                  <a:pt x="3238450" y="629964"/>
                  <a:pt x="3247190" y="619776"/>
                  <a:pt x="3256337" y="607956"/>
                </a:cubicBezTo>
                <a:cubicBezTo>
                  <a:pt x="3265484" y="596137"/>
                  <a:pt x="3270057" y="588454"/>
                  <a:pt x="3270057" y="584907"/>
                </a:cubicBezTo>
                <a:cubicBezTo>
                  <a:pt x="3270057" y="583394"/>
                  <a:pt x="3266461" y="583415"/>
                  <a:pt x="3259267" y="584972"/>
                </a:cubicBezTo>
                <a:cubicBezTo>
                  <a:pt x="3252074" y="586528"/>
                  <a:pt x="3244726" y="587889"/>
                  <a:pt x="3237222" y="589055"/>
                </a:cubicBezTo>
                <a:cubicBezTo>
                  <a:pt x="3229719" y="590221"/>
                  <a:pt x="3223282" y="588472"/>
                  <a:pt x="3217912" y="583809"/>
                </a:cubicBezTo>
                <a:cubicBezTo>
                  <a:pt x="3206725" y="595790"/>
                  <a:pt x="3193200" y="605941"/>
                  <a:pt x="3177337" y="614263"/>
                </a:cubicBezTo>
                <a:cubicBezTo>
                  <a:pt x="3161475" y="622585"/>
                  <a:pt x="3146697" y="628343"/>
                  <a:pt x="3133005" y="631536"/>
                </a:cubicBezTo>
                <a:cubicBezTo>
                  <a:pt x="3119313" y="634730"/>
                  <a:pt x="3119276" y="631949"/>
                  <a:pt x="3132894" y="623193"/>
                </a:cubicBezTo>
                <a:cubicBezTo>
                  <a:pt x="3146511" y="614437"/>
                  <a:pt x="3160405" y="604890"/>
                  <a:pt x="3174575" y="594553"/>
                </a:cubicBezTo>
                <a:cubicBezTo>
                  <a:pt x="3188745" y="584215"/>
                  <a:pt x="3198279" y="575087"/>
                  <a:pt x="3203178" y="567168"/>
                </a:cubicBezTo>
                <a:cubicBezTo>
                  <a:pt x="3208077" y="559249"/>
                  <a:pt x="3210526" y="553876"/>
                  <a:pt x="3210526" y="551048"/>
                </a:cubicBezTo>
                <a:lnTo>
                  <a:pt x="3213324" y="545112"/>
                </a:lnTo>
                <a:lnTo>
                  <a:pt x="3177542" y="564871"/>
                </a:lnTo>
                <a:cubicBezTo>
                  <a:pt x="3160514" y="572796"/>
                  <a:pt x="3144437" y="577155"/>
                  <a:pt x="3129312" y="577949"/>
                </a:cubicBezTo>
                <a:cubicBezTo>
                  <a:pt x="3114188" y="578743"/>
                  <a:pt x="3112796" y="576048"/>
                  <a:pt x="3125136" y="569866"/>
                </a:cubicBezTo>
                <a:cubicBezTo>
                  <a:pt x="3137476" y="563683"/>
                  <a:pt x="3149538" y="557746"/>
                  <a:pt x="3161320" y="552053"/>
                </a:cubicBezTo>
                <a:cubicBezTo>
                  <a:pt x="3173102" y="546360"/>
                  <a:pt x="3185610" y="539496"/>
                  <a:pt x="3198843" y="531459"/>
                </a:cubicBezTo>
                <a:cubicBezTo>
                  <a:pt x="3185982" y="521859"/>
                  <a:pt x="3178680" y="514151"/>
                  <a:pt x="3176937" y="508335"/>
                </a:cubicBezTo>
                <a:lnTo>
                  <a:pt x="3178189" y="503461"/>
                </a:lnTo>
                <a:lnTo>
                  <a:pt x="3176789" y="504567"/>
                </a:lnTo>
                <a:cubicBezTo>
                  <a:pt x="3163822" y="514384"/>
                  <a:pt x="3149274" y="521484"/>
                  <a:pt x="3133145" y="525868"/>
                </a:cubicBezTo>
                <a:cubicBezTo>
                  <a:pt x="3117016" y="530253"/>
                  <a:pt x="3116101" y="527506"/>
                  <a:pt x="3130401" y="517627"/>
                </a:cubicBezTo>
                <a:cubicBezTo>
                  <a:pt x="3144701" y="507749"/>
                  <a:pt x="3159301" y="495362"/>
                  <a:pt x="3174203" y="480467"/>
                </a:cubicBezTo>
                <a:cubicBezTo>
                  <a:pt x="3189104" y="465571"/>
                  <a:pt x="3196784" y="454533"/>
                  <a:pt x="3197243" y="447352"/>
                </a:cubicBezTo>
                <a:cubicBezTo>
                  <a:pt x="3197587" y="441967"/>
                  <a:pt x="3199533" y="439314"/>
                  <a:pt x="3203079" y="439394"/>
                </a:cubicBezTo>
                <a:close/>
                <a:moveTo>
                  <a:pt x="745629" y="439394"/>
                </a:moveTo>
                <a:cubicBezTo>
                  <a:pt x="746811" y="439421"/>
                  <a:pt x="748171" y="439751"/>
                  <a:pt x="749709" y="440385"/>
                </a:cubicBezTo>
                <a:cubicBezTo>
                  <a:pt x="755861" y="442922"/>
                  <a:pt x="761485" y="446562"/>
                  <a:pt x="766583" y="451306"/>
                </a:cubicBezTo>
                <a:cubicBezTo>
                  <a:pt x="771680" y="456049"/>
                  <a:pt x="772799" y="459569"/>
                  <a:pt x="769941" y="461863"/>
                </a:cubicBezTo>
                <a:cubicBezTo>
                  <a:pt x="767082" y="464157"/>
                  <a:pt x="762670" y="466241"/>
                  <a:pt x="756704" y="468114"/>
                </a:cubicBezTo>
                <a:cubicBezTo>
                  <a:pt x="773844" y="468114"/>
                  <a:pt x="785499" y="466554"/>
                  <a:pt x="791669" y="463435"/>
                </a:cubicBezTo>
                <a:cubicBezTo>
                  <a:pt x="797840" y="460316"/>
                  <a:pt x="803848" y="460220"/>
                  <a:pt x="809696" y="463147"/>
                </a:cubicBezTo>
                <a:cubicBezTo>
                  <a:pt x="815544" y="466074"/>
                  <a:pt x="820821" y="469825"/>
                  <a:pt x="825528" y="474402"/>
                </a:cubicBezTo>
                <a:cubicBezTo>
                  <a:pt x="830234" y="478978"/>
                  <a:pt x="829822" y="482501"/>
                  <a:pt x="824291" y="484969"/>
                </a:cubicBezTo>
                <a:cubicBezTo>
                  <a:pt x="818760" y="487437"/>
                  <a:pt x="813516" y="491722"/>
                  <a:pt x="808561" y="497824"/>
                </a:cubicBezTo>
                <a:cubicBezTo>
                  <a:pt x="803606" y="503926"/>
                  <a:pt x="796612" y="511293"/>
                  <a:pt x="787576" y="519925"/>
                </a:cubicBezTo>
                <a:cubicBezTo>
                  <a:pt x="778541" y="528557"/>
                  <a:pt x="769292" y="536224"/>
                  <a:pt x="759829" y="542928"/>
                </a:cubicBezTo>
                <a:lnTo>
                  <a:pt x="755890" y="545103"/>
                </a:lnTo>
                <a:lnTo>
                  <a:pt x="764285" y="546090"/>
                </a:lnTo>
                <a:cubicBezTo>
                  <a:pt x="771757" y="549061"/>
                  <a:pt x="777227" y="552757"/>
                  <a:pt x="780694" y="557178"/>
                </a:cubicBezTo>
                <a:cubicBezTo>
                  <a:pt x="784160" y="561600"/>
                  <a:pt x="784126" y="565063"/>
                  <a:pt x="780591" y="567568"/>
                </a:cubicBezTo>
                <a:cubicBezTo>
                  <a:pt x="777056" y="570073"/>
                  <a:pt x="773379" y="571946"/>
                  <a:pt x="769559" y="573187"/>
                </a:cubicBezTo>
                <a:cubicBezTo>
                  <a:pt x="776988" y="573187"/>
                  <a:pt x="784975" y="572256"/>
                  <a:pt x="793520" y="570396"/>
                </a:cubicBezTo>
                <a:cubicBezTo>
                  <a:pt x="802065" y="568536"/>
                  <a:pt x="808713" y="566195"/>
                  <a:pt x="813463" y="563373"/>
                </a:cubicBezTo>
                <a:cubicBezTo>
                  <a:pt x="818213" y="560552"/>
                  <a:pt x="824133" y="560809"/>
                  <a:pt x="831220" y="564145"/>
                </a:cubicBezTo>
                <a:cubicBezTo>
                  <a:pt x="838308" y="567481"/>
                  <a:pt x="844782" y="571968"/>
                  <a:pt x="850643" y="577605"/>
                </a:cubicBezTo>
                <a:cubicBezTo>
                  <a:pt x="856502" y="583242"/>
                  <a:pt x="856481" y="587716"/>
                  <a:pt x="850577" y="591027"/>
                </a:cubicBezTo>
                <a:cubicBezTo>
                  <a:pt x="844674" y="594339"/>
                  <a:pt x="837474" y="601011"/>
                  <a:pt x="828979" y="611045"/>
                </a:cubicBezTo>
                <a:cubicBezTo>
                  <a:pt x="820483" y="621078"/>
                  <a:pt x="807042" y="634507"/>
                  <a:pt x="788655" y="651331"/>
                </a:cubicBezTo>
                <a:cubicBezTo>
                  <a:pt x="770269" y="668154"/>
                  <a:pt x="749207" y="682299"/>
                  <a:pt x="725469" y="693765"/>
                </a:cubicBezTo>
                <a:cubicBezTo>
                  <a:pt x="701731" y="705231"/>
                  <a:pt x="678411" y="712145"/>
                  <a:pt x="655510" y="714508"/>
                </a:cubicBezTo>
                <a:cubicBezTo>
                  <a:pt x="632609" y="716871"/>
                  <a:pt x="631574" y="714003"/>
                  <a:pt x="652403" y="705904"/>
                </a:cubicBezTo>
                <a:cubicBezTo>
                  <a:pt x="673233" y="697805"/>
                  <a:pt x="694001" y="688001"/>
                  <a:pt x="714707" y="676492"/>
                </a:cubicBezTo>
                <a:cubicBezTo>
                  <a:pt x="735412" y="664982"/>
                  <a:pt x="750143" y="655333"/>
                  <a:pt x="758899" y="647545"/>
                </a:cubicBezTo>
                <a:cubicBezTo>
                  <a:pt x="753430" y="644171"/>
                  <a:pt x="746227" y="637356"/>
                  <a:pt x="737291" y="627099"/>
                </a:cubicBezTo>
                <a:cubicBezTo>
                  <a:pt x="728355" y="616843"/>
                  <a:pt x="726489" y="610930"/>
                  <a:pt x="731692" y="609361"/>
                </a:cubicBezTo>
                <a:cubicBezTo>
                  <a:pt x="736894" y="607792"/>
                  <a:pt x="744872" y="609119"/>
                  <a:pt x="755625" y="613342"/>
                </a:cubicBezTo>
                <a:cubicBezTo>
                  <a:pt x="766378" y="617565"/>
                  <a:pt x="772058" y="625958"/>
                  <a:pt x="772666" y="638522"/>
                </a:cubicBezTo>
                <a:cubicBezTo>
                  <a:pt x="781001" y="629964"/>
                  <a:pt x="789741" y="619776"/>
                  <a:pt x="798888" y="607956"/>
                </a:cubicBezTo>
                <a:cubicBezTo>
                  <a:pt x="808034" y="596137"/>
                  <a:pt x="812608" y="588454"/>
                  <a:pt x="812608" y="584907"/>
                </a:cubicBezTo>
                <a:cubicBezTo>
                  <a:pt x="812608" y="583394"/>
                  <a:pt x="809011" y="583415"/>
                  <a:pt x="801818" y="584972"/>
                </a:cubicBezTo>
                <a:cubicBezTo>
                  <a:pt x="794625" y="586528"/>
                  <a:pt x="787276" y="587889"/>
                  <a:pt x="779772" y="589055"/>
                </a:cubicBezTo>
                <a:cubicBezTo>
                  <a:pt x="772269" y="590221"/>
                  <a:pt x="765832" y="588472"/>
                  <a:pt x="760462" y="583809"/>
                </a:cubicBezTo>
                <a:cubicBezTo>
                  <a:pt x="749275" y="595790"/>
                  <a:pt x="735750" y="605941"/>
                  <a:pt x="719888" y="614263"/>
                </a:cubicBezTo>
                <a:cubicBezTo>
                  <a:pt x="704025" y="622585"/>
                  <a:pt x="689248" y="628343"/>
                  <a:pt x="675555" y="631536"/>
                </a:cubicBezTo>
                <a:cubicBezTo>
                  <a:pt x="661863" y="634730"/>
                  <a:pt x="661826" y="631949"/>
                  <a:pt x="675444" y="623193"/>
                </a:cubicBezTo>
                <a:cubicBezTo>
                  <a:pt x="689062" y="614437"/>
                  <a:pt x="702955" y="604890"/>
                  <a:pt x="717125" y="594553"/>
                </a:cubicBezTo>
                <a:cubicBezTo>
                  <a:pt x="731295" y="584215"/>
                  <a:pt x="740829" y="575087"/>
                  <a:pt x="745728" y="567168"/>
                </a:cubicBezTo>
                <a:cubicBezTo>
                  <a:pt x="750627" y="559249"/>
                  <a:pt x="753076" y="553876"/>
                  <a:pt x="753076" y="551048"/>
                </a:cubicBezTo>
                <a:lnTo>
                  <a:pt x="755874" y="545112"/>
                </a:lnTo>
                <a:lnTo>
                  <a:pt x="720092" y="564871"/>
                </a:lnTo>
                <a:cubicBezTo>
                  <a:pt x="703064" y="572796"/>
                  <a:pt x="686987" y="577155"/>
                  <a:pt x="671863" y="577949"/>
                </a:cubicBezTo>
                <a:cubicBezTo>
                  <a:pt x="656738" y="578743"/>
                  <a:pt x="655346" y="576048"/>
                  <a:pt x="667686" y="569866"/>
                </a:cubicBezTo>
                <a:cubicBezTo>
                  <a:pt x="680026" y="563683"/>
                  <a:pt x="692088" y="557746"/>
                  <a:pt x="703870" y="552053"/>
                </a:cubicBezTo>
                <a:cubicBezTo>
                  <a:pt x="715652" y="546360"/>
                  <a:pt x="728160" y="539496"/>
                  <a:pt x="741393" y="531459"/>
                </a:cubicBezTo>
                <a:cubicBezTo>
                  <a:pt x="728532" y="521859"/>
                  <a:pt x="721230" y="514151"/>
                  <a:pt x="719488" y="508335"/>
                </a:cubicBezTo>
                <a:lnTo>
                  <a:pt x="720739" y="503460"/>
                </a:lnTo>
                <a:lnTo>
                  <a:pt x="719339" y="504567"/>
                </a:lnTo>
                <a:cubicBezTo>
                  <a:pt x="706372" y="514384"/>
                  <a:pt x="691824" y="521484"/>
                  <a:pt x="675695" y="525868"/>
                </a:cubicBezTo>
                <a:cubicBezTo>
                  <a:pt x="659566" y="530253"/>
                  <a:pt x="658651" y="527506"/>
                  <a:pt x="672951" y="517627"/>
                </a:cubicBezTo>
                <a:cubicBezTo>
                  <a:pt x="687251" y="507749"/>
                  <a:pt x="701852" y="495362"/>
                  <a:pt x="716753" y="480467"/>
                </a:cubicBezTo>
                <a:cubicBezTo>
                  <a:pt x="731654" y="465571"/>
                  <a:pt x="739335" y="454533"/>
                  <a:pt x="739793" y="447352"/>
                </a:cubicBezTo>
                <a:cubicBezTo>
                  <a:pt x="740138" y="441967"/>
                  <a:pt x="742083" y="439314"/>
                  <a:pt x="745629" y="439394"/>
                </a:cubicBezTo>
                <a:close/>
                <a:moveTo>
                  <a:pt x="4953182" y="207486"/>
                </a:moveTo>
                <a:cubicBezTo>
                  <a:pt x="4956628" y="206929"/>
                  <a:pt x="4960435" y="207187"/>
                  <a:pt x="4964606" y="208260"/>
                </a:cubicBezTo>
                <a:cubicBezTo>
                  <a:pt x="4972946" y="210406"/>
                  <a:pt x="4978394" y="214917"/>
                  <a:pt x="4980948" y="221794"/>
                </a:cubicBezTo>
                <a:cubicBezTo>
                  <a:pt x="4983503" y="228671"/>
                  <a:pt x="4983143" y="237275"/>
                  <a:pt x="4979870" y="247606"/>
                </a:cubicBezTo>
                <a:cubicBezTo>
                  <a:pt x="4976596" y="257937"/>
                  <a:pt x="4970648" y="267819"/>
                  <a:pt x="4962028" y="277251"/>
                </a:cubicBezTo>
                <a:cubicBezTo>
                  <a:pt x="4953409" y="286683"/>
                  <a:pt x="4945099" y="291818"/>
                  <a:pt x="4937100" y="292655"/>
                </a:cubicBezTo>
                <a:cubicBezTo>
                  <a:pt x="4929100" y="293492"/>
                  <a:pt x="4927537" y="291343"/>
                  <a:pt x="4932412" y="286209"/>
                </a:cubicBezTo>
                <a:cubicBezTo>
                  <a:pt x="4937286" y="281074"/>
                  <a:pt x="4941778" y="275893"/>
                  <a:pt x="4945890" y="270665"/>
                </a:cubicBezTo>
                <a:cubicBezTo>
                  <a:pt x="4950001" y="265438"/>
                  <a:pt x="4953577" y="259178"/>
                  <a:pt x="4956615" y="251885"/>
                </a:cubicBezTo>
                <a:cubicBezTo>
                  <a:pt x="4951145" y="251885"/>
                  <a:pt x="4946547" y="250487"/>
                  <a:pt x="4942821" y="247690"/>
                </a:cubicBezTo>
                <a:cubicBezTo>
                  <a:pt x="4939094" y="244893"/>
                  <a:pt x="4936570" y="241235"/>
                  <a:pt x="4935249" y="236714"/>
                </a:cubicBezTo>
                <a:cubicBezTo>
                  <a:pt x="4933928" y="232193"/>
                  <a:pt x="4933686" y="227970"/>
                  <a:pt x="4934524" y="224045"/>
                </a:cubicBezTo>
                <a:cubicBezTo>
                  <a:pt x="4935361" y="220120"/>
                  <a:pt x="4938498" y="215971"/>
                  <a:pt x="4943936" y="211599"/>
                </a:cubicBezTo>
                <a:cubicBezTo>
                  <a:pt x="4946656" y="209413"/>
                  <a:pt x="4949738" y="208042"/>
                  <a:pt x="4953182" y="207486"/>
                </a:cubicBezTo>
                <a:close/>
                <a:moveTo>
                  <a:pt x="235666" y="195163"/>
                </a:moveTo>
                <a:cubicBezTo>
                  <a:pt x="250072" y="193972"/>
                  <a:pt x="261482" y="197789"/>
                  <a:pt x="269897" y="206613"/>
                </a:cubicBezTo>
                <a:cubicBezTo>
                  <a:pt x="278311" y="215438"/>
                  <a:pt x="280513" y="221493"/>
                  <a:pt x="276501" y="224780"/>
                </a:cubicBezTo>
                <a:cubicBezTo>
                  <a:pt x="272489" y="228066"/>
                  <a:pt x="263419" y="228541"/>
                  <a:pt x="249293" y="226203"/>
                </a:cubicBezTo>
                <a:cubicBezTo>
                  <a:pt x="235167" y="223865"/>
                  <a:pt x="219373" y="222696"/>
                  <a:pt x="201910" y="222696"/>
                </a:cubicBezTo>
                <a:cubicBezTo>
                  <a:pt x="184931" y="222696"/>
                  <a:pt x="165832" y="223468"/>
                  <a:pt x="144611" y="225012"/>
                </a:cubicBezTo>
                <a:cubicBezTo>
                  <a:pt x="123391" y="226556"/>
                  <a:pt x="101835" y="229087"/>
                  <a:pt x="79946" y="232603"/>
                </a:cubicBezTo>
                <a:cubicBezTo>
                  <a:pt x="58055" y="236119"/>
                  <a:pt x="43443" y="238850"/>
                  <a:pt x="36106" y="240797"/>
                </a:cubicBezTo>
                <a:cubicBezTo>
                  <a:pt x="28770" y="242745"/>
                  <a:pt x="19999" y="240841"/>
                  <a:pt x="9791" y="235086"/>
                </a:cubicBezTo>
                <a:cubicBezTo>
                  <a:pt x="-701" y="226814"/>
                  <a:pt x="-2760" y="222092"/>
                  <a:pt x="3615" y="220920"/>
                </a:cubicBezTo>
                <a:cubicBezTo>
                  <a:pt x="9990" y="219748"/>
                  <a:pt x="23545" y="218182"/>
                  <a:pt x="44282" y="216222"/>
                </a:cubicBezTo>
                <a:cubicBezTo>
                  <a:pt x="65019" y="214263"/>
                  <a:pt x="82401" y="212505"/>
                  <a:pt x="96429" y="210948"/>
                </a:cubicBezTo>
                <a:cubicBezTo>
                  <a:pt x="110455" y="209392"/>
                  <a:pt x="124947" y="207848"/>
                  <a:pt x="139904" y="206316"/>
                </a:cubicBezTo>
                <a:cubicBezTo>
                  <a:pt x="154862" y="204784"/>
                  <a:pt x="170960" y="202840"/>
                  <a:pt x="188199" y="200484"/>
                </a:cubicBezTo>
                <a:cubicBezTo>
                  <a:pt x="205438" y="198127"/>
                  <a:pt x="221261" y="196354"/>
                  <a:pt x="235666" y="195163"/>
                </a:cubicBezTo>
                <a:close/>
                <a:moveTo>
                  <a:pt x="720425" y="184739"/>
                </a:moveTo>
                <a:cubicBezTo>
                  <a:pt x="720771" y="186253"/>
                  <a:pt x="713200" y="192326"/>
                  <a:pt x="697712" y="202958"/>
                </a:cubicBezTo>
                <a:cubicBezTo>
                  <a:pt x="677062" y="217134"/>
                  <a:pt x="664121" y="226693"/>
                  <a:pt x="658887" y="231635"/>
                </a:cubicBezTo>
                <a:cubicBezTo>
                  <a:pt x="653653" y="236578"/>
                  <a:pt x="648019" y="237567"/>
                  <a:pt x="641985" y="234602"/>
                </a:cubicBezTo>
                <a:cubicBezTo>
                  <a:pt x="635951" y="231638"/>
                  <a:pt x="630581" y="227003"/>
                  <a:pt x="625875" y="220696"/>
                </a:cubicBezTo>
                <a:cubicBezTo>
                  <a:pt x="621168" y="214390"/>
                  <a:pt x="623518" y="211004"/>
                  <a:pt x="632925" y="210539"/>
                </a:cubicBezTo>
                <a:cubicBezTo>
                  <a:pt x="642333" y="210074"/>
                  <a:pt x="656933" y="205910"/>
                  <a:pt x="676727" y="198047"/>
                </a:cubicBezTo>
                <a:cubicBezTo>
                  <a:pt x="696373" y="191213"/>
                  <a:pt x="709944" y="186779"/>
                  <a:pt x="717442" y="184745"/>
                </a:cubicBezTo>
                <a:cubicBezTo>
                  <a:pt x="719315" y="184237"/>
                  <a:pt x="720311" y="184235"/>
                  <a:pt x="720425" y="184739"/>
                </a:cubicBezTo>
                <a:close/>
                <a:moveTo>
                  <a:pt x="1880596" y="182852"/>
                </a:moveTo>
                <a:cubicBezTo>
                  <a:pt x="1877237" y="182958"/>
                  <a:pt x="1872822" y="183399"/>
                  <a:pt x="1867353" y="184178"/>
                </a:cubicBezTo>
                <a:cubicBezTo>
                  <a:pt x="1856414" y="185734"/>
                  <a:pt x="1838362" y="188305"/>
                  <a:pt x="1813198" y="191889"/>
                </a:cubicBezTo>
                <a:cubicBezTo>
                  <a:pt x="1814711" y="208421"/>
                  <a:pt x="1815815" y="223316"/>
                  <a:pt x="1816509" y="236574"/>
                </a:cubicBezTo>
                <a:cubicBezTo>
                  <a:pt x="1838077" y="235049"/>
                  <a:pt x="1861183" y="232835"/>
                  <a:pt x="1885826" y="229933"/>
                </a:cubicBezTo>
                <a:cubicBezTo>
                  <a:pt x="1887897" y="220210"/>
                  <a:pt x="1889320" y="210331"/>
                  <a:pt x="1890096" y="200298"/>
                </a:cubicBezTo>
                <a:cubicBezTo>
                  <a:pt x="1890871" y="190264"/>
                  <a:pt x="1890008" y="184680"/>
                  <a:pt x="1887509" y="183545"/>
                </a:cubicBezTo>
                <a:cubicBezTo>
                  <a:pt x="1886260" y="182978"/>
                  <a:pt x="1883955" y="182747"/>
                  <a:pt x="1880596" y="182852"/>
                </a:cubicBezTo>
                <a:close/>
                <a:moveTo>
                  <a:pt x="2757996" y="174829"/>
                </a:moveTo>
                <a:lnTo>
                  <a:pt x="2726351" y="178178"/>
                </a:lnTo>
                <a:cubicBezTo>
                  <a:pt x="2724020" y="182258"/>
                  <a:pt x="2722119" y="185402"/>
                  <a:pt x="2720649" y="187610"/>
                </a:cubicBezTo>
                <a:cubicBezTo>
                  <a:pt x="2719179" y="189818"/>
                  <a:pt x="2719573" y="191157"/>
                  <a:pt x="2721830" y="191628"/>
                </a:cubicBezTo>
                <a:cubicBezTo>
                  <a:pt x="2724088" y="192100"/>
                  <a:pt x="2732112" y="194239"/>
                  <a:pt x="2745903" y="198047"/>
                </a:cubicBezTo>
                <a:cubicBezTo>
                  <a:pt x="2749401" y="193706"/>
                  <a:pt x="2753432" y="185967"/>
                  <a:pt x="2757996" y="174829"/>
                </a:cubicBezTo>
                <a:close/>
                <a:moveTo>
                  <a:pt x="4442126" y="173090"/>
                </a:moveTo>
                <a:cubicBezTo>
                  <a:pt x="4435794" y="173481"/>
                  <a:pt x="4425150" y="175034"/>
                  <a:pt x="4410193" y="177750"/>
                </a:cubicBezTo>
                <a:lnTo>
                  <a:pt x="4410193" y="198047"/>
                </a:lnTo>
                <a:cubicBezTo>
                  <a:pt x="4417994" y="197352"/>
                  <a:pt x="4425168" y="195817"/>
                  <a:pt x="4431717" y="193442"/>
                </a:cubicBezTo>
                <a:cubicBezTo>
                  <a:pt x="4438265" y="191067"/>
                  <a:pt x="4444097" y="192810"/>
                  <a:pt x="4449213" y="198670"/>
                </a:cubicBezTo>
                <a:cubicBezTo>
                  <a:pt x="4454329" y="204530"/>
                  <a:pt x="4450007" y="208834"/>
                  <a:pt x="4436247" y="211581"/>
                </a:cubicBezTo>
                <a:cubicBezTo>
                  <a:pt x="4422486" y="214328"/>
                  <a:pt x="4413671" y="214529"/>
                  <a:pt x="4409802" y="212185"/>
                </a:cubicBezTo>
                <a:cubicBezTo>
                  <a:pt x="4409294" y="220358"/>
                  <a:pt x="4409039" y="228488"/>
                  <a:pt x="4409039" y="236574"/>
                </a:cubicBezTo>
                <a:cubicBezTo>
                  <a:pt x="4416245" y="235855"/>
                  <a:pt x="4424561" y="234119"/>
                  <a:pt x="4433986" y="231365"/>
                </a:cubicBezTo>
                <a:cubicBezTo>
                  <a:pt x="4443412" y="228612"/>
                  <a:pt x="4449772" y="228327"/>
                  <a:pt x="4453064" y="230510"/>
                </a:cubicBezTo>
                <a:cubicBezTo>
                  <a:pt x="4456357" y="232693"/>
                  <a:pt x="4458121" y="234249"/>
                  <a:pt x="4458357" y="235179"/>
                </a:cubicBezTo>
                <a:cubicBezTo>
                  <a:pt x="4458593" y="236109"/>
                  <a:pt x="4458968" y="234407"/>
                  <a:pt x="4459483" y="230073"/>
                </a:cubicBezTo>
                <a:cubicBezTo>
                  <a:pt x="4459997" y="225738"/>
                  <a:pt x="4460069" y="215484"/>
                  <a:pt x="4459697" y="199312"/>
                </a:cubicBezTo>
                <a:cubicBezTo>
                  <a:pt x="4459324" y="183139"/>
                  <a:pt x="4457886" y="174628"/>
                  <a:pt x="4455381" y="173778"/>
                </a:cubicBezTo>
                <a:cubicBezTo>
                  <a:pt x="4452875" y="172929"/>
                  <a:pt x="4448457" y="172699"/>
                  <a:pt x="4442126" y="173090"/>
                </a:cubicBezTo>
                <a:close/>
                <a:moveTo>
                  <a:pt x="6003118" y="154998"/>
                </a:moveTo>
                <a:lnTo>
                  <a:pt x="5959513" y="158418"/>
                </a:lnTo>
                <a:lnTo>
                  <a:pt x="5963391" y="159444"/>
                </a:lnTo>
                <a:cubicBezTo>
                  <a:pt x="5973480" y="163289"/>
                  <a:pt x="5978949" y="167893"/>
                  <a:pt x="5979799" y="173257"/>
                </a:cubicBezTo>
                <a:cubicBezTo>
                  <a:pt x="5980649" y="178621"/>
                  <a:pt x="5979291" y="183728"/>
                  <a:pt x="5975725" y="188577"/>
                </a:cubicBezTo>
                <a:cubicBezTo>
                  <a:pt x="5972159" y="193427"/>
                  <a:pt x="5968125" y="192441"/>
                  <a:pt x="5963623" y="185619"/>
                </a:cubicBezTo>
                <a:cubicBezTo>
                  <a:pt x="5959121" y="178798"/>
                  <a:pt x="5955276" y="172597"/>
                  <a:pt x="5952089" y="167016"/>
                </a:cubicBezTo>
                <a:cubicBezTo>
                  <a:pt x="5951451" y="164793"/>
                  <a:pt x="5951207" y="162968"/>
                  <a:pt x="5951358" y="161541"/>
                </a:cubicBezTo>
                <a:lnTo>
                  <a:pt x="5952735" y="158949"/>
                </a:lnTo>
                <a:lnTo>
                  <a:pt x="5930769" y="160672"/>
                </a:lnTo>
                <a:cubicBezTo>
                  <a:pt x="5920364" y="181446"/>
                  <a:pt x="5913784" y="192348"/>
                  <a:pt x="5911031" y="193377"/>
                </a:cubicBezTo>
                <a:cubicBezTo>
                  <a:pt x="5942930" y="193414"/>
                  <a:pt x="5972187" y="193414"/>
                  <a:pt x="5998802" y="193377"/>
                </a:cubicBezTo>
                <a:cubicBezTo>
                  <a:pt x="6000155" y="186060"/>
                  <a:pt x="6001593" y="173267"/>
                  <a:pt x="6003118" y="154998"/>
                </a:cubicBezTo>
                <a:close/>
                <a:moveTo>
                  <a:pt x="7193506" y="137208"/>
                </a:moveTo>
                <a:cubicBezTo>
                  <a:pt x="7195835" y="136626"/>
                  <a:pt x="7199845" y="137163"/>
                  <a:pt x="7205537" y="138822"/>
                </a:cubicBezTo>
                <a:cubicBezTo>
                  <a:pt x="7216923" y="142140"/>
                  <a:pt x="7225118" y="147166"/>
                  <a:pt x="7230122" y="153900"/>
                </a:cubicBezTo>
                <a:cubicBezTo>
                  <a:pt x="7235127" y="160635"/>
                  <a:pt x="7236361" y="168920"/>
                  <a:pt x="7233825" y="178755"/>
                </a:cubicBezTo>
                <a:cubicBezTo>
                  <a:pt x="7231289" y="188590"/>
                  <a:pt x="7223292" y="186271"/>
                  <a:pt x="7209835" y="171797"/>
                </a:cubicBezTo>
                <a:cubicBezTo>
                  <a:pt x="7199727" y="157795"/>
                  <a:pt x="7193638" y="147969"/>
                  <a:pt x="7191567" y="142320"/>
                </a:cubicBezTo>
                <a:cubicBezTo>
                  <a:pt x="7190531" y="139495"/>
                  <a:pt x="7191177" y="137791"/>
                  <a:pt x="7193506" y="137208"/>
                </a:cubicBezTo>
                <a:close/>
                <a:moveTo>
                  <a:pt x="1068931" y="137208"/>
                </a:moveTo>
                <a:cubicBezTo>
                  <a:pt x="1071260" y="136626"/>
                  <a:pt x="1075271" y="137163"/>
                  <a:pt x="1080963" y="138822"/>
                </a:cubicBezTo>
                <a:cubicBezTo>
                  <a:pt x="1092348" y="142140"/>
                  <a:pt x="1100543" y="147166"/>
                  <a:pt x="1105548" y="153900"/>
                </a:cubicBezTo>
                <a:cubicBezTo>
                  <a:pt x="1110552" y="160635"/>
                  <a:pt x="1111786" y="168920"/>
                  <a:pt x="1109250" y="178755"/>
                </a:cubicBezTo>
                <a:cubicBezTo>
                  <a:pt x="1106714" y="188590"/>
                  <a:pt x="1098717" y="186271"/>
                  <a:pt x="1085261" y="171797"/>
                </a:cubicBezTo>
                <a:cubicBezTo>
                  <a:pt x="1075153" y="157795"/>
                  <a:pt x="1069063" y="147969"/>
                  <a:pt x="1066992" y="142320"/>
                </a:cubicBezTo>
                <a:cubicBezTo>
                  <a:pt x="1065957" y="139495"/>
                  <a:pt x="1066603" y="137791"/>
                  <a:pt x="1068931" y="137208"/>
                </a:cubicBezTo>
                <a:close/>
                <a:moveTo>
                  <a:pt x="6293909" y="135148"/>
                </a:moveTo>
                <a:lnTo>
                  <a:pt x="6277706" y="138180"/>
                </a:lnTo>
                <a:cubicBezTo>
                  <a:pt x="6277706" y="152046"/>
                  <a:pt x="6277501" y="165955"/>
                  <a:pt x="6277092" y="179908"/>
                </a:cubicBezTo>
                <a:lnTo>
                  <a:pt x="6276617" y="191632"/>
                </a:lnTo>
                <a:lnTo>
                  <a:pt x="6277603" y="187982"/>
                </a:lnTo>
                <a:cubicBezTo>
                  <a:pt x="6280735" y="180404"/>
                  <a:pt x="6283653" y="173326"/>
                  <a:pt x="6286357" y="166746"/>
                </a:cubicBezTo>
                <a:cubicBezTo>
                  <a:pt x="6289061" y="160167"/>
                  <a:pt x="6291579" y="149634"/>
                  <a:pt x="6293909" y="135148"/>
                </a:cubicBezTo>
                <a:close/>
                <a:moveTo>
                  <a:pt x="3531660" y="135148"/>
                </a:moveTo>
                <a:lnTo>
                  <a:pt x="3515456" y="138180"/>
                </a:lnTo>
                <a:cubicBezTo>
                  <a:pt x="3515456" y="152046"/>
                  <a:pt x="3515252" y="165955"/>
                  <a:pt x="3514842" y="179908"/>
                </a:cubicBezTo>
                <a:lnTo>
                  <a:pt x="3514368" y="191632"/>
                </a:lnTo>
                <a:lnTo>
                  <a:pt x="3515354" y="187982"/>
                </a:lnTo>
                <a:cubicBezTo>
                  <a:pt x="3518486" y="180404"/>
                  <a:pt x="3521403" y="173326"/>
                  <a:pt x="3524107" y="166746"/>
                </a:cubicBezTo>
                <a:cubicBezTo>
                  <a:pt x="3526811" y="160167"/>
                  <a:pt x="3529328" y="149634"/>
                  <a:pt x="3531660" y="135148"/>
                </a:cubicBezTo>
                <a:close/>
                <a:moveTo>
                  <a:pt x="4668511" y="134008"/>
                </a:moveTo>
                <a:cubicBezTo>
                  <a:pt x="4671209" y="133593"/>
                  <a:pt x="4669085" y="142214"/>
                  <a:pt x="4662140" y="159872"/>
                </a:cubicBezTo>
                <a:cubicBezTo>
                  <a:pt x="4651337" y="184553"/>
                  <a:pt x="4643806" y="205280"/>
                  <a:pt x="4639546" y="222054"/>
                </a:cubicBezTo>
                <a:cubicBezTo>
                  <a:pt x="4635286" y="238829"/>
                  <a:pt x="4629069" y="239021"/>
                  <a:pt x="4620896" y="222631"/>
                </a:cubicBezTo>
                <a:cubicBezTo>
                  <a:pt x="4612723" y="206241"/>
                  <a:pt x="4610738" y="197368"/>
                  <a:pt x="4614943" y="196009"/>
                </a:cubicBezTo>
                <a:cubicBezTo>
                  <a:pt x="4619147" y="194651"/>
                  <a:pt x="4624055" y="190233"/>
                  <a:pt x="4629668" y="182754"/>
                </a:cubicBezTo>
                <a:cubicBezTo>
                  <a:pt x="4635279" y="175276"/>
                  <a:pt x="4644873" y="162529"/>
                  <a:pt x="4658447" y="144515"/>
                </a:cubicBezTo>
                <a:cubicBezTo>
                  <a:pt x="4663538" y="137760"/>
                  <a:pt x="4666892" y="134257"/>
                  <a:pt x="4668511" y="134008"/>
                </a:cubicBezTo>
                <a:close/>
                <a:moveTo>
                  <a:pt x="5426419" y="131018"/>
                </a:moveTo>
                <a:cubicBezTo>
                  <a:pt x="5419839" y="132159"/>
                  <a:pt x="5408079" y="133790"/>
                  <a:pt x="5391137" y="135911"/>
                </a:cubicBezTo>
                <a:cubicBezTo>
                  <a:pt x="5391882" y="151649"/>
                  <a:pt x="5392613" y="169248"/>
                  <a:pt x="5393332" y="188708"/>
                </a:cubicBezTo>
                <a:cubicBezTo>
                  <a:pt x="5403056" y="187988"/>
                  <a:pt x="5417499" y="185861"/>
                  <a:pt x="5436660" y="182327"/>
                </a:cubicBezTo>
                <a:cubicBezTo>
                  <a:pt x="5438124" y="162334"/>
                  <a:pt x="5438856" y="148921"/>
                  <a:pt x="5438856" y="142087"/>
                </a:cubicBezTo>
                <a:cubicBezTo>
                  <a:pt x="5438856" y="135911"/>
                  <a:pt x="5438427" y="132237"/>
                  <a:pt x="5437571" y="131065"/>
                </a:cubicBezTo>
                <a:cubicBezTo>
                  <a:pt x="5436716" y="129893"/>
                  <a:pt x="5432998" y="129877"/>
                  <a:pt x="5426419" y="131018"/>
                </a:cubicBezTo>
                <a:close/>
                <a:moveTo>
                  <a:pt x="5330304" y="130479"/>
                </a:moveTo>
                <a:cubicBezTo>
                  <a:pt x="5317542" y="133567"/>
                  <a:pt x="5307632" y="136066"/>
                  <a:pt x="5300575" y="137976"/>
                </a:cubicBezTo>
                <a:cubicBezTo>
                  <a:pt x="5296359" y="154124"/>
                  <a:pt x="5294250" y="163661"/>
                  <a:pt x="5294250" y="166588"/>
                </a:cubicBezTo>
                <a:cubicBezTo>
                  <a:pt x="5294250" y="168337"/>
                  <a:pt x="5295937" y="170334"/>
                  <a:pt x="5299310" y="172578"/>
                </a:cubicBezTo>
                <a:cubicBezTo>
                  <a:pt x="5302684" y="174823"/>
                  <a:pt x="5307111" y="177862"/>
                  <a:pt x="5312594" y="181694"/>
                </a:cubicBezTo>
                <a:cubicBezTo>
                  <a:pt x="5319774" y="168932"/>
                  <a:pt x="5325678" y="151860"/>
                  <a:pt x="5330304" y="130479"/>
                </a:cubicBezTo>
                <a:close/>
                <a:moveTo>
                  <a:pt x="6331265" y="128135"/>
                </a:moveTo>
                <a:lnTo>
                  <a:pt x="6314597" y="132265"/>
                </a:lnTo>
                <a:lnTo>
                  <a:pt x="6311565" y="147873"/>
                </a:lnTo>
                <a:cubicBezTo>
                  <a:pt x="6317047" y="149857"/>
                  <a:pt x="6321725" y="152831"/>
                  <a:pt x="6325601" y="156793"/>
                </a:cubicBezTo>
                <a:lnTo>
                  <a:pt x="6326629" y="158796"/>
                </a:lnTo>
                <a:close/>
                <a:moveTo>
                  <a:pt x="3569016" y="128135"/>
                </a:moveTo>
                <a:lnTo>
                  <a:pt x="3552347" y="132265"/>
                </a:lnTo>
                <a:lnTo>
                  <a:pt x="3549315" y="147873"/>
                </a:lnTo>
                <a:cubicBezTo>
                  <a:pt x="3554797" y="149857"/>
                  <a:pt x="3559475" y="152831"/>
                  <a:pt x="3563351" y="156793"/>
                </a:cubicBezTo>
                <a:lnTo>
                  <a:pt x="3564379" y="158796"/>
                </a:lnTo>
                <a:close/>
                <a:moveTo>
                  <a:pt x="4440479" y="125809"/>
                </a:moveTo>
                <a:lnTo>
                  <a:pt x="4416164" y="130162"/>
                </a:lnTo>
                <a:lnTo>
                  <a:pt x="4393861" y="163050"/>
                </a:lnTo>
                <a:lnTo>
                  <a:pt x="4403626" y="163035"/>
                </a:lnTo>
                <a:cubicBezTo>
                  <a:pt x="4407073" y="163022"/>
                  <a:pt x="4414977" y="162089"/>
                  <a:pt x="4427336" y="160235"/>
                </a:cubicBezTo>
                <a:cubicBezTo>
                  <a:pt x="4439695" y="158381"/>
                  <a:pt x="4448057" y="156046"/>
                  <a:pt x="4452423" y="153231"/>
                </a:cubicBezTo>
                <a:cubicBezTo>
                  <a:pt x="4456788" y="150415"/>
                  <a:pt x="4462149" y="150698"/>
                  <a:pt x="4468505" y="154077"/>
                </a:cubicBezTo>
                <a:lnTo>
                  <a:pt x="4473924" y="157917"/>
                </a:lnTo>
                <a:lnTo>
                  <a:pt x="4463466" y="147489"/>
                </a:lnTo>
                <a:cubicBezTo>
                  <a:pt x="4456662" y="140911"/>
                  <a:pt x="4449000" y="133685"/>
                  <a:pt x="4440479" y="125809"/>
                </a:cubicBezTo>
                <a:close/>
                <a:moveTo>
                  <a:pt x="178562" y="122181"/>
                </a:moveTo>
                <a:cubicBezTo>
                  <a:pt x="188174" y="122181"/>
                  <a:pt x="195842" y="125090"/>
                  <a:pt x="201566" y="130906"/>
                </a:cubicBezTo>
                <a:cubicBezTo>
                  <a:pt x="207290" y="136723"/>
                  <a:pt x="204961" y="140828"/>
                  <a:pt x="194581" y="143222"/>
                </a:cubicBezTo>
                <a:cubicBezTo>
                  <a:pt x="184199" y="145616"/>
                  <a:pt x="175747" y="146812"/>
                  <a:pt x="169224" y="146812"/>
                </a:cubicBezTo>
                <a:cubicBezTo>
                  <a:pt x="163333" y="146812"/>
                  <a:pt x="156399" y="147386"/>
                  <a:pt x="148425" y="148533"/>
                </a:cubicBezTo>
                <a:cubicBezTo>
                  <a:pt x="140450" y="149681"/>
                  <a:pt x="129611" y="151054"/>
                  <a:pt x="115906" y="152654"/>
                </a:cubicBezTo>
                <a:cubicBezTo>
                  <a:pt x="102821" y="154217"/>
                  <a:pt x="90137" y="151761"/>
                  <a:pt x="77853" y="145287"/>
                </a:cubicBezTo>
                <a:cubicBezTo>
                  <a:pt x="65568" y="138813"/>
                  <a:pt x="65342" y="135300"/>
                  <a:pt x="77173" y="134748"/>
                </a:cubicBezTo>
                <a:cubicBezTo>
                  <a:pt x="89006" y="134196"/>
                  <a:pt x="102142" y="132748"/>
                  <a:pt x="116585" y="130404"/>
                </a:cubicBezTo>
                <a:cubicBezTo>
                  <a:pt x="131028" y="128060"/>
                  <a:pt x="142757" y="126104"/>
                  <a:pt x="151774" y="124535"/>
                </a:cubicBezTo>
                <a:cubicBezTo>
                  <a:pt x="160791" y="122966"/>
                  <a:pt x="169720" y="122181"/>
                  <a:pt x="178562" y="122181"/>
                </a:cubicBezTo>
                <a:close/>
                <a:moveTo>
                  <a:pt x="7132417" y="113540"/>
                </a:moveTo>
                <a:cubicBezTo>
                  <a:pt x="7128157" y="113918"/>
                  <a:pt x="7117314" y="115844"/>
                  <a:pt x="7099889" y="119316"/>
                </a:cubicBezTo>
                <a:lnTo>
                  <a:pt x="7100911" y="152524"/>
                </a:lnTo>
                <a:cubicBezTo>
                  <a:pt x="7107771" y="151879"/>
                  <a:pt x="7113478" y="150353"/>
                  <a:pt x="7118036" y="147947"/>
                </a:cubicBezTo>
                <a:cubicBezTo>
                  <a:pt x="7122594" y="145541"/>
                  <a:pt x="7127518" y="146940"/>
                  <a:pt x="7132807" y="152142"/>
                </a:cubicBezTo>
                <a:cubicBezTo>
                  <a:pt x="7138097" y="157345"/>
                  <a:pt x="7136578" y="161649"/>
                  <a:pt x="7128249" y="165053"/>
                </a:cubicBezTo>
                <a:cubicBezTo>
                  <a:pt x="7119921" y="168458"/>
                  <a:pt x="7110859" y="170160"/>
                  <a:pt x="7101061" y="170160"/>
                </a:cubicBezTo>
                <a:lnTo>
                  <a:pt x="7102065" y="200372"/>
                </a:lnTo>
                <a:cubicBezTo>
                  <a:pt x="7105985" y="200484"/>
                  <a:pt x="7111826" y="198955"/>
                  <a:pt x="7119589" y="195786"/>
                </a:cubicBezTo>
                <a:cubicBezTo>
                  <a:pt x="7127353" y="192617"/>
                  <a:pt x="7132559" y="192785"/>
                  <a:pt x="7135207" y="196289"/>
                </a:cubicBezTo>
                <a:cubicBezTo>
                  <a:pt x="7137855" y="199792"/>
                  <a:pt x="7139805" y="199569"/>
                  <a:pt x="7141058" y="195619"/>
                </a:cubicBezTo>
                <a:cubicBezTo>
                  <a:pt x="7142311" y="191669"/>
                  <a:pt x="7143132" y="178249"/>
                  <a:pt x="7143523" y="155361"/>
                </a:cubicBezTo>
                <a:cubicBezTo>
                  <a:pt x="7143913" y="132472"/>
                  <a:pt x="7143225" y="119685"/>
                  <a:pt x="7141458" y="117000"/>
                </a:cubicBezTo>
                <a:cubicBezTo>
                  <a:pt x="7139691" y="114315"/>
                  <a:pt x="7136677" y="113162"/>
                  <a:pt x="7132417" y="113540"/>
                </a:cubicBezTo>
                <a:close/>
                <a:moveTo>
                  <a:pt x="1007842" y="113540"/>
                </a:moveTo>
                <a:cubicBezTo>
                  <a:pt x="1003582" y="113918"/>
                  <a:pt x="992739" y="115844"/>
                  <a:pt x="975314" y="119316"/>
                </a:cubicBezTo>
                <a:lnTo>
                  <a:pt x="976337" y="152524"/>
                </a:lnTo>
                <a:cubicBezTo>
                  <a:pt x="983195" y="151879"/>
                  <a:pt x="988904" y="150353"/>
                  <a:pt x="993462" y="147947"/>
                </a:cubicBezTo>
                <a:cubicBezTo>
                  <a:pt x="998019" y="145541"/>
                  <a:pt x="1002943" y="146940"/>
                  <a:pt x="1008233" y="152142"/>
                </a:cubicBezTo>
                <a:cubicBezTo>
                  <a:pt x="1013523" y="157345"/>
                  <a:pt x="1012003" y="161649"/>
                  <a:pt x="1003675" y="165053"/>
                </a:cubicBezTo>
                <a:cubicBezTo>
                  <a:pt x="995347" y="168458"/>
                  <a:pt x="986284" y="170160"/>
                  <a:pt x="976486" y="170160"/>
                </a:cubicBezTo>
                <a:lnTo>
                  <a:pt x="977490" y="200372"/>
                </a:lnTo>
                <a:cubicBezTo>
                  <a:pt x="981410" y="200484"/>
                  <a:pt x="987252" y="198955"/>
                  <a:pt x="995015" y="195786"/>
                </a:cubicBezTo>
                <a:cubicBezTo>
                  <a:pt x="1002779" y="192617"/>
                  <a:pt x="1007985" y="192785"/>
                  <a:pt x="1010633" y="196289"/>
                </a:cubicBezTo>
                <a:cubicBezTo>
                  <a:pt x="1013280" y="199792"/>
                  <a:pt x="1015231" y="199569"/>
                  <a:pt x="1016483" y="195619"/>
                </a:cubicBezTo>
                <a:cubicBezTo>
                  <a:pt x="1017736" y="191669"/>
                  <a:pt x="1018558" y="178249"/>
                  <a:pt x="1018948" y="155361"/>
                </a:cubicBezTo>
                <a:cubicBezTo>
                  <a:pt x="1019340" y="132472"/>
                  <a:pt x="1018651" y="119685"/>
                  <a:pt x="1016883" y="117000"/>
                </a:cubicBezTo>
                <a:cubicBezTo>
                  <a:pt x="1015116" y="114315"/>
                  <a:pt x="1012102" y="113162"/>
                  <a:pt x="1007842" y="113540"/>
                </a:cubicBezTo>
                <a:close/>
                <a:moveTo>
                  <a:pt x="449430" y="112973"/>
                </a:moveTo>
                <a:cubicBezTo>
                  <a:pt x="434299" y="116086"/>
                  <a:pt x="421115" y="118628"/>
                  <a:pt x="409879" y="120600"/>
                </a:cubicBezTo>
                <a:cubicBezTo>
                  <a:pt x="410623" y="131725"/>
                  <a:pt x="411324" y="141585"/>
                  <a:pt x="411981" y="150180"/>
                </a:cubicBezTo>
                <a:cubicBezTo>
                  <a:pt x="422151" y="149510"/>
                  <a:pt x="434634" y="148115"/>
                  <a:pt x="449430" y="145994"/>
                </a:cubicBezTo>
                <a:close/>
                <a:moveTo>
                  <a:pt x="5446592" y="105785"/>
                </a:moveTo>
                <a:cubicBezTo>
                  <a:pt x="5449663" y="105709"/>
                  <a:pt x="5453205" y="106399"/>
                  <a:pt x="5457217" y="107857"/>
                </a:cubicBezTo>
                <a:cubicBezTo>
                  <a:pt x="5465241" y="110771"/>
                  <a:pt x="5471994" y="114942"/>
                  <a:pt x="5477476" y="120368"/>
                </a:cubicBezTo>
                <a:cubicBezTo>
                  <a:pt x="5482958" y="125794"/>
                  <a:pt x="5482710" y="131480"/>
                  <a:pt x="5476732" y="137427"/>
                </a:cubicBezTo>
                <a:cubicBezTo>
                  <a:pt x="5470754" y="143374"/>
                  <a:pt x="5464013" y="158074"/>
                  <a:pt x="5456510" y="181527"/>
                </a:cubicBezTo>
                <a:cubicBezTo>
                  <a:pt x="5466630" y="194971"/>
                  <a:pt x="5467387" y="201498"/>
                  <a:pt x="5458779" y="201107"/>
                </a:cubicBezTo>
                <a:cubicBezTo>
                  <a:pt x="5450172" y="200716"/>
                  <a:pt x="5441637" y="200716"/>
                  <a:pt x="5433172" y="201107"/>
                </a:cubicBezTo>
                <a:cubicBezTo>
                  <a:pt x="5424707" y="201498"/>
                  <a:pt x="5411328" y="202394"/>
                  <a:pt x="5393035" y="203795"/>
                </a:cubicBezTo>
                <a:cubicBezTo>
                  <a:pt x="5391261" y="214846"/>
                  <a:pt x="5388183" y="219583"/>
                  <a:pt x="5383798" y="218008"/>
                </a:cubicBezTo>
                <a:cubicBezTo>
                  <a:pt x="5379414" y="216433"/>
                  <a:pt x="5376605" y="210530"/>
                  <a:pt x="5375371" y="200298"/>
                </a:cubicBezTo>
                <a:cubicBezTo>
                  <a:pt x="5374137" y="190066"/>
                  <a:pt x="5372943" y="177986"/>
                  <a:pt x="5371789" y="164058"/>
                </a:cubicBezTo>
                <a:cubicBezTo>
                  <a:pt x="5370636" y="150130"/>
                  <a:pt x="5367908" y="138109"/>
                  <a:pt x="5363604" y="127995"/>
                </a:cubicBezTo>
                <a:cubicBezTo>
                  <a:pt x="5359301" y="117881"/>
                  <a:pt x="5361071" y="113832"/>
                  <a:pt x="5368915" y="115847"/>
                </a:cubicBezTo>
                <a:cubicBezTo>
                  <a:pt x="5376760" y="117862"/>
                  <a:pt x="5382462" y="119419"/>
                  <a:pt x="5386022" y="120516"/>
                </a:cubicBezTo>
                <a:cubicBezTo>
                  <a:pt x="5389581" y="121614"/>
                  <a:pt x="5398201" y="120659"/>
                  <a:pt x="5411880" y="117651"/>
                </a:cubicBezTo>
                <a:cubicBezTo>
                  <a:pt x="5425560" y="114644"/>
                  <a:pt x="5434530" y="111531"/>
                  <a:pt x="5438791" y="108312"/>
                </a:cubicBezTo>
                <a:cubicBezTo>
                  <a:pt x="5440921" y="106703"/>
                  <a:pt x="5443521" y="105861"/>
                  <a:pt x="5446592" y="105785"/>
                </a:cubicBezTo>
                <a:close/>
                <a:moveTo>
                  <a:pt x="5958967" y="104145"/>
                </a:moveTo>
                <a:cubicBezTo>
                  <a:pt x="5960349" y="104047"/>
                  <a:pt x="5962071" y="104314"/>
                  <a:pt x="5964135" y="104945"/>
                </a:cubicBezTo>
                <a:cubicBezTo>
                  <a:pt x="5972389" y="107469"/>
                  <a:pt x="5978054" y="110768"/>
                  <a:pt x="5981129" y="114842"/>
                </a:cubicBezTo>
                <a:cubicBezTo>
                  <a:pt x="5984205" y="118916"/>
                  <a:pt x="5984379" y="124293"/>
                  <a:pt x="5981650" y="130972"/>
                </a:cubicBezTo>
                <a:cubicBezTo>
                  <a:pt x="5978922" y="137650"/>
                  <a:pt x="5974491" y="137765"/>
                  <a:pt x="5968358" y="131316"/>
                </a:cubicBezTo>
                <a:cubicBezTo>
                  <a:pt x="5962225" y="124867"/>
                  <a:pt x="5958018" y="119378"/>
                  <a:pt x="5955735" y="114852"/>
                </a:cubicBezTo>
                <a:cubicBezTo>
                  <a:pt x="5953745" y="108006"/>
                  <a:pt x="5954822" y="104437"/>
                  <a:pt x="5958967" y="104145"/>
                </a:cubicBezTo>
                <a:close/>
                <a:moveTo>
                  <a:pt x="2145368" y="103792"/>
                </a:moveTo>
                <a:cubicBezTo>
                  <a:pt x="2148447" y="104145"/>
                  <a:pt x="2151657" y="105376"/>
                  <a:pt x="2155000" y="107485"/>
                </a:cubicBezTo>
                <a:cubicBezTo>
                  <a:pt x="2161685" y="111701"/>
                  <a:pt x="2167306" y="116297"/>
                  <a:pt x="2171864" y="121270"/>
                </a:cubicBezTo>
                <a:cubicBezTo>
                  <a:pt x="2176422" y="126243"/>
                  <a:pt x="2175237" y="129955"/>
                  <a:pt x="2168311" y="132404"/>
                </a:cubicBezTo>
                <a:cubicBezTo>
                  <a:pt x="2161384" y="134854"/>
                  <a:pt x="2154913" y="138146"/>
                  <a:pt x="2148898" y="142283"/>
                </a:cubicBezTo>
                <a:cubicBezTo>
                  <a:pt x="2142883" y="146419"/>
                  <a:pt x="2138027" y="149677"/>
                  <a:pt x="2134331" y="152059"/>
                </a:cubicBezTo>
                <a:cubicBezTo>
                  <a:pt x="2137209" y="154105"/>
                  <a:pt x="2139522" y="156592"/>
                  <a:pt x="2141270" y="159519"/>
                </a:cubicBezTo>
                <a:cubicBezTo>
                  <a:pt x="2174372" y="155686"/>
                  <a:pt x="2197385" y="153367"/>
                  <a:pt x="2210308" y="152561"/>
                </a:cubicBezTo>
                <a:cubicBezTo>
                  <a:pt x="2223231" y="151755"/>
                  <a:pt x="2232673" y="156043"/>
                  <a:pt x="2238632" y="165425"/>
                </a:cubicBezTo>
                <a:cubicBezTo>
                  <a:pt x="2244591" y="174808"/>
                  <a:pt x="2241432" y="178913"/>
                  <a:pt x="2229153" y="177741"/>
                </a:cubicBezTo>
                <a:cubicBezTo>
                  <a:pt x="2216875" y="176569"/>
                  <a:pt x="2203502" y="175791"/>
                  <a:pt x="2189035" y="175406"/>
                </a:cubicBezTo>
                <a:cubicBezTo>
                  <a:pt x="2174568" y="175022"/>
                  <a:pt x="2160227" y="175791"/>
                  <a:pt x="2146014" y="177713"/>
                </a:cubicBezTo>
                <a:cubicBezTo>
                  <a:pt x="2149090" y="182525"/>
                  <a:pt x="2150823" y="196341"/>
                  <a:pt x="2151214" y="219162"/>
                </a:cubicBezTo>
                <a:cubicBezTo>
                  <a:pt x="2151605" y="241982"/>
                  <a:pt x="2145512" y="258976"/>
                  <a:pt x="2132936" y="270144"/>
                </a:cubicBezTo>
                <a:cubicBezTo>
                  <a:pt x="2120360" y="281313"/>
                  <a:pt x="2112460" y="282996"/>
                  <a:pt x="2109235" y="275195"/>
                </a:cubicBezTo>
                <a:cubicBezTo>
                  <a:pt x="2106011" y="267394"/>
                  <a:pt x="2100219" y="259785"/>
                  <a:pt x="2091860" y="252369"/>
                </a:cubicBezTo>
                <a:cubicBezTo>
                  <a:pt x="2083500" y="244952"/>
                  <a:pt x="2081928" y="241641"/>
                  <a:pt x="2087144" y="242435"/>
                </a:cubicBezTo>
                <a:cubicBezTo>
                  <a:pt x="2092359" y="243228"/>
                  <a:pt x="2099102" y="244007"/>
                  <a:pt x="2107375" y="244769"/>
                </a:cubicBezTo>
                <a:cubicBezTo>
                  <a:pt x="2115647" y="245532"/>
                  <a:pt x="2120822" y="242751"/>
                  <a:pt x="2122900" y="236426"/>
                </a:cubicBezTo>
                <a:cubicBezTo>
                  <a:pt x="2124977" y="230100"/>
                  <a:pt x="2126016" y="220445"/>
                  <a:pt x="2126016" y="207460"/>
                </a:cubicBezTo>
                <a:cubicBezTo>
                  <a:pt x="2126016" y="194673"/>
                  <a:pt x="2125222" y="185743"/>
                  <a:pt x="2123634" y="180671"/>
                </a:cubicBezTo>
                <a:cubicBezTo>
                  <a:pt x="2083277" y="186897"/>
                  <a:pt x="2057335" y="191179"/>
                  <a:pt x="2045807" y="193517"/>
                </a:cubicBezTo>
                <a:cubicBezTo>
                  <a:pt x="2034279" y="195854"/>
                  <a:pt x="2024726" y="194738"/>
                  <a:pt x="2017148" y="190168"/>
                </a:cubicBezTo>
                <a:cubicBezTo>
                  <a:pt x="2009570" y="185598"/>
                  <a:pt x="2006339" y="181880"/>
                  <a:pt x="2007455" y="179015"/>
                </a:cubicBezTo>
                <a:cubicBezTo>
                  <a:pt x="2008572" y="176150"/>
                  <a:pt x="2014265" y="174718"/>
                  <a:pt x="2024534" y="174718"/>
                </a:cubicBezTo>
                <a:cubicBezTo>
                  <a:pt x="2033004" y="174718"/>
                  <a:pt x="2045360" y="173750"/>
                  <a:pt x="2061601" y="171816"/>
                </a:cubicBezTo>
                <a:cubicBezTo>
                  <a:pt x="2077842" y="169881"/>
                  <a:pt x="2097372" y="167537"/>
                  <a:pt x="2120193" y="164783"/>
                </a:cubicBezTo>
                <a:cubicBezTo>
                  <a:pt x="2117464" y="160455"/>
                  <a:pt x="2113861" y="155383"/>
                  <a:pt x="2109384" y="149566"/>
                </a:cubicBezTo>
                <a:cubicBezTo>
                  <a:pt x="2104907" y="143749"/>
                  <a:pt x="2110004" y="142397"/>
                  <a:pt x="2124676" y="145510"/>
                </a:cubicBezTo>
                <a:cubicBezTo>
                  <a:pt x="2125011" y="145684"/>
                  <a:pt x="2126316" y="143675"/>
                  <a:pt x="2128592" y="139483"/>
                </a:cubicBezTo>
                <a:cubicBezTo>
                  <a:pt x="2130868" y="135291"/>
                  <a:pt x="2133150" y="131722"/>
                  <a:pt x="2135438" y="128776"/>
                </a:cubicBezTo>
                <a:cubicBezTo>
                  <a:pt x="2137727" y="125831"/>
                  <a:pt x="2138160" y="123822"/>
                  <a:pt x="2136741" y="122749"/>
                </a:cubicBezTo>
                <a:cubicBezTo>
                  <a:pt x="2135320" y="121676"/>
                  <a:pt x="2127646" y="123279"/>
                  <a:pt x="2113719" y="127558"/>
                </a:cubicBezTo>
                <a:cubicBezTo>
                  <a:pt x="2099791" y="131837"/>
                  <a:pt x="2090281" y="134754"/>
                  <a:pt x="2085190" y="136311"/>
                </a:cubicBezTo>
                <a:cubicBezTo>
                  <a:pt x="2080099" y="137867"/>
                  <a:pt x="2073765" y="135123"/>
                  <a:pt x="2066187" y="128079"/>
                </a:cubicBezTo>
                <a:cubicBezTo>
                  <a:pt x="2058609" y="121034"/>
                  <a:pt x="2060290" y="117512"/>
                  <a:pt x="2071228" y="117512"/>
                </a:cubicBezTo>
                <a:cubicBezTo>
                  <a:pt x="2080394" y="117512"/>
                  <a:pt x="2092160" y="116188"/>
                  <a:pt x="2106528" y="113540"/>
                </a:cubicBezTo>
                <a:cubicBezTo>
                  <a:pt x="2120897" y="110892"/>
                  <a:pt x="2130896" y="108167"/>
                  <a:pt x="2136527" y="105364"/>
                </a:cubicBezTo>
                <a:cubicBezTo>
                  <a:pt x="2139342" y="103962"/>
                  <a:pt x="2142289" y="103438"/>
                  <a:pt x="2145368" y="103792"/>
                </a:cubicBezTo>
                <a:close/>
                <a:moveTo>
                  <a:pt x="6202801" y="102502"/>
                </a:moveTo>
                <a:lnTo>
                  <a:pt x="6187814" y="134999"/>
                </a:lnTo>
                <a:lnTo>
                  <a:pt x="6207534" y="132079"/>
                </a:lnTo>
                <a:cubicBezTo>
                  <a:pt x="6207534" y="119230"/>
                  <a:pt x="6205977" y="109500"/>
                  <a:pt x="6202864" y="102890"/>
                </a:cubicBezTo>
                <a:close/>
                <a:moveTo>
                  <a:pt x="3440552" y="102502"/>
                </a:moveTo>
                <a:lnTo>
                  <a:pt x="3425564" y="134999"/>
                </a:lnTo>
                <a:lnTo>
                  <a:pt x="3445284" y="132079"/>
                </a:lnTo>
                <a:cubicBezTo>
                  <a:pt x="3445284" y="119230"/>
                  <a:pt x="3443727" y="109500"/>
                  <a:pt x="3440614" y="102890"/>
                </a:cubicBezTo>
                <a:close/>
                <a:moveTo>
                  <a:pt x="2712584" y="101290"/>
                </a:moveTo>
                <a:lnTo>
                  <a:pt x="2692753" y="105271"/>
                </a:lnTo>
                <a:cubicBezTo>
                  <a:pt x="2694204" y="107627"/>
                  <a:pt x="2695730" y="111801"/>
                  <a:pt x="2697330" y="117791"/>
                </a:cubicBezTo>
                <a:cubicBezTo>
                  <a:pt x="2698929" y="123781"/>
                  <a:pt x="2700002" y="128742"/>
                  <a:pt x="2700548" y="132674"/>
                </a:cubicBezTo>
                <a:lnTo>
                  <a:pt x="2713626" y="131930"/>
                </a:lnTo>
                <a:close/>
                <a:moveTo>
                  <a:pt x="5996347" y="96543"/>
                </a:moveTo>
                <a:cubicBezTo>
                  <a:pt x="5993804" y="96582"/>
                  <a:pt x="5990449" y="96986"/>
                  <a:pt x="5986282" y="97755"/>
                </a:cubicBezTo>
                <a:cubicBezTo>
                  <a:pt x="5977948" y="99293"/>
                  <a:pt x="5965818" y="100787"/>
                  <a:pt x="5949894" y="102238"/>
                </a:cubicBezTo>
                <a:cubicBezTo>
                  <a:pt x="5946558" y="112942"/>
                  <a:pt x="5942167" y="125809"/>
                  <a:pt x="5936722" y="140841"/>
                </a:cubicBezTo>
                <a:cubicBezTo>
                  <a:pt x="5958241" y="140109"/>
                  <a:pt x="5980391" y="138670"/>
                  <a:pt x="6003174" y="136525"/>
                </a:cubicBezTo>
                <a:cubicBezTo>
                  <a:pt x="6003918" y="111906"/>
                  <a:pt x="6003373" y="98905"/>
                  <a:pt x="6001537" y="97522"/>
                </a:cubicBezTo>
                <a:cubicBezTo>
                  <a:pt x="6000619" y="96831"/>
                  <a:pt x="5998889" y="96505"/>
                  <a:pt x="5996347" y="96543"/>
                </a:cubicBezTo>
                <a:close/>
                <a:moveTo>
                  <a:pt x="2750982" y="94295"/>
                </a:moveTo>
                <a:lnTo>
                  <a:pt x="2731002" y="98481"/>
                </a:lnTo>
                <a:cubicBezTo>
                  <a:pt x="2730407" y="105612"/>
                  <a:pt x="2730109" y="115453"/>
                  <a:pt x="2730109" y="128004"/>
                </a:cubicBezTo>
                <a:lnTo>
                  <a:pt x="2743262" y="125139"/>
                </a:lnTo>
                <a:cubicBezTo>
                  <a:pt x="2748409" y="107466"/>
                  <a:pt x="2750982" y="97184"/>
                  <a:pt x="2750982" y="94295"/>
                </a:cubicBezTo>
                <a:close/>
                <a:moveTo>
                  <a:pt x="2792542" y="89039"/>
                </a:moveTo>
                <a:cubicBezTo>
                  <a:pt x="2786106" y="89430"/>
                  <a:pt x="2779396" y="90258"/>
                  <a:pt x="2772413" y="91523"/>
                </a:cubicBezTo>
                <a:lnTo>
                  <a:pt x="2760470" y="122163"/>
                </a:lnTo>
                <a:lnTo>
                  <a:pt x="2792952" y="120079"/>
                </a:lnTo>
                <a:cubicBezTo>
                  <a:pt x="2797702" y="112638"/>
                  <a:pt x="2800650" y="106139"/>
                  <a:pt x="2801798" y="100583"/>
                </a:cubicBezTo>
                <a:cubicBezTo>
                  <a:pt x="2802945" y="95026"/>
                  <a:pt x="2803298" y="91616"/>
                  <a:pt x="2802858" y="90351"/>
                </a:cubicBezTo>
                <a:cubicBezTo>
                  <a:pt x="2802418" y="89086"/>
                  <a:pt x="2798979" y="88649"/>
                  <a:pt x="2792542" y="89039"/>
                </a:cubicBezTo>
                <a:close/>
                <a:moveTo>
                  <a:pt x="4614673" y="87218"/>
                </a:moveTo>
                <a:cubicBezTo>
                  <a:pt x="4617674" y="86783"/>
                  <a:pt x="4622688" y="87926"/>
                  <a:pt x="4629714" y="90648"/>
                </a:cubicBezTo>
                <a:cubicBezTo>
                  <a:pt x="4643766" y="96093"/>
                  <a:pt x="4650330" y="104093"/>
                  <a:pt x="4649406" y="114647"/>
                </a:cubicBezTo>
                <a:cubicBezTo>
                  <a:pt x="4648482" y="125201"/>
                  <a:pt x="4644978" y="129607"/>
                  <a:pt x="4638895" y="127865"/>
                </a:cubicBezTo>
                <a:cubicBezTo>
                  <a:pt x="4632812" y="126122"/>
                  <a:pt x="4627240" y="121878"/>
                  <a:pt x="4622180" y="115131"/>
                </a:cubicBezTo>
                <a:cubicBezTo>
                  <a:pt x="4617243" y="107739"/>
                  <a:pt x="4613752" y="100449"/>
                  <a:pt x="4611706" y="93262"/>
                </a:cubicBezTo>
                <a:cubicBezTo>
                  <a:pt x="4610683" y="89669"/>
                  <a:pt x="4611672" y="87654"/>
                  <a:pt x="4614673" y="87218"/>
                </a:cubicBezTo>
                <a:close/>
                <a:moveTo>
                  <a:pt x="3032435" y="83784"/>
                </a:moveTo>
                <a:lnTo>
                  <a:pt x="2997872" y="90021"/>
                </a:lnTo>
                <a:lnTo>
                  <a:pt x="3005078" y="91848"/>
                </a:lnTo>
                <a:cubicBezTo>
                  <a:pt x="3017189" y="95761"/>
                  <a:pt x="3022448" y="99826"/>
                  <a:pt x="3020854" y="104043"/>
                </a:cubicBezTo>
                <a:cubicBezTo>
                  <a:pt x="3019260" y="108260"/>
                  <a:pt x="3018091" y="113512"/>
                  <a:pt x="3017347" y="119800"/>
                </a:cubicBezTo>
                <a:cubicBezTo>
                  <a:pt x="3016603" y="126088"/>
                  <a:pt x="3016231" y="133902"/>
                  <a:pt x="3016231" y="143241"/>
                </a:cubicBezTo>
                <a:cubicBezTo>
                  <a:pt x="3016231" y="148214"/>
                  <a:pt x="3015713" y="152736"/>
                  <a:pt x="3014678" y="156807"/>
                </a:cubicBezTo>
                <a:lnTo>
                  <a:pt x="3012512" y="161854"/>
                </a:lnTo>
                <a:lnTo>
                  <a:pt x="3013006" y="161235"/>
                </a:lnTo>
                <a:cubicBezTo>
                  <a:pt x="3019825" y="151155"/>
                  <a:pt x="3026302" y="139979"/>
                  <a:pt x="3032435" y="127707"/>
                </a:cubicBezTo>
                <a:close/>
                <a:moveTo>
                  <a:pt x="6329182" y="81440"/>
                </a:moveTo>
                <a:lnTo>
                  <a:pt x="6311565" y="84063"/>
                </a:lnTo>
                <a:cubicBezTo>
                  <a:pt x="6317009" y="88292"/>
                  <a:pt x="6318953" y="93247"/>
                  <a:pt x="6317397" y="98927"/>
                </a:cubicBezTo>
                <a:cubicBezTo>
                  <a:pt x="6315841" y="104607"/>
                  <a:pt x="6315062" y="110796"/>
                  <a:pt x="6315062" y="117493"/>
                </a:cubicBezTo>
                <a:lnTo>
                  <a:pt x="6331340" y="115652"/>
                </a:lnTo>
                <a:cubicBezTo>
                  <a:pt x="6332072" y="97978"/>
                  <a:pt x="6331353" y="86574"/>
                  <a:pt x="6329182" y="81440"/>
                </a:cubicBezTo>
                <a:close/>
                <a:moveTo>
                  <a:pt x="3566932" y="81440"/>
                </a:moveTo>
                <a:lnTo>
                  <a:pt x="3549315" y="84063"/>
                </a:lnTo>
                <a:cubicBezTo>
                  <a:pt x="3554759" y="88292"/>
                  <a:pt x="3556704" y="93247"/>
                  <a:pt x="3555147" y="98927"/>
                </a:cubicBezTo>
                <a:cubicBezTo>
                  <a:pt x="3553590" y="104607"/>
                  <a:pt x="3552812" y="110796"/>
                  <a:pt x="3552812" y="117493"/>
                </a:cubicBezTo>
                <a:lnTo>
                  <a:pt x="3569090" y="115652"/>
                </a:lnTo>
                <a:cubicBezTo>
                  <a:pt x="3569822" y="97978"/>
                  <a:pt x="3569103" y="86574"/>
                  <a:pt x="3566932" y="81440"/>
                </a:cubicBezTo>
                <a:close/>
                <a:moveTo>
                  <a:pt x="3068916" y="80286"/>
                </a:moveTo>
                <a:cubicBezTo>
                  <a:pt x="3076891" y="81936"/>
                  <a:pt x="3082751" y="84013"/>
                  <a:pt x="3086497" y="86518"/>
                </a:cubicBezTo>
                <a:cubicBezTo>
                  <a:pt x="3090242" y="89024"/>
                  <a:pt x="3091318" y="91895"/>
                  <a:pt x="3089724" y="95132"/>
                </a:cubicBezTo>
                <a:cubicBezTo>
                  <a:pt x="3088130" y="98369"/>
                  <a:pt x="3086980" y="103491"/>
                  <a:pt x="3086273" y="110498"/>
                </a:cubicBezTo>
                <a:cubicBezTo>
                  <a:pt x="3095525" y="102921"/>
                  <a:pt x="3100151" y="96713"/>
                  <a:pt x="3100151" y="91876"/>
                </a:cubicBezTo>
                <a:cubicBezTo>
                  <a:pt x="3100151" y="83269"/>
                  <a:pt x="3103922" y="80668"/>
                  <a:pt x="3111462" y="84072"/>
                </a:cubicBezTo>
                <a:cubicBezTo>
                  <a:pt x="3119003" y="87477"/>
                  <a:pt x="3124277" y="91548"/>
                  <a:pt x="3127285" y="96285"/>
                </a:cubicBezTo>
                <a:cubicBezTo>
                  <a:pt x="3130292" y="101023"/>
                  <a:pt x="3129288" y="104170"/>
                  <a:pt x="3124271" y="105727"/>
                </a:cubicBezTo>
                <a:cubicBezTo>
                  <a:pt x="3119254" y="107283"/>
                  <a:pt x="3106520" y="112811"/>
                  <a:pt x="3086069" y="122312"/>
                </a:cubicBezTo>
                <a:cubicBezTo>
                  <a:pt x="3085424" y="131279"/>
                  <a:pt x="3085997" y="136807"/>
                  <a:pt x="3087789" y="138897"/>
                </a:cubicBezTo>
                <a:cubicBezTo>
                  <a:pt x="3089581" y="140986"/>
                  <a:pt x="3092946" y="142031"/>
                  <a:pt x="3097882" y="142031"/>
                </a:cubicBezTo>
                <a:cubicBezTo>
                  <a:pt x="3103711" y="142031"/>
                  <a:pt x="3108576" y="141545"/>
                  <a:pt x="3112476" y="140571"/>
                </a:cubicBezTo>
                <a:cubicBezTo>
                  <a:pt x="3116377" y="139597"/>
                  <a:pt x="3119003" y="137585"/>
                  <a:pt x="3120355" y="134534"/>
                </a:cubicBezTo>
                <a:cubicBezTo>
                  <a:pt x="3121707" y="131483"/>
                  <a:pt x="3123902" y="125546"/>
                  <a:pt x="3126941" y="116721"/>
                </a:cubicBezTo>
                <a:cubicBezTo>
                  <a:pt x="3129979" y="107897"/>
                  <a:pt x="3132506" y="109047"/>
                  <a:pt x="3134521" y="120172"/>
                </a:cubicBezTo>
                <a:cubicBezTo>
                  <a:pt x="3136537" y="131297"/>
                  <a:pt x="3139117" y="139182"/>
                  <a:pt x="3142261" y="143827"/>
                </a:cubicBezTo>
                <a:cubicBezTo>
                  <a:pt x="3145405" y="148471"/>
                  <a:pt x="3141808" y="153051"/>
                  <a:pt x="3131471" y="157565"/>
                </a:cubicBezTo>
                <a:cubicBezTo>
                  <a:pt x="3121133" y="162080"/>
                  <a:pt x="3109710" y="163726"/>
                  <a:pt x="3097203" y="162505"/>
                </a:cubicBezTo>
                <a:cubicBezTo>
                  <a:pt x="3084695" y="161283"/>
                  <a:pt x="3076221" y="157764"/>
                  <a:pt x="3071781" y="151947"/>
                </a:cubicBezTo>
                <a:cubicBezTo>
                  <a:pt x="3067341" y="146130"/>
                  <a:pt x="3065512" y="138915"/>
                  <a:pt x="3066293" y="130302"/>
                </a:cubicBezTo>
                <a:cubicBezTo>
                  <a:pt x="3067074" y="121688"/>
                  <a:pt x="3067465" y="113549"/>
                  <a:pt x="3067465" y="105885"/>
                </a:cubicBezTo>
                <a:cubicBezTo>
                  <a:pt x="3067465" y="98270"/>
                  <a:pt x="3065713" y="91687"/>
                  <a:pt x="3062210" y="86137"/>
                </a:cubicBezTo>
                <a:cubicBezTo>
                  <a:pt x="3058706" y="80587"/>
                  <a:pt x="3060941" y="78637"/>
                  <a:pt x="3068916" y="80286"/>
                </a:cubicBezTo>
                <a:close/>
                <a:moveTo>
                  <a:pt x="802004" y="74445"/>
                </a:moveTo>
                <a:cubicBezTo>
                  <a:pt x="797799" y="75226"/>
                  <a:pt x="786984" y="77682"/>
                  <a:pt x="769559" y="81812"/>
                </a:cubicBezTo>
                <a:cubicBezTo>
                  <a:pt x="782011" y="88261"/>
                  <a:pt x="786448" y="94502"/>
                  <a:pt x="782870" y="100536"/>
                </a:cubicBezTo>
                <a:cubicBezTo>
                  <a:pt x="779292" y="106570"/>
                  <a:pt x="776535" y="113447"/>
                  <a:pt x="774600" y="121168"/>
                </a:cubicBezTo>
                <a:cubicBezTo>
                  <a:pt x="772666" y="128888"/>
                  <a:pt x="769038" y="138590"/>
                  <a:pt x="763718" y="150273"/>
                </a:cubicBezTo>
                <a:cubicBezTo>
                  <a:pt x="770043" y="152207"/>
                  <a:pt x="776238" y="157013"/>
                  <a:pt x="782302" y="164690"/>
                </a:cubicBezTo>
                <a:cubicBezTo>
                  <a:pt x="788367" y="172368"/>
                  <a:pt x="793458" y="179207"/>
                  <a:pt x="797576" y="185210"/>
                </a:cubicBezTo>
                <a:cubicBezTo>
                  <a:pt x="801383" y="175586"/>
                  <a:pt x="803672" y="166486"/>
                  <a:pt x="804441" y="157909"/>
                </a:cubicBezTo>
                <a:cubicBezTo>
                  <a:pt x="805209" y="149333"/>
                  <a:pt x="804506" y="144289"/>
                  <a:pt x="802329" y="142776"/>
                </a:cubicBezTo>
                <a:cubicBezTo>
                  <a:pt x="800152" y="141262"/>
                  <a:pt x="796652" y="139294"/>
                  <a:pt x="791828" y="136869"/>
                </a:cubicBezTo>
                <a:cubicBezTo>
                  <a:pt x="787003" y="134444"/>
                  <a:pt x="786572" y="130094"/>
                  <a:pt x="790534" y="123819"/>
                </a:cubicBezTo>
                <a:cubicBezTo>
                  <a:pt x="794497" y="117543"/>
                  <a:pt x="798584" y="108883"/>
                  <a:pt x="802794" y="97839"/>
                </a:cubicBezTo>
                <a:cubicBezTo>
                  <a:pt x="807005" y="86794"/>
                  <a:pt x="808977" y="79939"/>
                  <a:pt x="808710" y="77273"/>
                </a:cubicBezTo>
                <a:cubicBezTo>
                  <a:pt x="808444" y="74606"/>
                  <a:pt x="806208" y="73663"/>
                  <a:pt x="802004" y="74445"/>
                </a:cubicBezTo>
                <a:close/>
                <a:moveTo>
                  <a:pt x="6004062" y="72510"/>
                </a:moveTo>
                <a:cubicBezTo>
                  <a:pt x="6007402" y="72259"/>
                  <a:pt x="6010752" y="72969"/>
                  <a:pt x="6014113" y="74640"/>
                </a:cubicBezTo>
                <a:cubicBezTo>
                  <a:pt x="6020835" y="77983"/>
                  <a:pt x="6026739" y="81889"/>
                  <a:pt x="6031824" y="86360"/>
                </a:cubicBezTo>
                <a:cubicBezTo>
                  <a:pt x="6036909" y="90831"/>
                  <a:pt x="6037699" y="95600"/>
                  <a:pt x="6034195" y="100666"/>
                </a:cubicBezTo>
                <a:cubicBezTo>
                  <a:pt x="6030692" y="105733"/>
                  <a:pt x="6028940" y="116793"/>
                  <a:pt x="6028940" y="133846"/>
                </a:cubicBezTo>
                <a:cubicBezTo>
                  <a:pt x="6045720" y="133102"/>
                  <a:pt x="6060901" y="131747"/>
                  <a:pt x="6074481" y="129781"/>
                </a:cubicBezTo>
                <a:cubicBezTo>
                  <a:pt x="6088062" y="127815"/>
                  <a:pt x="6098266" y="131719"/>
                  <a:pt x="6105093" y="141492"/>
                </a:cubicBezTo>
                <a:cubicBezTo>
                  <a:pt x="6111921" y="151265"/>
                  <a:pt x="6110820" y="155959"/>
                  <a:pt x="6101791" y="155575"/>
                </a:cubicBezTo>
                <a:cubicBezTo>
                  <a:pt x="6092763" y="155190"/>
                  <a:pt x="6082633" y="154803"/>
                  <a:pt x="6071403" y="154412"/>
                </a:cubicBezTo>
                <a:cubicBezTo>
                  <a:pt x="6060172" y="154021"/>
                  <a:pt x="6045566" y="153826"/>
                  <a:pt x="6027582" y="153826"/>
                </a:cubicBezTo>
                <a:cubicBezTo>
                  <a:pt x="6026888" y="172132"/>
                  <a:pt x="6025784" y="186103"/>
                  <a:pt x="6024271" y="195740"/>
                </a:cubicBezTo>
                <a:cubicBezTo>
                  <a:pt x="6029120" y="195740"/>
                  <a:pt x="6037641" y="196788"/>
                  <a:pt x="6049832" y="198884"/>
                </a:cubicBezTo>
                <a:cubicBezTo>
                  <a:pt x="6062023" y="200980"/>
                  <a:pt x="6069176" y="206641"/>
                  <a:pt x="6071291" y="215869"/>
                </a:cubicBezTo>
                <a:cubicBezTo>
                  <a:pt x="6073406" y="225096"/>
                  <a:pt x="6069031" y="228135"/>
                  <a:pt x="6058166" y="224984"/>
                </a:cubicBezTo>
                <a:cubicBezTo>
                  <a:pt x="6047302" y="221834"/>
                  <a:pt x="6035358" y="218740"/>
                  <a:pt x="6022336" y="215701"/>
                </a:cubicBezTo>
                <a:cubicBezTo>
                  <a:pt x="6017983" y="240109"/>
                  <a:pt x="6010250" y="258077"/>
                  <a:pt x="5999137" y="269605"/>
                </a:cubicBezTo>
                <a:cubicBezTo>
                  <a:pt x="5988025" y="281133"/>
                  <a:pt x="5980199" y="282817"/>
                  <a:pt x="5975660" y="274656"/>
                </a:cubicBezTo>
                <a:cubicBezTo>
                  <a:pt x="5971120" y="266495"/>
                  <a:pt x="5964250" y="258496"/>
                  <a:pt x="5955047" y="250657"/>
                </a:cubicBezTo>
                <a:cubicBezTo>
                  <a:pt x="5945844" y="242819"/>
                  <a:pt x="5947680" y="240069"/>
                  <a:pt x="5960553" y="242407"/>
                </a:cubicBezTo>
                <a:cubicBezTo>
                  <a:pt x="5973427" y="244745"/>
                  <a:pt x="5981811" y="244602"/>
                  <a:pt x="5985705" y="241979"/>
                </a:cubicBezTo>
                <a:cubicBezTo>
                  <a:pt x="5989600" y="239356"/>
                  <a:pt x="5993072" y="229747"/>
                  <a:pt x="5996123" y="213153"/>
                </a:cubicBezTo>
                <a:cubicBezTo>
                  <a:pt x="5955072" y="210957"/>
                  <a:pt x="5928289" y="211001"/>
                  <a:pt x="5915775" y="213283"/>
                </a:cubicBezTo>
                <a:cubicBezTo>
                  <a:pt x="5903261" y="215565"/>
                  <a:pt x="5893534" y="218483"/>
                  <a:pt x="5886595" y="222036"/>
                </a:cubicBezTo>
                <a:cubicBezTo>
                  <a:pt x="5879656" y="225589"/>
                  <a:pt x="5874773" y="222895"/>
                  <a:pt x="5871945" y="213953"/>
                </a:cubicBezTo>
                <a:cubicBezTo>
                  <a:pt x="5869117" y="205010"/>
                  <a:pt x="5871700" y="198905"/>
                  <a:pt x="5879693" y="195637"/>
                </a:cubicBezTo>
                <a:cubicBezTo>
                  <a:pt x="5887687" y="192369"/>
                  <a:pt x="5897308" y="181155"/>
                  <a:pt x="5908557" y="161993"/>
                </a:cubicBezTo>
                <a:cubicBezTo>
                  <a:pt x="5883306" y="164312"/>
                  <a:pt x="5866724" y="166253"/>
                  <a:pt x="5858811" y="167816"/>
                </a:cubicBezTo>
                <a:cubicBezTo>
                  <a:pt x="5850899" y="169379"/>
                  <a:pt x="5843011" y="166052"/>
                  <a:pt x="5835147" y="157835"/>
                </a:cubicBezTo>
                <a:cubicBezTo>
                  <a:pt x="5827284" y="149619"/>
                  <a:pt x="5829368" y="145907"/>
                  <a:pt x="5841398" y="146701"/>
                </a:cubicBezTo>
                <a:cubicBezTo>
                  <a:pt x="5853429" y="147495"/>
                  <a:pt x="5878004" y="146409"/>
                  <a:pt x="5915124" y="143445"/>
                </a:cubicBezTo>
                <a:cubicBezTo>
                  <a:pt x="5924760" y="118603"/>
                  <a:pt x="5928022" y="101646"/>
                  <a:pt x="5924909" y="92574"/>
                </a:cubicBezTo>
                <a:cubicBezTo>
                  <a:pt x="5921797" y="83502"/>
                  <a:pt x="5922807" y="79384"/>
                  <a:pt x="5927942" y="80221"/>
                </a:cubicBezTo>
                <a:cubicBezTo>
                  <a:pt x="5933076" y="81058"/>
                  <a:pt x="5937504" y="82227"/>
                  <a:pt x="5941224" y="83728"/>
                </a:cubicBezTo>
                <a:cubicBezTo>
                  <a:pt x="5944945" y="85229"/>
                  <a:pt x="5953025" y="85427"/>
                  <a:pt x="5965465" y="84323"/>
                </a:cubicBezTo>
                <a:cubicBezTo>
                  <a:pt x="5977905" y="83219"/>
                  <a:pt x="5987442" y="80494"/>
                  <a:pt x="5994077" y="76147"/>
                </a:cubicBezTo>
                <a:cubicBezTo>
                  <a:pt x="5997395" y="73974"/>
                  <a:pt x="6000723" y="72761"/>
                  <a:pt x="6004062" y="72510"/>
                </a:cubicBezTo>
                <a:close/>
                <a:moveTo>
                  <a:pt x="1820155" y="60436"/>
                </a:moveTo>
                <a:cubicBezTo>
                  <a:pt x="1811133" y="70346"/>
                  <a:pt x="1802474" y="78534"/>
                  <a:pt x="1794178" y="85000"/>
                </a:cubicBezTo>
                <a:lnTo>
                  <a:pt x="1788206" y="89125"/>
                </a:lnTo>
                <a:lnTo>
                  <a:pt x="1802143" y="92597"/>
                </a:lnTo>
                <a:cubicBezTo>
                  <a:pt x="1806629" y="94386"/>
                  <a:pt x="1810779" y="96763"/>
                  <a:pt x="1814593" y="99727"/>
                </a:cubicBezTo>
                <a:cubicBezTo>
                  <a:pt x="1822220" y="105655"/>
                  <a:pt x="1826034" y="111968"/>
                  <a:pt x="1826034" y="118665"/>
                </a:cubicBezTo>
                <a:cubicBezTo>
                  <a:pt x="1828565" y="112563"/>
                  <a:pt x="1834067" y="103733"/>
                  <a:pt x="1842545" y="92174"/>
                </a:cubicBezTo>
                <a:cubicBezTo>
                  <a:pt x="1851022" y="80615"/>
                  <a:pt x="1855812" y="73366"/>
                  <a:pt x="1856916" y="70426"/>
                </a:cubicBezTo>
                <a:cubicBezTo>
                  <a:pt x="1858020" y="67487"/>
                  <a:pt x="1858767" y="64892"/>
                  <a:pt x="1859158" y="62641"/>
                </a:cubicBezTo>
                <a:cubicBezTo>
                  <a:pt x="1859548" y="60390"/>
                  <a:pt x="1857207" y="60043"/>
                  <a:pt x="1852135" y="61599"/>
                </a:cubicBezTo>
                <a:cubicBezTo>
                  <a:pt x="1847062" y="63156"/>
                  <a:pt x="1841639" y="64712"/>
                  <a:pt x="1835866" y="66269"/>
                </a:cubicBezTo>
                <a:cubicBezTo>
                  <a:pt x="1830093" y="67825"/>
                  <a:pt x="1824856" y="65881"/>
                  <a:pt x="1820155" y="60436"/>
                </a:cubicBezTo>
                <a:close/>
                <a:moveTo>
                  <a:pt x="6823516" y="55630"/>
                </a:moveTo>
                <a:cubicBezTo>
                  <a:pt x="6824837" y="55797"/>
                  <a:pt x="6826427" y="56299"/>
                  <a:pt x="6828287" y="57134"/>
                </a:cubicBezTo>
                <a:cubicBezTo>
                  <a:pt x="6835722" y="60477"/>
                  <a:pt x="6841387" y="64027"/>
                  <a:pt x="6845281" y="67785"/>
                </a:cubicBezTo>
                <a:cubicBezTo>
                  <a:pt x="6849175" y="71543"/>
                  <a:pt x="6849241" y="75701"/>
                  <a:pt x="6845476" y="80258"/>
                </a:cubicBezTo>
                <a:cubicBezTo>
                  <a:pt x="6841712" y="84816"/>
                  <a:pt x="6835421" y="93737"/>
                  <a:pt x="6826603" y="107020"/>
                </a:cubicBezTo>
                <a:cubicBezTo>
                  <a:pt x="6837294" y="109636"/>
                  <a:pt x="6845805" y="113701"/>
                  <a:pt x="6852136" y="119214"/>
                </a:cubicBezTo>
                <a:cubicBezTo>
                  <a:pt x="6858467" y="124727"/>
                  <a:pt x="6860871" y="132652"/>
                  <a:pt x="6859345" y="142989"/>
                </a:cubicBezTo>
                <a:cubicBezTo>
                  <a:pt x="6857819" y="153327"/>
                  <a:pt x="6852449" y="154161"/>
                  <a:pt x="6843234" y="145492"/>
                </a:cubicBezTo>
                <a:cubicBezTo>
                  <a:pt x="6834019" y="136822"/>
                  <a:pt x="6826441" y="127149"/>
                  <a:pt x="6820501" y="116470"/>
                </a:cubicBezTo>
                <a:cubicBezTo>
                  <a:pt x="6815589" y="124805"/>
                  <a:pt x="6810089" y="132218"/>
                  <a:pt x="6803999" y="138711"/>
                </a:cubicBezTo>
                <a:cubicBezTo>
                  <a:pt x="6797910" y="145203"/>
                  <a:pt x="6788847" y="151485"/>
                  <a:pt x="6776811" y="157556"/>
                </a:cubicBezTo>
                <a:cubicBezTo>
                  <a:pt x="6764774" y="163627"/>
                  <a:pt x="6764257" y="160260"/>
                  <a:pt x="6775257" y="147454"/>
                </a:cubicBezTo>
                <a:cubicBezTo>
                  <a:pt x="6786258" y="134649"/>
                  <a:pt x="6796571" y="119236"/>
                  <a:pt x="6806195" y="101215"/>
                </a:cubicBezTo>
                <a:cubicBezTo>
                  <a:pt x="6815819" y="83195"/>
                  <a:pt x="6820049" y="70507"/>
                  <a:pt x="6818882" y="63152"/>
                </a:cubicBezTo>
                <a:cubicBezTo>
                  <a:pt x="6818008" y="57637"/>
                  <a:pt x="6819553" y="55129"/>
                  <a:pt x="6823516" y="55630"/>
                </a:cubicBezTo>
                <a:close/>
                <a:moveTo>
                  <a:pt x="6371019" y="52739"/>
                </a:moveTo>
                <a:cubicBezTo>
                  <a:pt x="6374999" y="53319"/>
                  <a:pt x="6378797" y="54880"/>
                  <a:pt x="6382416" y="57423"/>
                </a:cubicBezTo>
                <a:cubicBezTo>
                  <a:pt x="6389653" y="62508"/>
                  <a:pt x="6388931" y="66802"/>
                  <a:pt x="6380249" y="70306"/>
                </a:cubicBezTo>
                <a:cubicBezTo>
                  <a:pt x="6371567" y="73809"/>
                  <a:pt x="6360343" y="76231"/>
                  <a:pt x="6346576" y="77570"/>
                </a:cubicBezTo>
                <a:cubicBezTo>
                  <a:pt x="6355147" y="79617"/>
                  <a:pt x="6358247" y="82888"/>
                  <a:pt x="6355878" y="87384"/>
                </a:cubicBezTo>
                <a:cubicBezTo>
                  <a:pt x="6353509" y="91879"/>
                  <a:pt x="6351965" y="99969"/>
                  <a:pt x="6351245" y="111652"/>
                </a:cubicBezTo>
                <a:cubicBezTo>
                  <a:pt x="6356914" y="111057"/>
                  <a:pt x="6361277" y="109351"/>
                  <a:pt x="6364333" y="106536"/>
                </a:cubicBezTo>
                <a:cubicBezTo>
                  <a:pt x="6367391" y="103721"/>
                  <a:pt x="6372125" y="103556"/>
                  <a:pt x="6378537" y="106043"/>
                </a:cubicBezTo>
                <a:cubicBezTo>
                  <a:pt x="6384949" y="108530"/>
                  <a:pt x="6390759" y="111348"/>
                  <a:pt x="6395969" y="114498"/>
                </a:cubicBezTo>
                <a:cubicBezTo>
                  <a:pt x="6401177" y="117648"/>
                  <a:pt x="6402219" y="122972"/>
                  <a:pt x="6399094" y="130469"/>
                </a:cubicBezTo>
                <a:cubicBezTo>
                  <a:pt x="6395969" y="137967"/>
                  <a:pt x="6394598" y="152738"/>
                  <a:pt x="6394983" y="174783"/>
                </a:cubicBezTo>
                <a:cubicBezTo>
                  <a:pt x="6395367" y="196828"/>
                  <a:pt x="6394958" y="213481"/>
                  <a:pt x="6393755" y="224743"/>
                </a:cubicBezTo>
                <a:cubicBezTo>
                  <a:pt x="6392552" y="236004"/>
                  <a:pt x="6387464" y="246456"/>
                  <a:pt x="6378491" y="256099"/>
                </a:cubicBezTo>
                <a:cubicBezTo>
                  <a:pt x="6369518" y="265742"/>
                  <a:pt x="6363375" y="266439"/>
                  <a:pt x="6360063" y="258192"/>
                </a:cubicBezTo>
                <a:cubicBezTo>
                  <a:pt x="6356753" y="249944"/>
                  <a:pt x="6351320" y="241945"/>
                  <a:pt x="6343767" y="234193"/>
                </a:cubicBezTo>
                <a:cubicBezTo>
                  <a:pt x="6336214" y="226442"/>
                  <a:pt x="6337383" y="223927"/>
                  <a:pt x="6347274" y="226649"/>
                </a:cubicBezTo>
                <a:cubicBezTo>
                  <a:pt x="6357165" y="229372"/>
                  <a:pt x="6363393" y="228724"/>
                  <a:pt x="6365961" y="224705"/>
                </a:cubicBezTo>
                <a:cubicBezTo>
                  <a:pt x="6368529" y="220687"/>
                  <a:pt x="6370197" y="211143"/>
                  <a:pt x="6370965" y="196075"/>
                </a:cubicBezTo>
                <a:cubicBezTo>
                  <a:pt x="6371735" y="181006"/>
                  <a:pt x="6371933" y="166693"/>
                  <a:pt x="6371561" y="153138"/>
                </a:cubicBezTo>
                <a:cubicBezTo>
                  <a:pt x="6371189" y="139582"/>
                  <a:pt x="6369958" y="131248"/>
                  <a:pt x="6367868" y="128135"/>
                </a:cubicBezTo>
                <a:cubicBezTo>
                  <a:pt x="6365779" y="125022"/>
                  <a:pt x="6359853" y="124463"/>
                  <a:pt x="6350092" y="126460"/>
                </a:cubicBezTo>
                <a:cubicBezTo>
                  <a:pt x="6350092" y="132327"/>
                  <a:pt x="6348920" y="142459"/>
                  <a:pt x="6346576" y="156858"/>
                </a:cubicBezTo>
                <a:cubicBezTo>
                  <a:pt x="6354961" y="158917"/>
                  <a:pt x="6361533" y="162154"/>
                  <a:pt x="6366296" y="166569"/>
                </a:cubicBezTo>
                <a:cubicBezTo>
                  <a:pt x="6371059" y="170985"/>
                  <a:pt x="6372119" y="176969"/>
                  <a:pt x="6369477" y="184522"/>
                </a:cubicBezTo>
                <a:cubicBezTo>
                  <a:pt x="6366835" y="192075"/>
                  <a:pt x="6362085" y="192540"/>
                  <a:pt x="6355227" y="185917"/>
                </a:cubicBezTo>
                <a:cubicBezTo>
                  <a:pt x="6348369" y="179294"/>
                  <a:pt x="6344059" y="173657"/>
                  <a:pt x="6342297" y="169006"/>
                </a:cubicBezTo>
                <a:cubicBezTo>
                  <a:pt x="6339408" y="181967"/>
                  <a:pt x="6332373" y="192794"/>
                  <a:pt x="6321191" y="201488"/>
                </a:cubicBezTo>
                <a:cubicBezTo>
                  <a:pt x="6310011" y="210182"/>
                  <a:pt x="6307345" y="208998"/>
                  <a:pt x="6313192" y="197935"/>
                </a:cubicBezTo>
                <a:lnTo>
                  <a:pt x="6321301" y="175718"/>
                </a:lnTo>
                <a:lnTo>
                  <a:pt x="6320517" y="175333"/>
                </a:lnTo>
                <a:cubicBezTo>
                  <a:pt x="6319412" y="174418"/>
                  <a:pt x="6318217" y="173084"/>
                  <a:pt x="6316931" y="171332"/>
                </a:cubicBezTo>
                <a:cubicBezTo>
                  <a:pt x="6311791" y="164325"/>
                  <a:pt x="6309221" y="160226"/>
                  <a:pt x="6309221" y="159035"/>
                </a:cubicBezTo>
                <a:cubicBezTo>
                  <a:pt x="6303367" y="174141"/>
                  <a:pt x="6295851" y="184637"/>
                  <a:pt x="6286673" y="190521"/>
                </a:cubicBezTo>
                <a:cubicBezTo>
                  <a:pt x="6282084" y="193464"/>
                  <a:pt x="6279034" y="194724"/>
                  <a:pt x="6277522" y="194300"/>
                </a:cubicBezTo>
                <a:lnTo>
                  <a:pt x="6276575" y="192686"/>
                </a:lnTo>
                <a:lnTo>
                  <a:pt x="6276337" y="198577"/>
                </a:lnTo>
                <a:cubicBezTo>
                  <a:pt x="6276037" y="204046"/>
                  <a:pt x="6275691" y="208762"/>
                  <a:pt x="6275297" y="212725"/>
                </a:cubicBezTo>
                <a:cubicBezTo>
                  <a:pt x="6274509" y="220650"/>
                  <a:pt x="6272454" y="228184"/>
                  <a:pt x="6269129" y="235328"/>
                </a:cubicBezTo>
                <a:cubicBezTo>
                  <a:pt x="6265806" y="242472"/>
                  <a:pt x="6261714" y="242221"/>
                  <a:pt x="6256852" y="234575"/>
                </a:cubicBezTo>
                <a:cubicBezTo>
                  <a:pt x="6251990" y="226929"/>
                  <a:pt x="6250338" y="220653"/>
                  <a:pt x="6251894" y="215748"/>
                </a:cubicBezTo>
                <a:cubicBezTo>
                  <a:pt x="6253451" y="210843"/>
                  <a:pt x="6255395" y="197851"/>
                  <a:pt x="6257726" y="176773"/>
                </a:cubicBezTo>
                <a:cubicBezTo>
                  <a:pt x="6260058" y="155696"/>
                  <a:pt x="6259279" y="140742"/>
                  <a:pt x="6255391" y="131911"/>
                </a:cubicBezTo>
                <a:cubicBezTo>
                  <a:pt x="6251503" y="123081"/>
                  <a:pt x="6252926" y="119282"/>
                  <a:pt x="6259661" y="120516"/>
                </a:cubicBezTo>
                <a:cubicBezTo>
                  <a:pt x="6266395" y="121750"/>
                  <a:pt x="6270985" y="122916"/>
                  <a:pt x="6273427" y="124014"/>
                </a:cubicBezTo>
                <a:cubicBezTo>
                  <a:pt x="6275871" y="125111"/>
                  <a:pt x="6283089" y="124383"/>
                  <a:pt x="6295081" y="121828"/>
                </a:cubicBezTo>
                <a:cubicBezTo>
                  <a:pt x="6295081" y="101873"/>
                  <a:pt x="6294151" y="90357"/>
                  <a:pt x="6292291" y="87281"/>
                </a:cubicBezTo>
                <a:cubicBezTo>
                  <a:pt x="6285879" y="88844"/>
                  <a:pt x="6280993" y="89625"/>
                  <a:pt x="6277631" y="89625"/>
                </a:cubicBezTo>
                <a:cubicBezTo>
                  <a:pt x="6273626" y="89625"/>
                  <a:pt x="6269111" y="86984"/>
                  <a:pt x="6264088" y="81700"/>
                </a:cubicBezTo>
                <a:cubicBezTo>
                  <a:pt x="6259065" y="76417"/>
                  <a:pt x="6262070" y="73294"/>
                  <a:pt x="6273101" y="72333"/>
                </a:cubicBezTo>
                <a:cubicBezTo>
                  <a:pt x="6284133" y="71372"/>
                  <a:pt x="6298961" y="68758"/>
                  <a:pt x="6317583" y="64492"/>
                </a:cubicBezTo>
                <a:cubicBezTo>
                  <a:pt x="6336205" y="60226"/>
                  <a:pt x="6349857" y="56709"/>
                  <a:pt x="6358538" y="53944"/>
                </a:cubicBezTo>
                <a:cubicBezTo>
                  <a:pt x="6362879" y="52561"/>
                  <a:pt x="6367039" y="52159"/>
                  <a:pt x="6371019" y="52739"/>
                </a:cubicBezTo>
                <a:close/>
                <a:moveTo>
                  <a:pt x="3608769" y="52739"/>
                </a:moveTo>
                <a:cubicBezTo>
                  <a:pt x="3612749" y="53319"/>
                  <a:pt x="3616548" y="54880"/>
                  <a:pt x="3620166" y="57423"/>
                </a:cubicBezTo>
                <a:cubicBezTo>
                  <a:pt x="3627403" y="62508"/>
                  <a:pt x="3626681" y="66802"/>
                  <a:pt x="3617999" y="70306"/>
                </a:cubicBezTo>
                <a:cubicBezTo>
                  <a:pt x="3609317" y="73809"/>
                  <a:pt x="3598093" y="76231"/>
                  <a:pt x="3584327" y="77570"/>
                </a:cubicBezTo>
                <a:cubicBezTo>
                  <a:pt x="3592897" y="79617"/>
                  <a:pt x="3595997" y="82888"/>
                  <a:pt x="3593628" y="87384"/>
                </a:cubicBezTo>
                <a:cubicBezTo>
                  <a:pt x="3591260" y="91879"/>
                  <a:pt x="3589716" y="99969"/>
                  <a:pt x="3588996" y="111652"/>
                </a:cubicBezTo>
                <a:cubicBezTo>
                  <a:pt x="3594664" y="111057"/>
                  <a:pt x="3599027" y="109351"/>
                  <a:pt x="3602084" y="106536"/>
                </a:cubicBezTo>
                <a:cubicBezTo>
                  <a:pt x="3605141" y="103721"/>
                  <a:pt x="3609875" y="103556"/>
                  <a:pt x="3616287" y="106043"/>
                </a:cubicBezTo>
                <a:cubicBezTo>
                  <a:pt x="3622700" y="108530"/>
                  <a:pt x="3628510" y="111348"/>
                  <a:pt x="3633719" y="114498"/>
                </a:cubicBezTo>
                <a:cubicBezTo>
                  <a:pt x="3638928" y="117648"/>
                  <a:pt x="3639970" y="122972"/>
                  <a:pt x="3636844" y="130469"/>
                </a:cubicBezTo>
                <a:cubicBezTo>
                  <a:pt x="3633719" y="137967"/>
                  <a:pt x="3632348" y="152738"/>
                  <a:pt x="3632733" y="174783"/>
                </a:cubicBezTo>
                <a:cubicBezTo>
                  <a:pt x="3633118" y="196828"/>
                  <a:pt x="3632708" y="213481"/>
                  <a:pt x="3631505" y="224743"/>
                </a:cubicBezTo>
                <a:cubicBezTo>
                  <a:pt x="3630302" y="236004"/>
                  <a:pt x="3625214" y="246456"/>
                  <a:pt x="3616241" y="256099"/>
                </a:cubicBezTo>
                <a:cubicBezTo>
                  <a:pt x="3607268" y="265742"/>
                  <a:pt x="3601126" y="266439"/>
                  <a:pt x="3597814" y="258192"/>
                </a:cubicBezTo>
                <a:cubicBezTo>
                  <a:pt x="3594503" y="249944"/>
                  <a:pt x="3589070" y="241945"/>
                  <a:pt x="3581517" y="234193"/>
                </a:cubicBezTo>
                <a:cubicBezTo>
                  <a:pt x="3573964" y="226442"/>
                  <a:pt x="3575133" y="223927"/>
                  <a:pt x="3585024" y="226649"/>
                </a:cubicBezTo>
                <a:cubicBezTo>
                  <a:pt x="3594915" y="229372"/>
                  <a:pt x="3601144" y="228724"/>
                  <a:pt x="3603711" y="224705"/>
                </a:cubicBezTo>
                <a:cubicBezTo>
                  <a:pt x="3606279" y="220687"/>
                  <a:pt x="3607947" y="211143"/>
                  <a:pt x="3608716" y="196075"/>
                </a:cubicBezTo>
                <a:cubicBezTo>
                  <a:pt x="3609485" y="181006"/>
                  <a:pt x="3609683" y="166693"/>
                  <a:pt x="3609311" y="153138"/>
                </a:cubicBezTo>
                <a:cubicBezTo>
                  <a:pt x="3608939" y="139582"/>
                  <a:pt x="3607708" y="131248"/>
                  <a:pt x="3605618" y="128135"/>
                </a:cubicBezTo>
                <a:cubicBezTo>
                  <a:pt x="3603529" y="125022"/>
                  <a:pt x="3597603" y="124463"/>
                  <a:pt x="3587843" y="126460"/>
                </a:cubicBezTo>
                <a:cubicBezTo>
                  <a:pt x="3587843" y="132327"/>
                  <a:pt x="3586671" y="142459"/>
                  <a:pt x="3584327" y="156858"/>
                </a:cubicBezTo>
                <a:cubicBezTo>
                  <a:pt x="3592711" y="158917"/>
                  <a:pt x="3599284" y="162154"/>
                  <a:pt x="3604046" y="166569"/>
                </a:cubicBezTo>
                <a:cubicBezTo>
                  <a:pt x="3608809" y="170985"/>
                  <a:pt x="3609869" y="176969"/>
                  <a:pt x="3607228" y="184522"/>
                </a:cubicBezTo>
                <a:cubicBezTo>
                  <a:pt x="3604586" y="192075"/>
                  <a:pt x="3599836" y="192540"/>
                  <a:pt x="3592977" y="185917"/>
                </a:cubicBezTo>
                <a:cubicBezTo>
                  <a:pt x="3586119" y="179294"/>
                  <a:pt x="3581809" y="173657"/>
                  <a:pt x="3580048" y="169006"/>
                </a:cubicBezTo>
                <a:cubicBezTo>
                  <a:pt x="3577158" y="181967"/>
                  <a:pt x="3570123" y="192794"/>
                  <a:pt x="3558942" y="201488"/>
                </a:cubicBezTo>
                <a:cubicBezTo>
                  <a:pt x="3547761" y="210182"/>
                  <a:pt x="3545095" y="208998"/>
                  <a:pt x="3550943" y="197935"/>
                </a:cubicBezTo>
                <a:lnTo>
                  <a:pt x="3559051" y="175718"/>
                </a:lnTo>
                <a:lnTo>
                  <a:pt x="3558267" y="175333"/>
                </a:lnTo>
                <a:cubicBezTo>
                  <a:pt x="3557162" y="174418"/>
                  <a:pt x="3555967" y="173084"/>
                  <a:pt x="3554682" y="171332"/>
                </a:cubicBezTo>
                <a:cubicBezTo>
                  <a:pt x="3549541" y="164325"/>
                  <a:pt x="3546971" y="160226"/>
                  <a:pt x="3546971" y="159035"/>
                </a:cubicBezTo>
                <a:cubicBezTo>
                  <a:pt x="3541117" y="174141"/>
                  <a:pt x="3533601" y="184637"/>
                  <a:pt x="3524423" y="190521"/>
                </a:cubicBezTo>
                <a:cubicBezTo>
                  <a:pt x="3519834" y="193464"/>
                  <a:pt x="3516784" y="194724"/>
                  <a:pt x="3515273" y="194300"/>
                </a:cubicBezTo>
                <a:lnTo>
                  <a:pt x="3514325" y="192686"/>
                </a:lnTo>
                <a:lnTo>
                  <a:pt x="3514087" y="198577"/>
                </a:lnTo>
                <a:cubicBezTo>
                  <a:pt x="3513788" y="204046"/>
                  <a:pt x="3513441" y="208762"/>
                  <a:pt x="3513047" y="212725"/>
                </a:cubicBezTo>
                <a:cubicBezTo>
                  <a:pt x="3512260" y="220650"/>
                  <a:pt x="3510204" y="228184"/>
                  <a:pt x="3506880" y="235328"/>
                </a:cubicBezTo>
                <a:cubicBezTo>
                  <a:pt x="3503556" y="242472"/>
                  <a:pt x="3499463" y="242221"/>
                  <a:pt x="3494602" y="234575"/>
                </a:cubicBezTo>
                <a:cubicBezTo>
                  <a:pt x="3489740" y="226929"/>
                  <a:pt x="3488087" y="220653"/>
                  <a:pt x="3489644" y="215748"/>
                </a:cubicBezTo>
                <a:cubicBezTo>
                  <a:pt x="3491201" y="210843"/>
                  <a:pt x="3493145" y="197851"/>
                  <a:pt x="3495476" y="176773"/>
                </a:cubicBezTo>
                <a:cubicBezTo>
                  <a:pt x="3497808" y="155696"/>
                  <a:pt x="3497030" y="140742"/>
                  <a:pt x="3493141" y="131911"/>
                </a:cubicBezTo>
                <a:cubicBezTo>
                  <a:pt x="3489253" y="123081"/>
                  <a:pt x="3490676" y="119282"/>
                  <a:pt x="3497411" y="120516"/>
                </a:cubicBezTo>
                <a:cubicBezTo>
                  <a:pt x="3504145" y="121750"/>
                  <a:pt x="3508734" y="122916"/>
                  <a:pt x="3511178" y="124014"/>
                </a:cubicBezTo>
                <a:cubicBezTo>
                  <a:pt x="3513621" y="125111"/>
                  <a:pt x="3520839" y="124383"/>
                  <a:pt x="3532832" y="121828"/>
                </a:cubicBezTo>
                <a:cubicBezTo>
                  <a:pt x="3532832" y="101873"/>
                  <a:pt x="3531902" y="90357"/>
                  <a:pt x="3530042" y="87281"/>
                </a:cubicBezTo>
                <a:cubicBezTo>
                  <a:pt x="3523629" y="88844"/>
                  <a:pt x="3518743" y="89625"/>
                  <a:pt x="3515382" y="89625"/>
                </a:cubicBezTo>
                <a:cubicBezTo>
                  <a:pt x="3511376" y="89625"/>
                  <a:pt x="3506862" y="86984"/>
                  <a:pt x="3501839" y="81700"/>
                </a:cubicBezTo>
                <a:cubicBezTo>
                  <a:pt x="3496816" y="76417"/>
                  <a:pt x="3499820" y="73294"/>
                  <a:pt x="3510852" y="72333"/>
                </a:cubicBezTo>
                <a:cubicBezTo>
                  <a:pt x="3521884" y="71372"/>
                  <a:pt x="3536711" y="68758"/>
                  <a:pt x="3555333" y="64492"/>
                </a:cubicBezTo>
                <a:cubicBezTo>
                  <a:pt x="3573955" y="60226"/>
                  <a:pt x="3587607" y="56709"/>
                  <a:pt x="3596289" y="53944"/>
                </a:cubicBezTo>
                <a:cubicBezTo>
                  <a:pt x="3600629" y="52561"/>
                  <a:pt x="3604790" y="52159"/>
                  <a:pt x="3608769" y="52739"/>
                </a:cubicBezTo>
                <a:close/>
                <a:moveTo>
                  <a:pt x="2753735" y="52269"/>
                </a:moveTo>
                <a:cubicBezTo>
                  <a:pt x="2744558" y="54589"/>
                  <a:pt x="2734735" y="56145"/>
                  <a:pt x="2724267" y="56939"/>
                </a:cubicBezTo>
                <a:cubicBezTo>
                  <a:pt x="2731275" y="58663"/>
                  <a:pt x="2734196" y="61860"/>
                  <a:pt x="2733030" y="66529"/>
                </a:cubicBezTo>
                <a:cubicBezTo>
                  <a:pt x="2731864" y="71198"/>
                  <a:pt x="2731281" y="76900"/>
                  <a:pt x="2731281" y="83635"/>
                </a:cubicBezTo>
                <a:lnTo>
                  <a:pt x="2753512" y="80621"/>
                </a:lnTo>
                <a:cubicBezTo>
                  <a:pt x="2754157" y="74792"/>
                  <a:pt x="2754480" y="68820"/>
                  <a:pt x="2754480" y="62706"/>
                </a:cubicBezTo>
                <a:cubicBezTo>
                  <a:pt x="2754480" y="57113"/>
                  <a:pt x="2754232" y="53634"/>
                  <a:pt x="2753735" y="52269"/>
                </a:cubicBezTo>
                <a:close/>
                <a:moveTo>
                  <a:pt x="5638713" y="51097"/>
                </a:moveTo>
                <a:cubicBezTo>
                  <a:pt x="5631420" y="51854"/>
                  <a:pt x="5620922" y="53231"/>
                  <a:pt x="5607217" y="55227"/>
                </a:cubicBezTo>
                <a:cubicBezTo>
                  <a:pt x="5609524" y="65645"/>
                  <a:pt x="5613939" y="83288"/>
                  <a:pt x="5620463" y="108154"/>
                </a:cubicBezTo>
                <a:cubicBezTo>
                  <a:pt x="5628003" y="107472"/>
                  <a:pt x="5634825" y="106213"/>
                  <a:pt x="5640926" y="104378"/>
                </a:cubicBezTo>
                <a:lnTo>
                  <a:pt x="5640926" y="88453"/>
                </a:lnTo>
                <a:cubicBezTo>
                  <a:pt x="5638210" y="89235"/>
                  <a:pt x="5635122" y="89625"/>
                  <a:pt x="5631662" y="89625"/>
                </a:cubicBezTo>
                <a:cubicBezTo>
                  <a:pt x="5628103" y="89625"/>
                  <a:pt x="5623504" y="88314"/>
                  <a:pt x="5617867" y="85691"/>
                </a:cubicBezTo>
                <a:cubicBezTo>
                  <a:pt x="5612231" y="83068"/>
                  <a:pt x="5612535" y="80544"/>
                  <a:pt x="5618779" y="78119"/>
                </a:cubicBezTo>
                <a:cubicBezTo>
                  <a:pt x="5625024" y="75694"/>
                  <a:pt x="5632406" y="73496"/>
                  <a:pt x="5640926" y="71524"/>
                </a:cubicBezTo>
                <a:cubicBezTo>
                  <a:pt x="5640926" y="61503"/>
                  <a:pt x="5640189" y="54694"/>
                  <a:pt x="5638713" y="51097"/>
                </a:cubicBezTo>
                <a:close/>
                <a:moveTo>
                  <a:pt x="6946549" y="48260"/>
                </a:moveTo>
                <a:cubicBezTo>
                  <a:pt x="6953451" y="50350"/>
                  <a:pt x="6959701" y="53469"/>
                  <a:pt x="6965301" y="57618"/>
                </a:cubicBezTo>
                <a:cubicBezTo>
                  <a:pt x="6970901" y="61766"/>
                  <a:pt x="6972035" y="65940"/>
                  <a:pt x="6968705" y="70138"/>
                </a:cubicBezTo>
                <a:cubicBezTo>
                  <a:pt x="6965375" y="74336"/>
                  <a:pt x="6961813" y="79846"/>
                  <a:pt x="6958018" y="86667"/>
                </a:cubicBezTo>
                <a:lnTo>
                  <a:pt x="6946837" y="104266"/>
                </a:lnTo>
                <a:cubicBezTo>
                  <a:pt x="6949504" y="104564"/>
                  <a:pt x="6956915" y="105761"/>
                  <a:pt x="6969069" y="107857"/>
                </a:cubicBezTo>
                <a:cubicBezTo>
                  <a:pt x="6981223" y="109953"/>
                  <a:pt x="6988339" y="116582"/>
                  <a:pt x="6990416" y="127744"/>
                </a:cubicBezTo>
                <a:cubicBezTo>
                  <a:pt x="6992493" y="138906"/>
                  <a:pt x="6987541" y="142258"/>
                  <a:pt x="6975561" y="137799"/>
                </a:cubicBezTo>
                <a:cubicBezTo>
                  <a:pt x="6963581" y="133340"/>
                  <a:pt x="6952585" y="125840"/>
                  <a:pt x="6942577" y="115298"/>
                </a:cubicBezTo>
                <a:cubicBezTo>
                  <a:pt x="6932221" y="130293"/>
                  <a:pt x="6920982" y="140850"/>
                  <a:pt x="6908858" y="146971"/>
                </a:cubicBezTo>
                <a:cubicBezTo>
                  <a:pt x="6896735" y="153091"/>
                  <a:pt x="6895185" y="150170"/>
                  <a:pt x="6904207" y="138208"/>
                </a:cubicBezTo>
                <a:cubicBezTo>
                  <a:pt x="6913230" y="126246"/>
                  <a:pt x="6921595" y="111261"/>
                  <a:pt x="6929303" y="93253"/>
                </a:cubicBezTo>
                <a:cubicBezTo>
                  <a:pt x="6937011" y="75245"/>
                  <a:pt x="6940087" y="62721"/>
                  <a:pt x="6938531" y="55683"/>
                </a:cubicBezTo>
                <a:cubicBezTo>
                  <a:pt x="6936975" y="48645"/>
                  <a:pt x="6939647" y="46171"/>
                  <a:pt x="6946549" y="48260"/>
                </a:cubicBezTo>
                <a:close/>
                <a:moveTo>
                  <a:pt x="817275" y="47456"/>
                </a:moveTo>
                <a:cubicBezTo>
                  <a:pt x="819682" y="47369"/>
                  <a:pt x="822170" y="48059"/>
                  <a:pt x="824737" y="49525"/>
                </a:cubicBezTo>
                <a:cubicBezTo>
                  <a:pt x="829872" y="52459"/>
                  <a:pt x="834994" y="55789"/>
                  <a:pt x="840104" y="59515"/>
                </a:cubicBezTo>
                <a:cubicBezTo>
                  <a:pt x="845213" y="63242"/>
                  <a:pt x="846048" y="67065"/>
                  <a:pt x="842606" y="70985"/>
                </a:cubicBezTo>
                <a:cubicBezTo>
                  <a:pt x="839164" y="74904"/>
                  <a:pt x="835357" y="79520"/>
                  <a:pt x="831184" y="84835"/>
                </a:cubicBezTo>
                <a:cubicBezTo>
                  <a:pt x="827010" y="90149"/>
                  <a:pt x="818921" y="103764"/>
                  <a:pt x="806915" y="125679"/>
                </a:cubicBezTo>
                <a:cubicBezTo>
                  <a:pt x="816527" y="128221"/>
                  <a:pt x="824765" y="131344"/>
                  <a:pt x="831630" y="135046"/>
                </a:cubicBezTo>
                <a:cubicBezTo>
                  <a:pt x="838495" y="138748"/>
                  <a:pt x="839719" y="143296"/>
                  <a:pt x="835304" y="148691"/>
                </a:cubicBezTo>
                <a:cubicBezTo>
                  <a:pt x="830888" y="154086"/>
                  <a:pt x="827338" y="161767"/>
                  <a:pt x="824654" y="171732"/>
                </a:cubicBezTo>
                <a:cubicBezTo>
                  <a:pt x="821969" y="181697"/>
                  <a:pt x="817612" y="191616"/>
                  <a:pt x="811584" y="201488"/>
                </a:cubicBezTo>
                <a:cubicBezTo>
                  <a:pt x="827993" y="216049"/>
                  <a:pt x="840723" y="225589"/>
                  <a:pt x="849777" y="230110"/>
                </a:cubicBezTo>
                <a:cubicBezTo>
                  <a:pt x="858831" y="234630"/>
                  <a:pt x="869516" y="239225"/>
                  <a:pt x="881832" y="243895"/>
                </a:cubicBezTo>
                <a:cubicBezTo>
                  <a:pt x="894147" y="248564"/>
                  <a:pt x="891700" y="252620"/>
                  <a:pt x="874492" y="256062"/>
                </a:cubicBezTo>
                <a:cubicBezTo>
                  <a:pt x="857284" y="259503"/>
                  <a:pt x="845641" y="260378"/>
                  <a:pt x="839564" y="258685"/>
                </a:cubicBezTo>
                <a:cubicBezTo>
                  <a:pt x="833487" y="256992"/>
                  <a:pt x="827413" y="252496"/>
                  <a:pt x="821342" y="245197"/>
                </a:cubicBezTo>
                <a:cubicBezTo>
                  <a:pt x="815271" y="237898"/>
                  <a:pt x="807976" y="227676"/>
                  <a:pt x="799455" y="214529"/>
                </a:cubicBezTo>
                <a:cubicBezTo>
                  <a:pt x="786147" y="229896"/>
                  <a:pt x="769057" y="239573"/>
                  <a:pt x="748184" y="243560"/>
                </a:cubicBezTo>
                <a:cubicBezTo>
                  <a:pt x="727310" y="247547"/>
                  <a:pt x="722932" y="246118"/>
                  <a:pt x="735049" y="239272"/>
                </a:cubicBezTo>
                <a:cubicBezTo>
                  <a:pt x="747167" y="232426"/>
                  <a:pt x="757389" y="225974"/>
                  <a:pt x="765717" y="219915"/>
                </a:cubicBezTo>
                <a:cubicBezTo>
                  <a:pt x="774045" y="213856"/>
                  <a:pt x="781502" y="207032"/>
                  <a:pt x="788088" y="199442"/>
                </a:cubicBezTo>
                <a:cubicBezTo>
                  <a:pt x="776988" y="182302"/>
                  <a:pt x="767475" y="169819"/>
                  <a:pt x="759550" y="161993"/>
                </a:cubicBezTo>
                <a:cubicBezTo>
                  <a:pt x="755061" y="177062"/>
                  <a:pt x="747241" y="192562"/>
                  <a:pt x="736091" y="208492"/>
                </a:cubicBezTo>
                <a:cubicBezTo>
                  <a:pt x="724941" y="224423"/>
                  <a:pt x="710976" y="236416"/>
                  <a:pt x="694196" y="244472"/>
                </a:cubicBezTo>
                <a:cubicBezTo>
                  <a:pt x="677416" y="252527"/>
                  <a:pt x="675493" y="249771"/>
                  <a:pt x="688429" y="236202"/>
                </a:cubicBezTo>
                <a:cubicBezTo>
                  <a:pt x="701365" y="222634"/>
                  <a:pt x="712468" y="208511"/>
                  <a:pt x="721739" y="193833"/>
                </a:cubicBezTo>
                <a:cubicBezTo>
                  <a:pt x="731010" y="179155"/>
                  <a:pt x="738937" y="160805"/>
                  <a:pt x="745524" y="138785"/>
                </a:cubicBezTo>
                <a:cubicBezTo>
                  <a:pt x="752109" y="116765"/>
                  <a:pt x="754751" y="99206"/>
                  <a:pt x="753449" y="86109"/>
                </a:cubicBezTo>
                <a:cubicBezTo>
                  <a:pt x="751328" y="86878"/>
                  <a:pt x="748677" y="87656"/>
                  <a:pt x="745495" y="88444"/>
                </a:cubicBezTo>
                <a:cubicBezTo>
                  <a:pt x="742314" y="89231"/>
                  <a:pt x="737527" y="86751"/>
                  <a:pt x="731133" y="81003"/>
                </a:cubicBezTo>
                <a:cubicBezTo>
                  <a:pt x="724740" y="75254"/>
                  <a:pt x="726873" y="72132"/>
                  <a:pt x="737533" y="71636"/>
                </a:cubicBezTo>
                <a:cubicBezTo>
                  <a:pt x="748193" y="71140"/>
                  <a:pt x="758633" y="69564"/>
                  <a:pt x="768852" y="66910"/>
                </a:cubicBezTo>
                <a:cubicBezTo>
                  <a:pt x="779071" y="64256"/>
                  <a:pt x="787409" y="61602"/>
                  <a:pt x="793865" y="58948"/>
                </a:cubicBezTo>
                <a:cubicBezTo>
                  <a:pt x="800320" y="56294"/>
                  <a:pt x="805796" y="53327"/>
                  <a:pt x="810292" y="50046"/>
                </a:cubicBezTo>
                <a:cubicBezTo>
                  <a:pt x="812540" y="48406"/>
                  <a:pt x="814867" y="47543"/>
                  <a:pt x="817275" y="47456"/>
                </a:cubicBezTo>
                <a:close/>
                <a:moveTo>
                  <a:pt x="182269" y="42963"/>
                </a:moveTo>
                <a:cubicBezTo>
                  <a:pt x="186371" y="42681"/>
                  <a:pt x="190245" y="42850"/>
                  <a:pt x="193892" y="43470"/>
                </a:cubicBezTo>
                <a:cubicBezTo>
                  <a:pt x="201184" y="44710"/>
                  <a:pt x="207661" y="47941"/>
                  <a:pt x="213324" y="53162"/>
                </a:cubicBezTo>
                <a:cubicBezTo>
                  <a:pt x="218985" y="58384"/>
                  <a:pt x="217038" y="62455"/>
                  <a:pt x="207482" y="65376"/>
                </a:cubicBezTo>
                <a:cubicBezTo>
                  <a:pt x="197926" y="68296"/>
                  <a:pt x="184373" y="70926"/>
                  <a:pt x="166824" y="73263"/>
                </a:cubicBezTo>
                <a:cubicBezTo>
                  <a:pt x="149275" y="75601"/>
                  <a:pt x="132413" y="77930"/>
                  <a:pt x="116241" y="80249"/>
                </a:cubicBezTo>
                <a:cubicBezTo>
                  <a:pt x="98940" y="81824"/>
                  <a:pt x="84171" y="78807"/>
                  <a:pt x="71937" y="71198"/>
                </a:cubicBezTo>
                <a:cubicBezTo>
                  <a:pt x="59702" y="63590"/>
                  <a:pt x="61252" y="59302"/>
                  <a:pt x="76587" y="58334"/>
                </a:cubicBezTo>
                <a:cubicBezTo>
                  <a:pt x="91923" y="57367"/>
                  <a:pt x="108927" y="55522"/>
                  <a:pt x="127598" y="52800"/>
                </a:cubicBezTo>
                <a:cubicBezTo>
                  <a:pt x="146270" y="50077"/>
                  <a:pt x="160164" y="47532"/>
                  <a:pt x="169280" y="45163"/>
                </a:cubicBezTo>
                <a:cubicBezTo>
                  <a:pt x="173837" y="43978"/>
                  <a:pt x="178168" y="43245"/>
                  <a:pt x="182269" y="42963"/>
                </a:cubicBezTo>
                <a:close/>
                <a:moveTo>
                  <a:pt x="5693537" y="42930"/>
                </a:moveTo>
                <a:cubicBezTo>
                  <a:pt x="5689122" y="42930"/>
                  <a:pt x="5678252" y="44499"/>
                  <a:pt x="5660925" y="47637"/>
                </a:cubicBezTo>
                <a:cubicBezTo>
                  <a:pt x="5664808" y="50415"/>
                  <a:pt x="5666556" y="53252"/>
                  <a:pt x="5666171" y="56148"/>
                </a:cubicBezTo>
                <a:cubicBezTo>
                  <a:pt x="5665787" y="59044"/>
                  <a:pt x="5665595" y="61596"/>
                  <a:pt x="5665595" y="63804"/>
                </a:cubicBezTo>
                <a:cubicBezTo>
                  <a:pt x="5673756" y="61460"/>
                  <a:pt x="5680075" y="61760"/>
                  <a:pt x="5684552" y="64706"/>
                </a:cubicBezTo>
                <a:cubicBezTo>
                  <a:pt x="5689029" y="67651"/>
                  <a:pt x="5690065" y="71536"/>
                  <a:pt x="5687658" y="76361"/>
                </a:cubicBezTo>
                <a:cubicBezTo>
                  <a:pt x="5685253" y="81185"/>
                  <a:pt x="5677117" y="84323"/>
                  <a:pt x="5663251" y="85774"/>
                </a:cubicBezTo>
                <a:lnTo>
                  <a:pt x="5663251" y="99987"/>
                </a:lnTo>
                <a:cubicBezTo>
                  <a:pt x="5671908" y="98524"/>
                  <a:pt x="5679907" y="96788"/>
                  <a:pt x="5687249" y="94778"/>
                </a:cubicBezTo>
                <a:cubicBezTo>
                  <a:pt x="5690660" y="88652"/>
                  <a:pt x="5693522" y="79496"/>
                  <a:pt x="5695835" y="67310"/>
                </a:cubicBezTo>
                <a:cubicBezTo>
                  <a:pt x="5698148" y="55125"/>
                  <a:pt x="5699035" y="48015"/>
                  <a:pt x="5698495" y="45981"/>
                </a:cubicBezTo>
                <a:cubicBezTo>
                  <a:pt x="5697956" y="43947"/>
                  <a:pt x="5696303" y="42930"/>
                  <a:pt x="5693537" y="42930"/>
                </a:cubicBezTo>
                <a:close/>
                <a:moveTo>
                  <a:pt x="3239641" y="41647"/>
                </a:moveTo>
                <a:lnTo>
                  <a:pt x="3338537" y="41647"/>
                </a:lnTo>
                <a:lnTo>
                  <a:pt x="3338537" y="68603"/>
                </a:lnTo>
                <a:lnTo>
                  <a:pt x="3263174" y="68603"/>
                </a:lnTo>
                <a:cubicBezTo>
                  <a:pt x="3259590" y="88075"/>
                  <a:pt x="3255919" y="102424"/>
                  <a:pt x="3252161" y="111652"/>
                </a:cubicBezTo>
                <a:cubicBezTo>
                  <a:pt x="3260743" y="107001"/>
                  <a:pt x="3270460" y="104883"/>
                  <a:pt x="3281313" y="105299"/>
                </a:cubicBezTo>
                <a:cubicBezTo>
                  <a:pt x="3292164" y="105714"/>
                  <a:pt x="3302555" y="108198"/>
                  <a:pt x="3312483" y="112749"/>
                </a:cubicBezTo>
                <a:cubicBezTo>
                  <a:pt x="3322411" y="117301"/>
                  <a:pt x="3329595" y="123412"/>
                  <a:pt x="3334035" y="131083"/>
                </a:cubicBezTo>
                <a:cubicBezTo>
                  <a:pt x="3338475" y="138754"/>
                  <a:pt x="3341693" y="146375"/>
                  <a:pt x="3343690" y="153947"/>
                </a:cubicBezTo>
                <a:cubicBezTo>
                  <a:pt x="3345687" y="161519"/>
                  <a:pt x="3346481" y="169748"/>
                  <a:pt x="3346071" y="178634"/>
                </a:cubicBezTo>
                <a:cubicBezTo>
                  <a:pt x="3345662" y="187520"/>
                  <a:pt x="3343836" y="196623"/>
                  <a:pt x="3340593" y="205944"/>
                </a:cubicBezTo>
                <a:cubicBezTo>
                  <a:pt x="3337349" y="215264"/>
                  <a:pt x="3332410" y="223037"/>
                  <a:pt x="3325775" y="229263"/>
                </a:cubicBezTo>
                <a:cubicBezTo>
                  <a:pt x="3319140" y="235489"/>
                  <a:pt x="3311134" y="240425"/>
                  <a:pt x="3301758" y="244072"/>
                </a:cubicBezTo>
                <a:cubicBezTo>
                  <a:pt x="3292382" y="247718"/>
                  <a:pt x="3281529" y="249141"/>
                  <a:pt x="3269202" y="248341"/>
                </a:cubicBezTo>
                <a:cubicBezTo>
                  <a:pt x="3256874" y="247541"/>
                  <a:pt x="3245147" y="243021"/>
                  <a:pt x="3234022" y="234779"/>
                </a:cubicBezTo>
                <a:cubicBezTo>
                  <a:pt x="3222897" y="226538"/>
                  <a:pt x="3215276" y="211888"/>
                  <a:pt x="3211159" y="190828"/>
                </a:cubicBezTo>
                <a:lnTo>
                  <a:pt x="3238450" y="182866"/>
                </a:lnTo>
                <a:cubicBezTo>
                  <a:pt x="3244143" y="204979"/>
                  <a:pt x="3252939" y="216929"/>
                  <a:pt x="3264839" y="218715"/>
                </a:cubicBezTo>
                <a:cubicBezTo>
                  <a:pt x="3276739" y="220501"/>
                  <a:pt x="3286401" y="219255"/>
                  <a:pt x="3293823" y="214976"/>
                </a:cubicBezTo>
                <a:cubicBezTo>
                  <a:pt x="3301246" y="210697"/>
                  <a:pt x="3306641" y="204638"/>
                  <a:pt x="3310008" y="196800"/>
                </a:cubicBezTo>
                <a:cubicBezTo>
                  <a:pt x="3313376" y="188962"/>
                  <a:pt x="3314870" y="180231"/>
                  <a:pt x="3314492" y="170606"/>
                </a:cubicBezTo>
                <a:cubicBezTo>
                  <a:pt x="3314113" y="160982"/>
                  <a:pt x="3311621" y="152980"/>
                  <a:pt x="3307013" y="146599"/>
                </a:cubicBezTo>
                <a:cubicBezTo>
                  <a:pt x="3302406" y="140218"/>
                  <a:pt x="3296549" y="135936"/>
                  <a:pt x="3289442" y="133753"/>
                </a:cubicBezTo>
                <a:cubicBezTo>
                  <a:pt x="3282336" y="131570"/>
                  <a:pt x="3274290" y="131582"/>
                  <a:pt x="3265304" y="133790"/>
                </a:cubicBezTo>
                <a:cubicBezTo>
                  <a:pt x="3256319" y="135998"/>
                  <a:pt x="3248558" y="141510"/>
                  <a:pt x="3242022" y="150329"/>
                </a:cubicBezTo>
                <a:lnTo>
                  <a:pt x="3217000" y="147482"/>
                </a:lnTo>
                <a:cubicBezTo>
                  <a:pt x="3218563" y="140549"/>
                  <a:pt x="3226109" y="105271"/>
                  <a:pt x="3239641" y="41647"/>
                </a:cubicBezTo>
                <a:close/>
                <a:moveTo>
                  <a:pt x="1553716" y="41647"/>
                </a:moveTo>
                <a:lnTo>
                  <a:pt x="1652612" y="41647"/>
                </a:lnTo>
                <a:lnTo>
                  <a:pt x="1652612" y="68603"/>
                </a:lnTo>
                <a:lnTo>
                  <a:pt x="1577249" y="68603"/>
                </a:lnTo>
                <a:cubicBezTo>
                  <a:pt x="1573665" y="88075"/>
                  <a:pt x="1569994" y="102424"/>
                  <a:pt x="1566236" y="111652"/>
                </a:cubicBezTo>
                <a:cubicBezTo>
                  <a:pt x="1574819" y="107001"/>
                  <a:pt x="1584536" y="104883"/>
                  <a:pt x="1595388" y="105299"/>
                </a:cubicBezTo>
                <a:cubicBezTo>
                  <a:pt x="1606240" y="105714"/>
                  <a:pt x="1616630" y="108198"/>
                  <a:pt x="1626558" y="112749"/>
                </a:cubicBezTo>
                <a:cubicBezTo>
                  <a:pt x="1636486" y="117301"/>
                  <a:pt x="1643670" y="123412"/>
                  <a:pt x="1648110" y="131083"/>
                </a:cubicBezTo>
                <a:cubicBezTo>
                  <a:pt x="1652550" y="138754"/>
                  <a:pt x="1655769" y="146375"/>
                  <a:pt x="1657765" y="153947"/>
                </a:cubicBezTo>
                <a:cubicBezTo>
                  <a:pt x="1659762" y="161519"/>
                  <a:pt x="1660556" y="169748"/>
                  <a:pt x="1660146" y="178634"/>
                </a:cubicBezTo>
                <a:cubicBezTo>
                  <a:pt x="1659738" y="187520"/>
                  <a:pt x="1657911" y="196623"/>
                  <a:pt x="1654668" y="205944"/>
                </a:cubicBezTo>
                <a:cubicBezTo>
                  <a:pt x="1651425" y="215264"/>
                  <a:pt x="1646486" y="223037"/>
                  <a:pt x="1639850" y="229263"/>
                </a:cubicBezTo>
                <a:cubicBezTo>
                  <a:pt x="1633215" y="235489"/>
                  <a:pt x="1625210" y="240425"/>
                  <a:pt x="1615833" y="244072"/>
                </a:cubicBezTo>
                <a:cubicBezTo>
                  <a:pt x="1606457" y="247718"/>
                  <a:pt x="1595605" y="249141"/>
                  <a:pt x="1583277" y="248341"/>
                </a:cubicBezTo>
                <a:cubicBezTo>
                  <a:pt x="1570949" y="247541"/>
                  <a:pt x="1559223" y="243021"/>
                  <a:pt x="1548098" y="234779"/>
                </a:cubicBezTo>
                <a:cubicBezTo>
                  <a:pt x="1536973" y="226538"/>
                  <a:pt x="1529352" y="211888"/>
                  <a:pt x="1525234" y="190828"/>
                </a:cubicBezTo>
                <a:lnTo>
                  <a:pt x="1552526" y="182866"/>
                </a:lnTo>
                <a:cubicBezTo>
                  <a:pt x="1558218" y="204979"/>
                  <a:pt x="1567014" y="216929"/>
                  <a:pt x="1578914" y="218715"/>
                </a:cubicBezTo>
                <a:cubicBezTo>
                  <a:pt x="1590814" y="220501"/>
                  <a:pt x="1600476" y="219255"/>
                  <a:pt x="1607898" y="214976"/>
                </a:cubicBezTo>
                <a:cubicBezTo>
                  <a:pt x="1615321" y="210697"/>
                  <a:pt x="1620717" y="204638"/>
                  <a:pt x="1624084" y="196800"/>
                </a:cubicBezTo>
                <a:cubicBezTo>
                  <a:pt x="1627451" y="188962"/>
                  <a:pt x="1628945" y="180231"/>
                  <a:pt x="1628567" y="170606"/>
                </a:cubicBezTo>
                <a:cubicBezTo>
                  <a:pt x="1628189" y="160982"/>
                  <a:pt x="1625696" y="152980"/>
                  <a:pt x="1621089" y="146599"/>
                </a:cubicBezTo>
                <a:cubicBezTo>
                  <a:pt x="1616481" y="140218"/>
                  <a:pt x="1610624" y="135936"/>
                  <a:pt x="1603517" y="133753"/>
                </a:cubicBezTo>
                <a:cubicBezTo>
                  <a:pt x="1596411" y="131570"/>
                  <a:pt x="1588365" y="131582"/>
                  <a:pt x="1579380" y="133790"/>
                </a:cubicBezTo>
                <a:cubicBezTo>
                  <a:pt x="1570394" y="135998"/>
                  <a:pt x="1562633" y="141510"/>
                  <a:pt x="1556097" y="150329"/>
                </a:cubicBezTo>
                <a:lnTo>
                  <a:pt x="1531075" y="147482"/>
                </a:lnTo>
                <a:cubicBezTo>
                  <a:pt x="1532638" y="140549"/>
                  <a:pt x="1540185" y="105271"/>
                  <a:pt x="1553716" y="41647"/>
                </a:cubicBezTo>
                <a:close/>
                <a:moveTo>
                  <a:pt x="1450648" y="35845"/>
                </a:moveTo>
                <a:cubicBezTo>
                  <a:pt x="1454440" y="35853"/>
                  <a:pt x="1458019" y="36270"/>
                  <a:pt x="1461386" y="37098"/>
                </a:cubicBezTo>
                <a:cubicBezTo>
                  <a:pt x="1468121" y="38754"/>
                  <a:pt x="1475033" y="41876"/>
                  <a:pt x="1482121" y="46465"/>
                </a:cubicBezTo>
                <a:cubicBezTo>
                  <a:pt x="1489209" y="51054"/>
                  <a:pt x="1494969" y="57785"/>
                  <a:pt x="1499403" y="66659"/>
                </a:cubicBezTo>
                <a:cubicBezTo>
                  <a:pt x="1503837" y="75533"/>
                  <a:pt x="1505449" y="86243"/>
                  <a:pt x="1504240" y="98787"/>
                </a:cubicBezTo>
                <a:cubicBezTo>
                  <a:pt x="1503030" y="111332"/>
                  <a:pt x="1496863" y="126144"/>
                  <a:pt x="1485738" y="143222"/>
                </a:cubicBezTo>
                <a:cubicBezTo>
                  <a:pt x="1474614" y="160300"/>
                  <a:pt x="1453759" y="185198"/>
                  <a:pt x="1423175" y="217915"/>
                </a:cubicBezTo>
                <a:lnTo>
                  <a:pt x="1507226" y="217915"/>
                </a:lnTo>
                <a:lnTo>
                  <a:pt x="1507226" y="244872"/>
                </a:lnTo>
                <a:lnTo>
                  <a:pt x="1382173" y="244872"/>
                </a:lnTo>
                <a:lnTo>
                  <a:pt x="1382173" y="236481"/>
                </a:lnTo>
                <a:cubicBezTo>
                  <a:pt x="1382979" y="224402"/>
                  <a:pt x="1388526" y="213612"/>
                  <a:pt x="1398814" y="204111"/>
                </a:cubicBezTo>
                <a:cubicBezTo>
                  <a:pt x="1409102" y="194611"/>
                  <a:pt x="1421975" y="180010"/>
                  <a:pt x="1437435" y="160309"/>
                </a:cubicBezTo>
                <a:cubicBezTo>
                  <a:pt x="1452894" y="140608"/>
                  <a:pt x="1462918" y="125437"/>
                  <a:pt x="1467507" y="114796"/>
                </a:cubicBezTo>
                <a:cubicBezTo>
                  <a:pt x="1472096" y="104155"/>
                  <a:pt x="1473842" y="95271"/>
                  <a:pt x="1472744" y="88146"/>
                </a:cubicBezTo>
                <a:cubicBezTo>
                  <a:pt x="1471646" y="81021"/>
                  <a:pt x="1468354" y="75204"/>
                  <a:pt x="1462866" y="70696"/>
                </a:cubicBezTo>
                <a:cubicBezTo>
                  <a:pt x="1457378" y="66188"/>
                  <a:pt x="1450953" y="64309"/>
                  <a:pt x="1443592" y="65059"/>
                </a:cubicBezTo>
                <a:cubicBezTo>
                  <a:pt x="1436232" y="65810"/>
                  <a:pt x="1429140" y="68696"/>
                  <a:pt x="1422320" y="73719"/>
                </a:cubicBezTo>
                <a:cubicBezTo>
                  <a:pt x="1415498" y="78742"/>
                  <a:pt x="1409923" y="87157"/>
                  <a:pt x="1405595" y="98964"/>
                </a:cubicBezTo>
                <a:lnTo>
                  <a:pt x="1377504" y="94797"/>
                </a:lnTo>
                <a:cubicBezTo>
                  <a:pt x="1383878" y="74296"/>
                  <a:pt x="1392182" y="59748"/>
                  <a:pt x="1402414" y="51153"/>
                </a:cubicBezTo>
                <a:cubicBezTo>
                  <a:pt x="1412646" y="42558"/>
                  <a:pt x="1424719" y="37858"/>
                  <a:pt x="1438634" y="37052"/>
                </a:cubicBezTo>
                <a:cubicBezTo>
                  <a:pt x="1442851" y="36239"/>
                  <a:pt x="1446856" y="35837"/>
                  <a:pt x="1450648" y="35845"/>
                </a:cubicBezTo>
                <a:close/>
                <a:moveTo>
                  <a:pt x="1298248" y="35845"/>
                </a:moveTo>
                <a:cubicBezTo>
                  <a:pt x="1302040" y="35853"/>
                  <a:pt x="1305620" y="36270"/>
                  <a:pt x="1308987" y="37098"/>
                </a:cubicBezTo>
                <a:cubicBezTo>
                  <a:pt x="1315721" y="38754"/>
                  <a:pt x="1322633" y="41876"/>
                  <a:pt x="1329720" y="46465"/>
                </a:cubicBezTo>
                <a:cubicBezTo>
                  <a:pt x="1336808" y="51054"/>
                  <a:pt x="1342569" y="57785"/>
                  <a:pt x="1347003" y="66659"/>
                </a:cubicBezTo>
                <a:cubicBezTo>
                  <a:pt x="1351437" y="75533"/>
                  <a:pt x="1353049" y="86243"/>
                  <a:pt x="1351840" y="98787"/>
                </a:cubicBezTo>
                <a:cubicBezTo>
                  <a:pt x="1350631" y="111332"/>
                  <a:pt x="1344463" y="126144"/>
                  <a:pt x="1333339" y="143222"/>
                </a:cubicBezTo>
                <a:cubicBezTo>
                  <a:pt x="1322214" y="160300"/>
                  <a:pt x="1301359" y="185198"/>
                  <a:pt x="1270775" y="217915"/>
                </a:cubicBezTo>
                <a:lnTo>
                  <a:pt x="1354826" y="217915"/>
                </a:lnTo>
                <a:lnTo>
                  <a:pt x="1354826" y="244872"/>
                </a:lnTo>
                <a:lnTo>
                  <a:pt x="1229773" y="244872"/>
                </a:lnTo>
                <a:lnTo>
                  <a:pt x="1229773" y="236481"/>
                </a:lnTo>
                <a:cubicBezTo>
                  <a:pt x="1230579" y="224402"/>
                  <a:pt x="1236126" y="213612"/>
                  <a:pt x="1246414" y="204111"/>
                </a:cubicBezTo>
                <a:cubicBezTo>
                  <a:pt x="1256702" y="194611"/>
                  <a:pt x="1269575" y="180010"/>
                  <a:pt x="1285035" y="160309"/>
                </a:cubicBezTo>
                <a:cubicBezTo>
                  <a:pt x="1300494" y="140608"/>
                  <a:pt x="1310519" y="125437"/>
                  <a:pt x="1315108" y="114796"/>
                </a:cubicBezTo>
                <a:cubicBezTo>
                  <a:pt x="1319696" y="104155"/>
                  <a:pt x="1321442" y="95271"/>
                  <a:pt x="1320344" y="88146"/>
                </a:cubicBezTo>
                <a:cubicBezTo>
                  <a:pt x="1319246" y="81021"/>
                  <a:pt x="1315954" y="75204"/>
                  <a:pt x="1310465" y="70696"/>
                </a:cubicBezTo>
                <a:cubicBezTo>
                  <a:pt x="1304978" y="66188"/>
                  <a:pt x="1298553" y="64309"/>
                  <a:pt x="1291192" y="65059"/>
                </a:cubicBezTo>
                <a:cubicBezTo>
                  <a:pt x="1283831" y="65810"/>
                  <a:pt x="1276740" y="68696"/>
                  <a:pt x="1269920" y="73719"/>
                </a:cubicBezTo>
                <a:cubicBezTo>
                  <a:pt x="1263098" y="78742"/>
                  <a:pt x="1257523" y="87157"/>
                  <a:pt x="1253195" y="98964"/>
                </a:cubicBezTo>
                <a:lnTo>
                  <a:pt x="1225103" y="94797"/>
                </a:lnTo>
                <a:cubicBezTo>
                  <a:pt x="1231479" y="74296"/>
                  <a:pt x="1239781" y="59748"/>
                  <a:pt x="1250013" y="51153"/>
                </a:cubicBezTo>
                <a:cubicBezTo>
                  <a:pt x="1260246" y="42558"/>
                  <a:pt x="1272319" y="37858"/>
                  <a:pt x="1286234" y="37052"/>
                </a:cubicBezTo>
                <a:cubicBezTo>
                  <a:pt x="1290451" y="36239"/>
                  <a:pt x="1294456" y="35837"/>
                  <a:pt x="1298248" y="35845"/>
                </a:cubicBezTo>
                <a:close/>
                <a:moveTo>
                  <a:pt x="4643879" y="33572"/>
                </a:moveTo>
                <a:cubicBezTo>
                  <a:pt x="4645434" y="33470"/>
                  <a:pt x="4647403" y="33675"/>
                  <a:pt x="4649787" y="34187"/>
                </a:cubicBezTo>
                <a:cubicBezTo>
                  <a:pt x="4659325" y="36233"/>
                  <a:pt x="4667129" y="39228"/>
                  <a:pt x="4673200" y="43172"/>
                </a:cubicBezTo>
                <a:cubicBezTo>
                  <a:pt x="4679271" y="47116"/>
                  <a:pt x="4681357" y="53510"/>
                  <a:pt x="4679460" y="62353"/>
                </a:cubicBezTo>
                <a:cubicBezTo>
                  <a:pt x="4677562" y="71195"/>
                  <a:pt x="4674090" y="74749"/>
                  <a:pt x="4669042" y="73012"/>
                </a:cubicBezTo>
                <a:cubicBezTo>
                  <a:pt x="4663994" y="71276"/>
                  <a:pt x="4659033" y="67971"/>
                  <a:pt x="4654159" y="63097"/>
                </a:cubicBezTo>
                <a:cubicBezTo>
                  <a:pt x="4649198" y="57305"/>
                  <a:pt x="4644845" y="50527"/>
                  <a:pt x="4641099" y="42763"/>
                </a:cubicBezTo>
                <a:cubicBezTo>
                  <a:pt x="4638290" y="36940"/>
                  <a:pt x="4639217" y="33876"/>
                  <a:pt x="4643879" y="33572"/>
                </a:cubicBezTo>
                <a:close/>
                <a:moveTo>
                  <a:pt x="4705126" y="29738"/>
                </a:moveTo>
                <a:cubicBezTo>
                  <a:pt x="4707753" y="29148"/>
                  <a:pt x="4711805" y="29269"/>
                  <a:pt x="4717281" y="30103"/>
                </a:cubicBezTo>
                <a:cubicBezTo>
                  <a:pt x="4728232" y="31771"/>
                  <a:pt x="4735453" y="35247"/>
                  <a:pt x="4738945" y="40531"/>
                </a:cubicBezTo>
                <a:cubicBezTo>
                  <a:pt x="4742436" y="45814"/>
                  <a:pt x="4743428" y="51814"/>
                  <a:pt x="4741921" y="58529"/>
                </a:cubicBezTo>
                <a:cubicBezTo>
                  <a:pt x="4740414" y="65245"/>
                  <a:pt x="4736551" y="67543"/>
                  <a:pt x="4730331" y="65422"/>
                </a:cubicBezTo>
                <a:cubicBezTo>
                  <a:pt x="4724111" y="63301"/>
                  <a:pt x="4717597" y="58415"/>
                  <a:pt x="4710788" y="50763"/>
                </a:cubicBezTo>
                <a:cubicBezTo>
                  <a:pt x="4705046" y="43383"/>
                  <a:pt x="4701954" y="37678"/>
                  <a:pt x="4701514" y="33647"/>
                </a:cubicBezTo>
                <a:cubicBezTo>
                  <a:pt x="4701294" y="31632"/>
                  <a:pt x="4702498" y="30329"/>
                  <a:pt x="4705126" y="29738"/>
                </a:cubicBezTo>
                <a:close/>
                <a:moveTo>
                  <a:pt x="7476711" y="28812"/>
                </a:moveTo>
                <a:cubicBezTo>
                  <a:pt x="7478511" y="29040"/>
                  <a:pt x="7480725" y="29716"/>
                  <a:pt x="7483353" y="30838"/>
                </a:cubicBezTo>
                <a:cubicBezTo>
                  <a:pt x="7493865" y="35328"/>
                  <a:pt x="7501669" y="39848"/>
                  <a:pt x="7506766" y="44400"/>
                </a:cubicBezTo>
                <a:cubicBezTo>
                  <a:pt x="7511863" y="48952"/>
                  <a:pt x="7512365" y="53680"/>
                  <a:pt x="7508273" y="58585"/>
                </a:cubicBezTo>
                <a:cubicBezTo>
                  <a:pt x="7504180" y="63490"/>
                  <a:pt x="7500041" y="70702"/>
                  <a:pt x="7495855" y="80221"/>
                </a:cubicBezTo>
                <a:cubicBezTo>
                  <a:pt x="7491669" y="89740"/>
                  <a:pt x="7487350" y="99448"/>
                  <a:pt x="7482897" y="109345"/>
                </a:cubicBezTo>
                <a:cubicBezTo>
                  <a:pt x="7495809" y="125009"/>
                  <a:pt x="7512291" y="142682"/>
                  <a:pt x="7532345" y="162365"/>
                </a:cubicBezTo>
                <a:cubicBezTo>
                  <a:pt x="7552400" y="182048"/>
                  <a:pt x="7568737" y="195516"/>
                  <a:pt x="7581357" y="202772"/>
                </a:cubicBezTo>
                <a:cubicBezTo>
                  <a:pt x="7593976" y="210027"/>
                  <a:pt x="7608351" y="216839"/>
                  <a:pt x="7624479" y="223208"/>
                </a:cubicBezTo>
                <a:cubicBezTo>
                  <a:pt x="7640609" y="229576"/>
                  <a:pt x="7639911" y="234001"/>
                  <a:pt x="7622387" y="236481"/>
                </a:cubicBezTo>
                <a:cubicBezTo>
                  <a:pt x="7604862" y="238962"/>
                  <a:pt x="7590109" y="239591"/>
                  <a:pt x="7578129" y="238370"/>
                </a:cubicBezTo>
                <a:cubicBezTo>
                  <a:pt x="7566148" y="237148"/>
                  <a:pt x="7556986" y="231995"/>
                  <a:pt x="7550642" y="222910"/>
                </a:cubicBezTo>
                <a:cubicBezTo>
                  <a:pt x="7544299" y="213825"/>
                  <a:pt x="7533084" y="198843"/>
                  <a:pt x="7516998" y="177964"/>
                </a:cubicBezTo>
                <a:cubicBezTo>
                  <a:pt x="7500912" y="157085"/>
                  <a:pt x="7487269" y="137362"/>
                  <a:pt x="7476070" y="118796"/>
                </a:cubicBezTo>
                <a:cubicBezTo>
                  <a:pt x="7463977" y="141715"/>
                  <a:pt x="7452003" y="161277"/>
                  <a:pt x="7440147" y="177480"/>
                </a:cubicBezTo>
                <a:cubicBezTo>
                  <a:pt x="7428291" y="193684"/>
                  <a:pt x="7416598" y="206558"/>
                  <a:pt x="7405069" y="216101"/>
                </a:cubicBezTo>
                <a:cubicBezTo>
                  <a:pt x="7393542" y="225645"/>
                  <a:pt x="7380649" y="232826"/>
                  <a:pt x="7366393" y="237644"/>
                </a:cubicBezTo>
                <a:cubicBezTo>
                  <a:pt x="7352137" y="242462"/>
                  <a:pt x="7352124" y="238801"/>
                  <a:pt x="7366356" y="226659"/>
                </a:cubicBezTo>
                <a:cubicBezTo>
                  <a:pt x="7380587" y="214517"/>
                  <a:pt x="7394621" y="199988"/>
                  <a:pt x="7408455" y="183071"/>
                </a:cubicBezTo>
                <a:cubicBezTo>
                  <a:pt x="7422291" y="166154"/>
                  <a:pt x="7434659" y="146992"/>
                  <a:pt x="7445561" y="125586"/>
                </a:cubicBezTo>
                <a:cubicBezTo>
                  <a:pt x="7456462" y="104179"/>
                  <a:pt x="7464219" y="86819"/>
                  <a:pt x="7468833" y="73505"/>
                </a:cubicBezTo>
                <a:cubicBezTo>
                  <a:pt x="7473447" y="60191"/>
                  <a:pt x="7474393" y="48629"/>
                  <a:pt x="7471671" y="38819"/>
                </a:cubicBezTo>
                <a:cubicBezTo>
                  <a:pt x="7469629" y="31461"/>
                  <a:pt x="7471309" y="28126"/>
                  <a:pt x="7476711" y="28812"/>
                </a:cubicBezTo>
                <a:close/>
                <a:moveTo>
                  <a:pt x="676518" y="26224"/>
                </a:moveTo>
                <a:cubicBezTo>
                  <a:pt x="678053" y="26404"/>
                  <a:pt x="679909" y="27018"/>
                  <a:pt x="682085" y="28066"/>
                </a:cubicBezTo>
                <a:cubicBezTo>
                  <a:pt x="690792" y="32258"/>
                  <a:pt x="697235" y="36869"/>
                  <a:pt x="701414" y="41898"/>
                </a:cubicBezTo>
                <a:cubicBezTo>
                  <a:pt x="705594" y="46927"/>
                  <a:pt x="704629" y="52043"/>
                  <a:pt x="698521" y="57246"/>
                </a:cubicBezTo>
                <a:cubicBezTo>
                  <a:pt x="692414" y="62449"/>
                  <a:pt x="679121" y="81365"/>
                  <a:pt x="658645" y="113996"/>
                </a:cubicBezTo>
                <a:cubicBezTo>
                  <a:pt x="672870" y="114008"/>
                  <a:pt x="683040" y="114014"/>
                  <a:pt x="689154" y="114014"/>
                </a:cubicBezTo>
                <a:cubicBezTo>
                  <a:pt x="699858" y="100583"/>
                  <a:pt x="704627" y="89635"/>
                  <a:pt x="703461" y="81170"/>
                </a:cubicBezTo>
                <a:cubicBezTo>
                  <a:pt x="702295" y="72705"/>
                  <a:pt x="708155" y="72922"/>
                  <a:pt x="721041" y="81821"/>
                </a:cubicBezTo>
                <a:cubicBezTo>
                  <a:pt x="733927" y="90720"/>
                  <a:pt x="737016" y="97064"/>
                  <a:pt x="730306" y="100852"/>
                </a:cubicBezTo>
                <a:cubicBezTo>
                  <a:pt x="723596" y="104641"/>
                  <a:pt x="704378" y="122640"/>
                  <a:pt x="672653" y="154849"/>
                </a:cubicBezTo>
                <a:cubicBezTo>
                  <a:pt x="690959" y="152555"/>
                  <a:pt x="705265" y="150620"/>
                  <a:pt x="715572" y="149045"/>
                </a:cubicBezTo>
                <a:cubicBezTo>
                  <a:pt x="725878" y="147470"/>
                  <a:pt x="725785" y="149975"/>
                  <a:pt x="715293" y="156561"/>
                </a:cubicBezTo>
                <a:cubicBezTo>
                  <a:pt x="704800" y="163146"/>
                  <a:pt x="693564" y="168758"/>
                  <a:pt x="681583" y="173397"/>
                </a:cubicBezTo>
                <a:cubicBezTo>
                  <a:pt x="669603" y="178035"/>
                  <a:pt x="660387" y="182159"/>
                  <a:pt x="653938" y="185768"/>
                </a:cubicBezTo>
                <a:cubicBezTo>
                  <a:pt x="647489" y="189377"/>
                  <a:pt x="642165" y="186909"/>
                  <a:pt x="637967" y="178364"/>
                </a:cubicBezTo>
                <a:cubicBezTo>
                  <a:pt x="633769" y="169819"/>
                  <a:pt x="636680" y="163686"/>
                  <a:pt x="646701" y="159965"/>
                </a:cubicBezTo>
                <a:cubicBezTo>
                  <a:pt x="656722" y="156244"/>
                  <a:pt x="668833" y="145250"/>
                  <a:pt x="683034" y="126981"/>
                </a:cubicBezTo>
                <a:cubicBezTo>
                  <a:pt x="662186" y="130020"/>
                  <a:pt x="648426" y="133502"/>
                  <a:pt x="641753" y="137427"/>
                </a:cubicBezTo>
                <a:cubicBezTo>
                  <a:pt x="635080" y="141352"/>
                  <a:pt x="630758" y="139002"/>
                  <a:pt x="628786" y="130376"/>
                </a:cubicBezTo>
                <a:cubicBezTo>
                  <a:pt x="626815" y="121750"/>
                  <a:pt x="628851" y="116408"/>
                  <a:pt x="634897" y="114349"/>
                </a:cubicBezTo>
                <a:cubicBezTo>
                  <a:pt x="640944" y="112291"/>
                  <a:pt x="645960" y="107274"/>
                  <a:pt x="649948" y="99299"/>
                </a:cubicBezTo>
                <a:cubicBezTo>
                  <a:pt x="653935" y="91324"/>
                  <a:pt x="658890" y="81260"/>
                  <a:pt x="664812" y="69106"/>
                </a:cubicBezTo>
                <a:cubicBezTo>
                  <a:pt x="670734" y="56951"/>
                  <a:pt x="672917" y="46025"/>
                  <a:pt x="671361" y="36326"/>
                </a:cubicBezTo>
                <a:cubicBezTo>
                  <a:pt x="670193" y="29052"/>
                  <a:pt x="671912" y="25685"/>
                  <a:pt x="676518" y="26224"/>
                </a:cubicBezTo>
                <a:close/>
                <a:moveTo>
                  <a:pt x="2785733" y="25908"/>
                </a:moveTo>
                <a:cubicBezTo>
                  <a:pt x="2793039" y="24705"/>
                  <a:pt x="2799602" y="26993"/>
                  <a:pt x="2805425" y="32773"/>
                </a:cubicBezTo>
                <a:cubicBezTo>
                  <a:pt x="2811248" y="38552"/>
                  <a:pt x="2809189" y="42658"/>
                  <a:pt x="2799249" y="45088"/>
                </a:cubicBezTo>
                <a:cubicBezTo>
                  <a:pt x="2789309" y="47519"/>
                  <a:pt x="2779105" y="49144"/>
                  <a:pt x="2768637" y="49963"/>
                </a:cubicBezTo>
                <a:cubicBezTo>
                  <a:pt x="2777976" y="53187"/>
                  <a:pt x="2782224" y="57082"/>
                  <a:pt x="2781380" y="61646"/>
                </a:cubicBezTo>
                <a:cubicBezTo>
                  <a:pt x="2780537" y="66210"/>
                  <a:pt x="2778621" y="71208"/>
                  <a:pt x="2775632" y="76640"/>
                </a:cubicBezTo>
                <a:cubicBezTo>
                  <a:pt x="2791383" y="75152"/>
                  <a:pt x="2801661" y="73611"/>
                  <a:pt x="2806467" y="72017"/>
                </a:cubicBezTo>
                <a:cubicBezTo>
                  <a:pt x="2811273" y="70423"/>
                  <a:pt x="2817781" y="72358"/>
                  <a:pt x="2825991" y="77821"/>
                </a:cubicBezTo>
                <a:cubicBezTo>
                  <a:pt x="2834202" y="83285"/>
                  <a:pt x="2838757" y="87659"/>
                  <a:pt x="2839656" y="90946"/>
                </a:cubicBezTo>
                <a:cubicBezTo>
                  <a:pt x="2840555" y="94233"/>
                  <a:pt x="2838881" y="97206"/>
                  <a:pt x="2834633" y="99867"/>
                </a:cubicBezTo>
                <a:cubicBezTo>
                  <a:pt x="2830385" y="102527"/>
                  <a:pt x="2826106" y="106896"/>
                  <a:pt x="2821796" y="112973"/>
                </a:cubicBezTo>
                <a:cubicBezTo>
                  <a:pt x="2817486" y="119050"/>
                  <a:pt x="2811782" y="126017"/>
                  <a:pt x="2804681" y="133874"/>
                </a:cubicBezTo>
                <a:cubicBezTo>
                  <a:pt x="2797581" y="141731"/>
                  <a:pt x="2793429" y="142155"/>
                  <a:pt x="2792226" y="135148"/>
                </a:cubicBezTo>
                <a:cubicBezTo>
                  <a:pt x="2774379" y="137480"/>
                  <a:pt x="2756011" y="139501"/>
                  <a:pt x="2737122" y="141213"/>
                </a:cubicBezTo>
                <a:cubicBezTo>
                  <a:pt x="2741786" y="142255"/>
                  <a:pt x="2743460" y="144310"/>
                  <a:pt x="2742145" y="147380"/>
                </a:cubicBezTo>
                <a:cubicBezTo>
                  <a:pt x="2740831" y="150449"/>
                  <a:pt x="2737600" y="155277"/>
                  <a:pt x="2732453" y="161863"/>
                </a:cubicBezTo>
                <a:lnTo>
                  <a:pt x="2757996" y="160988"/>
                </a:lnTo>
                <a:cubicBezTo>
                  <a:pt x="2757996" y="157280"/>
                  <a:pt x="2758830" y="154552"/>
                  <a:pt x="2760498" y="152803"/>
                </a:cubicBezTo>
                <a:cubicBezTo>
                  <a:pt x="2762166" y="151054"/>
                  <a:pt x="2768259" y="152518"/>
                  <a:pt x="2778776" y="157193"/>
                </a:cubicBezTo>
                <a:cubicBezTo>
                  <a:pt x="2807475" y="154899"/>
                  <a:pt x="2827043" y="152961"/>
                  <a:pt x="2837479" y="151380"/>
                </a:cubicBezTo>
                <a:cubicBezTo>
                  <a:pt x="2847916" y="149798"/>
                  <a:pt x="2857965" y="150874"/>
                  <a:pt x="2867626" y="154607"/>
                </a:cubicBezTo>
                <a:cubicBezTo>
                  <a:pt x="2877287" y="158340"/>
                  <a:pt x="2884022" y="163813"/>
                  <a:pt x="2887830" y="171025"/>
                </a:cubicBezTo>
                <a:cubicBezTo>
                  <a:pt x="2891637" y="178237"/>
                  <a:pt x="2884289" y="180482"/>
                  <a:pt x="2865784" y="177759"/>
                </a:cubicBezTo>
                <a:cubicBezTo>
                  <a:pt x="2847280" y="175037"/>
                  <a:pt x="2831994" y="173676"/>
                  <a:pt x="2819927" y="173676"/>
                </a:cubicBezTo>
                <a:lnTo>
                  <a:pt x="2782794" y="173676"/>
                </a:lnTo>
                <a:cubicBezTo>
                  <a:pt x="2778577" y="186314"/>
                  <a:pt x="2773077" y="197333"/>
                  <a:pt x="2766293" y="206734"/>
                </a:cubicBezTo>
                <a:cubicBezTo>
                  <a:pt x="2803177" y="222535"/>
                  <a:pt x="2824463" y="235536"/>
                  <a:pt x="2830149" y="245737"/>
                </a:cubicBezTo>
                <a:cubicBezTo>
                  <a:pt x="2835836" y="255938"/>
                  <a:pt x="2837870" y="264377"/>
                  <a:pt x="2836251" y="271056"/>
                </a:cubicBezTo>
                <a:cubicBezTo>
                  <a:pt x="2834633" y="277735"/>
                  <a:pt x="2828118" y="276789"/>
                  <a:pt x="2816708" y="268219"/>
                </a:cubicBezTo>
                <a:cubicBezTo>
                  <a:pt x="2805298" y="259649"/>
                  <a:pt x="2796278" y="252784"/>
                  <a:pt x="2789650" y="247625"/>
                </a:cubicBezTo>
                <a:cubicBezTo>
                  <a:pt x="2783021" y="242466"/>
                  <a:pt x="2771471" y="233381"/>
                  <a:pt x="2755000" y="220371"/>
                </a:cubicBezTo>
                <a:cubicBezTo>
                  <a:pt x="2747646" y="229226"/>
                  <a:pt x="2739330" y="236075"/>
                  <a:pt x="2730053" y="240918"/>
                </a:cubicBezTo>
                <a:cubicBezTo>
                  <a:pt x="2720776" y="245761"/>
                  <a:pt x="2711226" y="249557"/>
                  <a:pt x="2701404" y="252304"/>
                </a:cubicBezTo>
                <a:cubicBezTo>
                  <a:pt x="2691581" y="255051"/>
                  <a:pt x="2682236" y="257224"/>
                  <a:pt x="2673368" y="258824"/>
                </a:cubicBezTo>
                <a:cubicBezTo>
                  <a:pt x="2664500" y="260424"/>
                  <a:pt x="2655180" y="260545"/>
                  <a:pt x="2645407" y="259187"/>
                </a:cubicBezTo>
                <a:cubicBezTo>
                  <a:pt x="2635634" y="257829"/>
                  <a:pt x="2638874" y="254735"/>
                  <a:pt x="2655127" y="249904"/>
                </a:cubicBezTo>
                <a:cubicBezTo>
                  <a:pt x="2671381" y="245073"/>
                  <a:pt x="2686722" y="239430"/>
                  <a:pt x="2701153" y="232975"/>
                </a:cubicBezTo>
                <a:cubicBezTo>
                  <a:pt x="2715583" y="226519"/>
                  <a:pt x="2727523" y="219360"/>
                  <a:pt x="2736974" y="211497"/>
                </a:cubicBezTo>
                <a:cubicBezTo>
                  <a:pt x="2719300" y="205693"/>
                  <a:pt x="2707682" y="202266"/>
                  <a:pt x="2702120" y="201218"/>
                </a:cubicBezTo>
                <a:cubicBezTo>
                  <a:pt x="2696558" y="200170"/>
                  <a:pt x="2694796" y="197687"/>
                  <a:pt x="2696837" y="193768"/>
                </a:cubicBezTo>
                <a:cubicBezTo>
                  <a:pt x="2698877" y="189849"/>
                  <a:pt x="2702142" y="185092"/>
                  <a:pt x="2706631" y="179499"/>
                </a:cubicBezTo>
                <a:cubicBezTo>
                  <a:pt x="2675005" y="184956"/>
                  <a:pt x="2655317" y="188655"/>
                  <a:pt x="2647565" y="190596"/>
                </a:cubicBezTo>
                <a:cubicBezTo>
                  <a:pt x="2639814" y="192537"/>
                  <a:pt x="2631765" y="190131"/>
                  <a:pt x="2623418" y="183378"/>
                </a:cubicBezTo>
                <a:cubicBezTo>
                  <a:pt x="2615071" y="176625"/>
                  <a:pt x="2613301" y="172923"/>
                  <a:pt x="2618106" y="172271"/>
                </a:cubicBezTo>
                <a:cubicBezTo>
                  <a:pt x="2622912" y="171620"/>
                  <a:pt x="2628317" y="171093"/>
                  <a:pt x="2634319" y="170690"/>
                </a:cubicBezTo>
                <a:cubicBezTo>
                  <a:pt x="2640322" y="170287"/>
                  <a:pt x="2650008" y="169515"/>
                  <a:pt x="2663378" y="168374"/>
                </a:cubicBezTo>
                <a:cubicBezTo>
                  <a:pt x="2676748" y="167233"/>
                  <a:pt x="2692952" y="165565"/>
                  <a:pt x="2711989" y="163370"/>
                </a:cubicBezTo>
                <a:cubicBezTo>
                  <a:pt x="2713862" y="158632"/>
                  <a:pt x="2715576" y="154300"/>
                  <a:pt x="2717133" y="150375"/>
                </a:cubicBezTo>
                <a:cubicBezTo>
                  <a:pt x="2718690" y="146450"/>
                  <a:pt x="2720379" y="144487"/>
                  <a:pt x="2722202" y="144487"/>
                </a:cubicBezTo>
                <a:lnTo>
                  <a:pt x="2700195" y="146571"/>
                </a:lnTo>
                <a:cubicBezTo>
                  <a:pt x="2696437" y="156071"/>
                  <a:pt x="2690806" y="152372"/>
                  <a:pt x="2683303" y="135474"/>
                </a:cubicBezTo>
                <a:cubicBezTo>
                  <a:pt x="2675799" y="118575"/>
                  <a:pt x="2670029" y="106489"/>
                  <a:pt x="2665992" y="99215"/>
                </a:cubicBezTo>
                <a:cubicBezTo>
                  <a:pt x="2661955" y="91941"/>
                  <a:pt x="2664011" y="88695"/>
                  <a:pt x="2672159" y="89476"/>
                </a:cubicBezTo>
                <a:cubicBezTo>
                  <a:pt x="2680307" y="90258"/>
                  <a:pt x="2686803" y="90469"/>
                  <a:pt x="2691646" y="90109"/>
                </a:cubicBezTo>
                <a:cubicBezTo>
                  <a:pt x="2696489" y="89749"/>
                  <a:pt x="2703425" y="88614"/>
                  <a:pt x="2712454" y="86705"/>
                </a:cubicBezTo>
                <a:cubicBezTo>
                  <a:pt x="2711003" y="69143"/>
                  <a:pt x="2709639" y="59996"/>
                  <a:pt x="2708361" y="59264"/>
                </a:cubicBezTo>
                <a:cubicBezTo>
                  <a:pt x="2701875" y="60046"/>
                  <a:pt x="2695878" y="57844"/>
                  <a:pt x="2690372" y="52660"/>
                </a:cubicBezTo>
                <a:cubicBezTo>
                  <a:pt x="2684865" y="47476"/>
                  <a:pt x="2687634" y="44161"/>
                  <a:pt x="2698678" y="42716"/>
                </a:cubicBezTo>
                <a:cubicBezTo>
                  <a:pt x="2709723" y="41272"/>
                  <a:pt x="2719914" y="39576"/>
                  <a:pt x="2729253" y="37628"/>
                </a:cubicBezTo>
                <a:cubicBezTo>
                  <a:pt x="2738592" y="35681"/>
                  <a:pt x="2748514" y="33542"/>
                  <a:pt x="2759019" y="31210"/>
                </a:cubicBezTo>
                <a:cubicBezTo>
                  <a:pt x="2769524" y="28879"/>
                  <a:pt x="2778428" y="27111"/>
                  <a:pt x="2785733" y="25908"/>
                </a:cubicBezTo>
                <a:close/>
                <a:moveTo>
                  <a:pt x="2065459" y="23687"/>
                </a:moveTo>
                <a:cubicBezTo>
                  <a:pt x="2068050" y="23568"/>
                  <a:pt x="2072245" y="24866"/>
                  <a:pt x="2078046" y="27583"/>
                </a:cubicBezTo>
                <a:cubicBezTo>
                  <a:pt x="2089649" y="33015"/>
                  <a:pt x="2096483" y="39337"/>
                  <a:pt x="2098548" y="46549"/>
                </a:cubicBezTo>
                <a:cubicBezTo>
                  <a:pt x="2100612" y="53761"/>
                  <a:pt x="2099778" y="60601"/>
                  <a:pt x="2096045" y="67068"/>
                </a:cubicBezTo>
                <a:cubicBezTo>
                  <a:pt x="2092312" y="73536"/>
                  <a:pt x="2087299" y="72969"/>
                  <a:pt x="2081004" y="65366"/>
                </a:cubicBezTo>
                <a:cubicBezTo>
                  <a:pt x="2074710" y="57764"/>
                  <a:pt x="2070354" y="51135"/>
                  <a:pt x="2067936" y="45479"/>
                </a:cubicBezTo>
                <a:cubicBezTo>
                  <a:pt x="2065554" y="39935"/>
                  <a:pt x="2063744" y="34208"/>
                  <a:pt x="2062504" y="28299"/>
                </a:cubicBezTo>
                <a:cubicBezTo>
                  <a:pt x="2061883" y="25344"/>
                  <a:pt x="2062869" y="23807"/>
                  <a:pt x="2065459" y="23687"/>
                </a:cubicBezTo>
                <a:close/>
                <a:moveTo>
                  <a:pt x="5295231" y="23113"/>
                </a:moveTo>
                <a:cubicBezTo>
                  <a:pt x="5296842" y="23139"/>
                  <a:pt x="5298819" y="23566"/>
                  <a:pt x="5301162" y="24392"/>
                </a:cubicBezTo>
                <a:cubicBezTo>
                  <a:pt x="5310532" y="27697"/>
                  <a:pt x="5317365" y="31616"/>
                  <a:pt x="5321662" y="36149"/>
                </a:cubicBezTo>
                <a:cubicBezTo>
                  <a:pt x="5325960" y="40683"/>
                  <a:pt x="5326701" y="45123"/>
                  <a:pt x="5323886" y="49470"/>
                </a:cubicBezTo>
                <a:cubicBezTo>
                  <a:pt x="5321070" y="53817"/>
                  <a:pt x="5317899" y="63639"/>
                  <a:pt x="5314370" y="78938"/>
                </a:cubicBezTo>
                <a:cubicBezTo>
                  <a:pt x="5310841" y="94236"/>
                  <a:pt x="5307248" y="107869"/>
                  <a:pt x="5303589" y="119837"/>
                </a:cubicBezTo>
                <a:cubicBezTo>
                  <a:pt x="5312358" y="119118"/>
                  <a:pt x="5321411" y="117760"/>
                  <a:pt x="5330751" y="115763"/>
                </a:cubicBezTo>
                <a:cubicBezTo>
                  <a:pt x="5332784" y="109277"/>
                  <a:pt x="5333023" y="102691"/>
                  <a:pt x="5331467" y="96006"/>
                </a:cubicBezTo>
                <a:cubicBezTo>
                  <a:pt x="5329910" y="89321"/>
                  <a:pt x="5334601" y="88996"/>
                  <a:pt x="5345540" y="95030"/>
                </a:cubicBezTo>
                <a:cubicBezTo>
                  <a:pt x="5356479" y="101063"/>
                  <a:pt x="5360947" y="106713"/>
                  <a:pt x="5358944" y="111977"/>
                </a:cubicBezTo>
                <a:cubicBezTo>
                  <a:pt x="5356941" y="117242"/>
                  <a:pt x="5354969" y="124156"/>
                  <a:pt x="5353028" y="132720"/>
                </a:cubicBezTo>
                <a:cubicBezTo>
                  <a:pt x="5351087" y="141284"/>
                  <a:pt x="5347958" y="151448"/>
                  <a:pt x="5343643" y="163211"/>
                </a:cubicBezTo>
                <a:cubicBezTo>
                  <a:pt x="5339326" y="174975"/>
                  <a:pt x="5334533" y="185334"/>
                  <a:pt x="5329262" y="194289"/>
                </a:cubicBezTo>
                <a:cubicBezTo>
                  <a:pt x="5341516" y="203156"/>
                  <a:pt x="5349056" y="211506"/>
                  <a:pt x="5351884" y="219338"/>
                </a:cubicBezTo>
                <a:cubicBezTo>
                  <a:pt x="5354712" y="227170"/>
                  <a:pt x="5354253" y="234940"/>
                  <a:pt x="5350508" y="242648"/>
                </a:cubicBezTo>
                <a:cubicBezTo>
                  <a:pt x="5346762" y="250357"/>
                  <a:pt x="5341401" y="248921"/>
                  <a:pt x="5334424" y="238342"/>
                </a:cubicBezTo>
                <a:cubicBezTo>
                  <a:pt x="5327448" y="227763"/>
                  <a:pt x="5321231" y="218269"/>
                  <a:pt x="5315775" y="209860"/>
                </a:cubicBezTo>
                <a:cubicBezTo>
                  <a:pt x="5302579" y="222820"/>
                  <a:pt x="5290195" y="231694"/>
                  <a:pt x="5278623" y="236481"/>
                </a:cubicBezTo>
                <a:cubicBezTo>
                  <a:pt x="5267052" y="241269"/>
                  <a:pt x="5255843" y="244059"/>
                  <a:pt x="5244997" y="244853"/>
                </a:cubicBezTo>
                <a:cubicBezTo>
                  <a:pt x="5234152" y="245647"/>
                  <a:pt x="5232893" y="243566"/>
                  <a:pt x="5241221" y="238612"/>
                </a:cubicBezTo>
                <a:cubicBezTo>
                  <a:pt x="5249549" y="233657"/>
                  <a:pt x="5259409" y="227763"/>
                  <a:pt x="5270800" y="220929"/>
                </a:cubicBezTo>
                <a:cubicBezTo>
                  <a:pt x="5282192" y="214095"/>
                  <a:pt x="5293072" y="205860"/>
                  <a:pt x="5303440" y="196223"/>
                </a:cubicBezTo>
                <a:cubicBezTo>
                  <a:pt x="5291807" y="185334"/>
                  <a:pt x="5284037" y="178528"/>
                  <a:pt x="5280130" y="175806"/>
                </a:cubicBezTo>
                <a:cubicBezTo>
                  <a:pt x="5276224" y="173084"/>
                  <a:pt x="5275048" y="168690"/>
                  <a:pt x="5276605" y="162625"/>
                </a:cubicBezTo>
                <a:cubicBezTo>
                  <a:pt x="5278161" y="156561"/>
                  <a:pt x="5280105" y="149349"/>
                  <a:pt x="5282437" y="140990"/>
                </a:cubicBezTo>
                <a:cubicBezTo>
                  <a:pt x="5259964" y="146323"/>
                  <a:pt x="5245295" y="150573"/>
                  <a:pt x="5238431" y="153742"/>
                </a:cubicBezTo>
                <a:cubicBezTo>
                  <a:pt x="5231566" y="156911"/>
                  <a:pt x="5223954" y="153801"/>
                  <a:pt x="5215594" y="144413"/>
                </a:cubicBezTo>
                <a:cubicBezTo>
                  <a:pt x="5207235" y="135024"/>
                  <a:pt x="5208268" y="130720"/>
                  <a:pt x="5218692" y="131502"/>
                </a:cubicBezTo>
                <a:cubicBezTo>
                  <a:pt x="5229116" y="132283"/>
                  <a:pt x="5251208" y="130131"/>
                  <a:pt x="5284967" y="125046"/>
                </a:cubicBezTo>
                <a:cubicBezTo>
                  <a:pt x="5288006" y="101432"/>
                  <a:pt x="5290287" y="82674"/>
                  <a:pt x="5291813" y="68771"/>
                </a:cubicBezTo>
                <a:cubicBezTo>
                  <a:pt x="5293338" y="54868"/>
                  <a:pt x="5292936" y="43169"/>
                  <a:pt x="5290604" y="33675"/>
                </a:cubicBezTo>
                <a:cubicBezTo>
                  <a:pt x="5288855" y="26555"/>
                  <a:pt x="5290398" y="23034"/>
                  <a:pt x="5295231" y="23113"/>
                </a:cubicBezTo>
                <a:close/>
                <a:moveTo>
                  <a:pt x="5708553" y="22734"/>
                </a:moveTo>
                <a:cubicBezTo>
                  <a:pt x="5711940" y="22959"/>
                  <a:pt x="5715663" y="23893"/>
                  <a:pt x="5719722" y="25536"/>
                </a:cubicBezTo>
                <a:cubicBezTo>
                  <a:pt x="5727839" y="28823"/>
                  <a:pt x="5734660" y="33027"/>
                  <a:pt x="5740186" y="38149"/>
                </a:cubicBezTo>
                <a:cubicBezTo>
                  <a:pt x="5745711" y="43271"/>
                  <a:pt x="5746182" y="47693"/>
                  <a:pt x="5741599" y="51414"/>
                </a:cubicBezTo>
                <a:cubicBezTo>
                  <a:pt x="5737017" y="55134"/>
                  <a:pt x="5732660" y="60374"/>
                  <a:pt x="5728530" y="67134"/>
                </a:cubicBezTo>
                <a:cubicBezTo>
                  <a:pt x="5724400" y="73893"/>
                  <a:pt x="5717400" y="85362"/>
                  <a:pt x="5707527" y="101541"/>
                </a:cubicBezTo>
                <a:cubicBezTo>
                  <a:pt x="5697655" y="117720"/>
                  <a:pt x="5690623" y="121140"/>
                  <a:pt x="5686431" y="111801"/>
                </a:cubicBezTo>
                <a:cubicBezTo>
                  <a:pt x="5679051" y="113351"/>
                  <a:pt x="5671325" y="115062"/>
                  <a:pt x="5663251" y="116935"/>
                </a:cubicBezTo>
                <a:lnTo>
                  <a:pt x="5663251" y="138515"/>
                </a:lnTo>
                <a:cubicBezTo>
                  <a:pt x="5695187" y="134708"/>
                  <a:pt x="5716138" y="131421"/>
                  <a:pt x="5726103" y="128655"/>
                </a:cubicBezTo>
                <a:cubicBezTo>
                  <a:pt x="5736068" y="125890"/>
                  <a:pt x="5744427" y="126950"/>
                  <a:pt x="5751180" y="131837"/>
                </a:cubicBezTo>
                <a:cubicBezTo>
                  <a:pt x="5757933" y="136723"/>
                  <a:pt x="5760737" y="140807"/>
                  <a:pt x="5759589" y="144087"/>
                </a:cubicBezTo>
                <a:cubicBezTo>
                  <a:pt x="5758442" y="147367"/>
                  <a:pt x="5748641" y="149609"/>
                  <a:pt x="5730186" y="150812"/>
                </a:cubicBezTo>
                <a:cubicBezTo>
                  <a:pt x="5711731" y="152015"/>
                  <a:pt x="5689420" y="154068"/>
                  <a:pt x="5663251" y="156970"/>
                </a:cubicBezTo>
                <a:lnTo>
                  <a:pt x="5663251" y="161267"/>
                </a:lnTo>
                <a:cubicBezTo>
                  <a:pt x="5680602" y="177887"/>
                  <a:pt x="5696548" y="191166"/>
                  <a:pt x="5711090" y="201107"/>
                </a:cubicBezTo>
                <a:cubicBezTo>
                  <a:pt x="5725632" y="211047"/>
                  <a:pt x="5739739" y="218296"/>
                  <a:pt x="5753413" y="222854"/>
                </a:cubicBezTo>
                <a:cubicBezTo>
                  <a:pt x="5767086" y="227412"/>
                  <a:pt x="5778243" y="231471"/>
                  <a:pt x="5786880" y="235030"/>
                </a:cubicBezTo>
                <a:cubicBezTo>
                  <a:pt x="5795519" y="238590"/>
                  <a:pt x="5792564" y="241892"/>
                  <a:pt x="5778016" y="244937"/>
                </a:cubicBezTo>
                <a:cubicBezTo>
                  <a:pt x="5763468" y="247982"/>
                  <a:pt x="5751924" y="249705"/>
                  <a:pt x="5743385" y="250108"/>
                </a:cubicBezTo>
                <a:cubicBezTo>
                  <a:pt x="5734846" y="250512"/>
                  <a:pt x="5727293" y="247442"/>
                  <a:pt x="5720726" y="240900"/>
                </a:cubicBezTo>
                <a:cubicBezTo>
                  <a:pt x="5714159" y="234358"/>
                  <a:pt x="5706575" y="226981"/>
                  <a:pt x="5697974" y="218771"/>
                </a:cubicBezTo>
                <a:cubicBezTo>
                  <a:pt x="5689374" y="210561"/>
                  <a:pt x="5677799" y="197085"/>
                  <a:pt x="5663251" y="178345"/>
                </a:cubicBezTo>
                <a:lnTo>
                  <a:pt x="5663251" y="234305"/>
                </a:lnTo>
                <a:cubicBezTo>
                  <a:pt x="5663251" y="247104"/>
                  <a:pt x="5661248" y="259069"/>
                  <a:pt x="5657242" y="270200"/>
                </a:cubicBezTo>
                <a:cubicBezTo>
                  <a:pt x="5653236" y="281331"/>
                  <a:pt x="5648154" y="282134"/>
                  <a:pt x="5641996" y="272609"/>
                </a:cubicBezTo>
                <a:cubicBezTo>
                  <a:pt x="5635838" y="263084"/>
                  <a:pt x="5633733" y="253510"/>
                  <a:pt x="5635680" y="243886"/>
                </a:cubicBezTo>
                <a:cubicBezTo>
                  <a:pt x="5637628" y="234261"/>
                  <a:pt x="5638989" y="224575"/>
                  <a:pt x="5639764" y="214827"/>
                </a:cubicBezTo>
                <a:cubicBezTo>
                  <a:pt x="5640539" y="205079"/>
                  <a:pt x="5640926" y="190971"/>
                  <a:pt x="5640926" y="172504"/>
                </a:cubicBezTo>
                <a:cubicBezTo>
                  <a:pt x="5624841" y="195882"/>
                  <a:pt x="5611651" y="212322"/>
                  <a:pt x="5601357" y="221822"/>
                </a:cubicBezTo>
                <a:cubicBezTo>
                  <a:pt x="5591063" y="231322"/>
                  <a:pt x="5579758" y="239449"/>
                  <a:pt x="5567443" y="246202"/>
                </a:cubicBezTo>
                <a:cubicBezTo>
                  <a:pt x="5555127" y="252955"/>
                  <a:pt x="5544647" y="257342"/>
                  <a:pt x="5536003" y="259364"/>
                </a:cubicBezTo>
                <a:cubicBezTo>
                  <a:pt x="5527358" y="261385"/>
                  <a:pt x="5528834" y="258040"/>
                  <a:pt x="5540430" y="249327"/>
                </a:cubicBezTo>
                <a:cubicBezTo>
                  <a:pt x="5552027" y="240615"/>
                  <a:pt x="5567065" y="227592"/>
                  <a:pt x="5585544" y="210260"/>
                </a:cubicBezTo>
                <a:cubicBezTo>
                  <a:pt x="5604023" y="192928"/>
                  <a:pt x="5618987" y="176448"/>
                  <a:pt x="5630434" y="160821"/>
                </a:cubicBezTo>
                <a:cubicBezTo>
                  <a:pt x="5607155" y="166166"/>
                  <a:pt x="5591314" y="170033"/>
                  <a:pt x="5582911" y="172420"/>
                </a:cubicBezTo>
                <a:cubicBezTo>
                  <a:pt x="5574509" y="174808"/>
                  <a:pt x="5565930" y="172287"/>
                  <a:pt x="5557173" y="164858"/>
                </a:cubicBezTo>
                <a:cubicBezTo>
                  <a:pt x="5548418" y="157429"/>
                  <a:pt x="5549125" y="153714"/>
                  <a:pt x="5559294" y="153714"/>
                </a:cubicBezTo>
                <a:cubicBezTo>
                  <a:pt x="5566872" y="153714"/>
                  <a:pt x="5577321" y="152763"/>
                  <a:pt x="5590641" y="150859"/>
                </a:cubicBezTo>
                <a:cubicBezTo>
                  <a:pt x="5603961" y="148955"/>
                  <a:pt x="5620723" y="146199"/>
                  <a:pt x="5640926" y="142589"/>
                </a:cubicBezTo>
                <a:lnTo>
                  <a:pt x="5640926" y="119968"/>
                </a:lnTo>
                <a:cubicBezTo>
                  <a:pt x="5637429" y="120737"/>
                  <a:pt x="5630843" y="122157"/>
                  <a:pt x="5621170" y="124228"/>
                </a:cubicBezTo>
                <a:cubicBezTo>
                  <a:pt x="5614472" y="133058"/>
                  <a:pt x="5609161" y="132925"/>
                  <a:pt x="5605236" y="123828"/>
                </a:cubicBezTo>
                <a:cubicBezTo>
                  <a:pt x="5601310" y="114731"/>
                  <a:pt x="5597763" y="105231"/>
                  <a:pt x="5594594" y="95327"/>
                </a:cubicBezTo>
                <a:cubicBezTo>
                  <a:pt x="5591426" y="85424"/>
                  <a:pt x="5588152" y="76897"/>
                  <a:pt x="5584772" y="69747"/>
                </a:cubicBezTo>
                <a:cubicBezTo>
                  <a:pt x="5581392" y="62597"/>
                  <a:pt x="5577455" y="56092"/>
                  <a:pt x="5572959" y="50232"/>
                </a:cubicBezTo>
                <a:cubicBezTo>
                  <a:pt x="5568463" y="44372"/>
                  <a:pt x="5569151" y="40692"/>
                  <a:pt x="5575024" y="39191"/>
                </a:cubicBezTo>
                <a:cubicBezTo>
                  <a:pt x="5580896" y="37690"/>
                  <a:pt x="5586567" y="37526"/>
                  <a:pt x="5592036" y="38698"/>
                </a:cubicBezTo>
                <a:cubicBezTo>
                  <a:pt x="5597506" y="39870"/>
                  <a:pt x="5609081" y="39297"/>
                  <a:pt x="5626760" y="36977"/>
                </a:cubicBezTo>
                <a:cubicBezTo>
                  <a:pt x="5644440" y="34658"/>
                  <a:pt x="5659608" y="32543"/>
                  <a:pt x="5672264" y="30634"/>
                </a:cubicBezTo>
                <a:cubicBezTo>
                  <a:pt x="5684921" y="28724"/>
                  <a:pt x="5693965" y="26575"/>
                  <a:pt x="5699397" y="24187"/>
                </a:cubicBezTo>
                <a:cubicBezTo>
                  <a:pt x="5702113" y="22994"/>
                  <a:pt x="5705166" y="22509"/>
                  <a:pt x="5708553" y="22734"/>
                </a:cubicBezTo>
                <a:close/>
                <a:moveTo>
                  <a:pt x="2113323" y="17023"/>
                </a:moveTo>
                <a:cubicBezTo>
                  <a:pt x="2115754" y="16906"/>
                  <a:pt x="2119790" y="18318"/>
                  <a:pt x="2125430" y="21257"/>
                </a:cubicBezTo>
                <a:cubicBezTo>
                  <a:pt x="2136709" y="27136"/>
                  <a:pt x="2142765" y="34333"/>
                  <a:pt x="2143596" y="42847"/>
                </a:cubicBezTo>
                <a:cubicBezTo>
                  <a:pt x="2144427" y="51361"/>
                  <a:pt x="2142585" y="57978"/>
                  <a:pt x="2138071" y="62697"/>
                </a:cubicBezTo>
                <a:cubicBezTo>
                  <a:pt x="2133556" y="67416"/>
                  <a:pt x="2129513" y="66941"/>
                  <a:pt x="2125941" y="61274"/>
                </a:cubicBezTo>
                <a:cubicBezTo>
                  <a:pt x="2122369" y="55606"/>
                  <a:pt x="2119287" y="49324"/>
                  <a:pt x="2116695" y="42428"/>
                </a:cubicBezTo>
                <a:cubicBezTo>
                  <a:pt x="2114351" y="35123"/>
                  <a:pt x="2112401" y="28299"/>
                  <a:pt x="2110844" y="21955"/>
                </a:cubicBezTo>
                <a:cubicBezTo>
                  <a:pt x="2110066" y="18783"/>
                  <a:pt x="2110892" y="17139"/>
                  <a:pt x="2113323" y="17023"/>
                </a:cubicBezTo>
                <a:close/>
                <a:moveTo>
                  <a:pt x="7226019" y="15730"/>
                </a:moveTo>
                <a:cubicBezTo>
                  <a:pt x="7227653" y="15680"/>
                  <a:pt x="7229671" y="16013"/>
                  <a:pt x="7232075" y="16727"/>
                </a:cubicBezTo>
                <a:cubicBezTo>
                  <a:pt x="7241693" y="19586"/>
                  <a:pt x="7248915" y="22913"/>
                  <a:pt x="7253739" y="26708"/>
                </a:cubicBezTo>
                <a:cubicBezTo>
                  <a:pt x="7258564" y="30503"/>
                  <a:pt x="7259131" y="34670"/>
                  <a:pt x="7255441" y="39210"/>
                </a:cubicBezTo>
                <a:cubicBezTo>
                  <a:pt x="7251753" y="43749"/>
                  <a:pt x="7247393" y="51042"/>
                  <a:pt x="7242363" y="61087"/>
                </a:cubicBezTo>
                <a:cubicBezTo>
                  <a:pt x="7237335" y="71133"/>
                  <a:pt x="7229921" y="81378"/>
                  <a:pt x="7220123" y="91820"/>
                </a:cubicBezTo>
                <a:cubicBezTo>
                  <a:pt x="7244643" y="91138"/>
                  <a:pt x="7259801" y="88633"/>
                  <a:pt x="7265599" y="84305"/>
                </a:cubicBezTo>
                <a:cubicBezTo>
                  <a:pt x="7271397" y="79976"/>
                  <a:pt x="7278117" y="79480"/>
                  <a:pt x="7285756" y="82816"/>
                </a:cubicBezTo>
                <a:cubicBezTo>
                  <a:pt x="7293397" y="86153"/>
                  <a:pt x="7299545" y="90323"/>
                  <a:pt x="7304201" y="95327"/>
                </a:cubicBezTo>
                <a:cubicBezTo>
                  <a:pt x="7308859" y="100332"/>
                  <a:pt x="7309209" y="104989"/>
                  <a:pt x="7305253" y="109298"/>
                </a:cubicBezTo>
                <a:cubicBezTo>
                  <a:pt x="7301297" y="113608"/>
                  <a:pt x="7298553" y="123828"/>
                  <a:pt x="7297021" y="139957"/>
                </a:cubicBezTo>
                <a:cubicBezTo>
                  <a:pt x="7295489" y="156086"/>
                  <a:pt x="7294141" y="172309"/>
                  <a:pt x="7292974" y="188624"/>
                </a:cubicBezTo>
                <a:cubicBezTo>
                  <a:pt x="7291809" y="204939"/>
                  <a:pt x="7288367" y="219013"/>
                  <a:pt x="7282649" y="230845"/>
                </a:cubicBezTo>
                <a:cubicBezTo>
                  <a:pt x="7276932" y="242676"/>
                  <a:pt x="7268061" y="251671"/>
                  <a:pt x="7256037" y="257829"/>
                </a:cubicBezTo>
                <a:cubicBezTo>
                  <a:pt x="7244013" y="263987"/>
                  <a:pt x="7237545" y="262440"/>
                  <a:pt x="7236633" y="253187"/>
                </a:cubicBezTo>
                <a:cubicBezTo>
                  <a:pt x="7235722" y="243935"/>
                  <a:pt x="7230773" y="233406"/>
                  <a:pt x="7221788" y="221599"/>
                </a:cubicBezTo>
                <a:cubicBezTo>
                  <a:pt x="7212803" y="209792"/>
                  <a:pt x="7214018" y="206654"/>
                  <a:pt x="7225434" y="212185"/>
                </a:cubicBezTo>
                <a:cubicBezTo>
                  <a:pt x="7236851" y="217717"/>
                  <a:pt x="7244823" y="220830"/>
                  <a:pt x="7249349" y="221524"/>
                </a:cubicBezTo>
                <a:cubicBezTo>
                  <a:pt x="7253876" y="222219"/>
                  <a:pt x="7258089" y="218061"/>
                  <a:pt x="7261990" y="209051"/>
                </a:cubicBezTo>
                <a:cubicBezTo>
                  <a:pt x="7265891" y="200040"/>
                  <a:pt x="7268619" y="186395"/>
                  <a:pt x="7270175" y="168114"/>
                </a:cubicBezTo>
                <a:cubicBezTo>
                  <a:pt x="7271733" y="149832"/>
                  <a:pt x="7272511" y="134540"/>
                  <a:pt x="7272511" y="122237"/>
                </a:cubicBezTo>
                <a:cubicBezTo>
                  <a:pt x="7272511" y="111137"/>
                  <a:pt x="7271441" y="104871"/>
                  <a:pt x="7269301" y="103438"/>
                </a:cubicBezTo>
                <a:cubicBezTo>
                  <a:pt x="7267162" y="102006"/>
                  <a:pt x="7261845" y="102356"/>
                  <a:pt x="7253349" y="104489"/>
                </a:cubicBezTo>
                <a:lnTo>
                  <a:pt x="7229015" y="110591"/>
                </a:lnTo>
                <a:cubicBezTo>
                  <a:pt x="7223112" y="111398"/>
                  <a:pt x="7217866" y="109463"/>
                  <a:pt x="7213277" y="104787"/>
                </a:cubicBezTo>
                <a:cubicBezTo>
                  <a:pt x="7201407" y="118268"/>
                  <a:pt x="7189052" y="128643"/>
                  <a:pt x="7176209" y="135911"/>
                </a:cubicBezTo>
                <a:cubicBezTo>
                  <a:pt x="7172999" y="137728"/>
                  <a:pt x="7170581" y="138834"/>
                  <a:pt x="7168957" y="139228"/>
                </a:cubicBezTo>
                <a:lnTo>
                  <a:pt x="7167519" y="138680"/>
                </a:lnTo>
                <a:lnTo>
                  <a:pt x="7167245" y="143492"/>
                </a:lnTo>
                <a:cubicBezTo>
                  <a:pt x="7167067" y="149832"/>
                  <a:pt x="7167171" y="157671"/>
                  <a:pt x="7167559" y="167007"/>
                </a:cubicBezTo>
                <a:cubicBezTo>
                  <a:pt x="7168334" y="185678"/>
                  <a:pt x="7167720" y="199817"/>
                  <a:pt x="7165717" y="209423"/>
                </a:cubicBezTo>
                <a:cubicBezTo>
                  <a:pt x="7163714" y="219028"/>
                  <a:pt x="7161023" y="226755"/>
                  <a:pt x="7157643" y="232603"/>
                </a:cubicBezTo>
                <a:cubicBezTo>
                  <a:pt x="7154263" y="238450"/>
                  <a:pt x="7150645" y="238537"/>
                  <a:pt x="7146788" y="232863"/>
                </a:cubicBezTo>
                <a:cubicBezTo>
                  <a:pt x="7142931" y="227189"/>
                  <a:pt x="7139979" y="222476"/>
                  <a:pt x="7137933" y="218724"/>
                </a:cubicBezTo>
                <a:cubicBezTo>
                  <a:pt x="7135886" y="214973"/>
                  <a:pt x="7133887" y="212945"/>
                  <a:pt x="7131933" y="212641"/>
                </a:cubicBezTo>
                <a:cubicBezTo>
                  <a:pt x="7129979" y="212337"/>
                  <a:pt x="7120272" y="213612"/>
                  <a:pt x="7102809" y="216464"/>
                </a:cubicBezTo>
                <a:cubicBezTo>
                  <a:pt x="7098741" y="233852"/>
                  <a:pt x="7094099" y="238608"/>
                  <a:pt x="7088885" y="230733"/>
                </a:cubicBezTo>
                <a:cubicBezTo>
                  <a:pt x="7083669" y="222857"/>
                  <a:pt x="7081061" y="212371"/>
                  <a:pt x="7081061" y="199274"/>
                </a:cubicBezTo>
                <a:cubicBezTo>
                  <a:pt x="7081061" y="186934"/>
                  <a:pt x="7080680" y="171602"/>
                  <a:pt x="7079917" y="153277"/>
                </a:cubicBezTo>
                <a:cubicBezTo>
                  <a:pt x="7079155" y="134953"/>
                  <a:pt x="7076433" y="121688"/>
                  <a:pt x="7071751" y="113484"/>
                </a:cubicBezTo>
                <a:cubicBezTo>
                  <a:pt x="7067069" y="105280"/>
                  <a:pt x="7067866" y="101178"/>
                  <a:pt x="7074141" y="101178"/>
                </a:cubicBezTo>
                <a:cubicBezTo>
                  <a:pt x="7078284" y="101178"/>
                  <a:pt x="7083127" y="101556"/>
                  <a:pt x="7088671" y="102313"/>
                </a:cubicBezTo>
                <a:cubicBezTo>
                  <a:pt x="7094623" y="94834"/>
                  <a:pt x="7101265" y="83269"/>
                  <a:pt x="7108595" y="67617"/>
                </a:cubicBezTo>
                <a:cubicBezTo>
                  <a:pt x="7115925" y="51966"/>
                  <a:pt x="7118229" y="39635"/>
                  <a:pt x="7115506" y="30624"/>
                </a:cubicBezTo>
                <a:cubicBezTo>
                  <a:pt x="7112784" y="21614"/>
                  <a:pt x="7119639" y="20674"/>
                  <a:pt x="7136072" y="27806"/>
                </a:cubicBezTo>
                <a:cubicBezTo>
                  <a:pt x="7150087" y="34577"/>
                  <a:pt x="7154419" y="40540"/>
                  <a:pt x="7149067" y="45693"/>
                </a:cubicBezTo>
                <a:cubicBezTo>
                  <a:pt x="7143715" y="50846"/>
                  <a:pt x="7137951" y="58055"/>
                  <a:pt x="7131775" y="67320"/>
                </a:cubicBezTo>
                <a:cubicBezTo>
                  <a:pt x="7125599" y="76584"/>
                  <a:pt x="7116135" y="88249"/>
                  <a:pt x="7103386" y="102313"/>
                </a:cubicBezTo>
                <a:cubicBezTo>
                  <a:pt x="7118393" y="100155"/>
                  <a:pt x="7128823" y="96502"/>
                  <a:pt x="7134677" y="91355"/>
                </a:cubicBezTo>
                <a:cubicBezTo>
                  <a:pt x="7140531" y="86208"/>
                  <a:pt x="7146869" y="85297"/>
                  <a:pt x="7153689" y="88621"/>
                </a:cubicBezTo>
                <a:cubicBezTo>
                  <a:pt x="7160511" y="91945"/>
                  <a:pt x="7166479" y="95405"/>
                  <a:pt x="7171595" y="99001"/>
                </a:cubicBezTo>
                <a:cubicBezTo>
                  <a:pt x="7176711" y="102598"/>
                  <a:pt x="7177869" y="106818"/>
                  <a:pt x="7175065" y="111661"/>
                </a:cubicBezTo>
                <a:cubicBezTo>
                  <a:pt x="7172263" y="116504"/>
                  <a:pt x="7170117" y="122271"/>
                  <a:pt x="7168629" y="128962"/>
                </a:cubicBezTo>
                <a:cubicBezTo>
                  <a:pt x="7168256" y="130635"/>
                  <a:pt x="7167955" y="132682"/>
                  <a:pt x="7167725" y="135104"/>
                </a:cubicBezTo>
                <a:lnTo>
                  <a:pt x="7167707" y="135426"/>
                </a:lnTo>
                <a:lnTo>
                  <a:pt x="7168734" y="133061"/>
                </a:lnTo>
                <a:cubicBezTo>
                  <a:pt x="7170284" y="130611"/>
                  <a:pt x="7172627" y="127449"/>
                  <a:pt x="7175763" y="123577"/>
                </a:cubicBezTo>
                <a:cubicBezTo>
                  <a:pt x="7188308" y="108086"/>
                  <a:pt x="7199787" y="90379"/>
                  <a:pt x="7210198" y="70454"/>
                </a:cubicBezTo>
                <a:cubicBezTo>
                  <a:pt x="7220610" y="50530"/>
                  <a:pt x="7224455" y="35880"/>
                  <a:pt x="7221732" y="26504"/>
                </a:cubicBezTo>
                <a:cubicBezTo>
                  <a:pt x="7219691" y="19471"/>
                  <a:pt x="7221119" y="15880"/>
                  <a:pt x="7226019" y="15730"/>
                </a:cubicBezTo>
                <a:close/>
                <a:moveTo>
                  <a:pt x="1101445" y="15730"/>
                </a:moveTo>
                <a:cubicBezTo>
                  <a:pt x="1103078" y="15680"/>
                  <a:pt x="1105097" y="16013"/>
                  <a:pt x="1107502" y="16727"/>
                </a:cubicBezTo>
                <a:cubicBezTo>
                  <a:pt x="1117119" y="19586"/>
                  <a:pt x="1124340" y="22913"/>
                  <a:pt x="1129165" y="26708"/>
                </a:cubicBezTo>
                <a:cubicBezTo>
                  <a:pt x="1133990" y="30503"/>
                  <a:pt x="1134557" y="34670"/>
                  <a:pt x="1130867" y="39210"/>
                </a:cubicBezTo>
                <a:cubicBezTo>
                  <a:pt x="1127177" y="43749"/>
                  <a:pt x="1122818" y="51042"/>
                  <a:pt x="1117789" y="61087"/>
                </a:cubicBezTo>
                <a:cubicBezTo>
                  <a:pt x="1112760" y="71133"/>
                  <a:pt x="1105347" y="81378"/>
                  <a:pt x="1095548" y="91820"/>
                </a:cubicBezTo>
                <a:cubicBezTo>
                  <a:pt x="1120068" y="91138"/>
                  <a:pt x="1135226" y="88633"/>
                  <a:pt x="1141025" y="84305"/>
                </a:cubicBezTo>
                <a:cubicBezTo>
                  <a:pt x="1146823" y="79976"/>
                  <a:pt x="1153542" y="79480"/>
                  <a:pt x="1161182" y="82816"/>
                </a:cubicBezTo>
                <a:cubicBezTo>
                  <a:pt x="1168821" y="86153"/>
                  <a:pt x="1174970" y="90323"/>
                  <a:pt x="1179627" y="95327"/>
                </a:cubicBezTo>
                <a:cubicBezTo>
                  <a:pt x="1184284" y="100332"/>
                  <a:pt x="1184634" y="104989"/>
                  <a:pt x="1180678" y="109298"/>
                </a:cubicBezTo>
                <a:cubicBezTo>
                  <a:pt x="1176722" y="113608"/>
                  <a:pt x="1173978" y="123828"/>
                  <a:pt x="1172446" y="139957"/>
                </a:cubicBezTo>
                <a:cubicBezTo>
                  <a:pt x="1170914" y="156086"/>
                  <a:pt x="1169566" y="172309"/>
                  <a:pt x="1168400" y="188624"/>
                </a:cubicBezTo>
                <a:cubicBezTo>
                  <a:pt x="1167234" y="204939"/>
                  <a:pt x="1163792" y="219013"/>
                  <a:pt x="1158075" y="230845"/>
                </a:cubicBezTo>
                <a:cubicBezTo>
                  <a:pt x="1152357" y="242676"/>
                  <a:pt x="1143487" y="251671"/>
                  <a:pt x="1131463" y="257829"/>
                </a:cubicBezTo>
                <a:cubicBezTo>
                  <a:pt x="1119439" y="263987"/>
                  <a:pt x="1112971" y="262440"/>
                  <a:pt x="1112059" y="253187"/>
                </a:cubicBezTo>
                <a:cubicBezTo>
                  <a:pt x="1111147" y="243935"/>
                  <a:pt x="1106199" y="233406"/>
                  <a:pt x="1097213" y="221599"/>
                </a:cubicBezTo>
                <a:cubicBezTo>
                  <a:pt x="1088228" y="209792"/>
                  <a:pt x="1089444" y="206654"/>
                  <a:pt x="1100860" y="212185"/>
                </a:cubicBezTo>
                <a:cubicBezTo>
                  <a:pt x="1112276" y="217717"/>
                  <a:pt x="1120248" y="220830"/>
                  <a:pt x="1124775" y="221524"/>
                </a:cubicBezTo>
                <a:cubicBezTo>
                  <a:pt x="1129302" y="222219"/>
                  <a:pt x="1133515" y="218061"/>
                  <a:pt x="1137416" y="209051"/>
                </a:cubicBezTo>
                <a:cubicBezTo>
                  <a:pt x="1141316" y="200040"/>
                  <a:pt x="1144045" y="186395"/>
                  <a:pt x="1145602" y="168114"/>
                </a:cubicBezTo>
                <a:cubicBezTo>
                  <a:pt x="1147158" y="149832"/>
                  <a:pt x="1147936" y="134540"/>
                  <a:pt x="1147936" y="122237"/>
                </a:cubicBezTo>
                <a:cubicBezTo>
                  <a:pt x="1147936" y="111137"/>
                  <a:pt x="1146866" y="104871"/>
                  <a:pt x="1144727" y="103438"/>
                </a:cubicBezTo>
                <a:cubicBezTo>
                  <a:pt x="1142587" y="102006"/>
                  <a:pt x="1137270" y="102356"/>
                  <a:pt x="1128774" y="104489"/>
                </a:cubicBezTo>
                <a:lnTo>
                  <a:pt x="1104441" y="110591"/>
                </a:lnTo>
                <a:cubicBezTo>
                  <a:pt x="1098537" y="111398"/>
                  <a:pt x="1093291" y="109463"/>
                  <a:pt x="1088702" y="104787"/>
                </a:cubicBezTo>
                <a:cubicBezTo>
                  <a:pt x="1076833" y="118268"/>
                  <a:pt x="1064477" y="128643"/>
                  <a:pt x="1051635" y="135911"/>
                </a:cubicBezTo>
                <a:cubicBezTo>
                  <a:pt x="1048424" y="137728"/>
                  <a:pt x="1046007" y="138834"/>
                  <a:pt x="1044383" y="139228"/>
                </a:cubicBezTo>
                <a:lnTo>
                  <a:pt x="1042946" y="138680"/>
                </a:lnTo>
                <a:lnTo>
                  <a:pt x="1042671" y="143492"/>
                </a:lnTo>
                <a:cubicBezTo>
                  <a:pt x="1042492" y="149832"/>
                  <a:pt x="1042597" y="157671"/>
                  <a:pt x="1042984" y="167007"/>
                </a:cubicBezTo>
                <a:cubicBezTo>
                  <a:pt x="1043759" y="185678"/>
                  <a:pt x="1043145" y="199817"/>
                  <a:pt x="1041142" y="209423"/>
                </a:cubicBezTo>
                <a:cubicBezTo>
                  <a:pt x="1039139" y="219028"/>
                  <a:pt x="1036448" y="226755"/>
                  <a:pt x="1033069" y="232603"/>
                </a:cubicBezTo>
                <a:cubicBezTo>
                  <a:pt x="1029689" y="238450"/>
                  <a:pt x="1026070" y="238537"/>
                  <a:pt x="1022214" y="232863"/>
                </a:cubicBezTo>
                <a:cubicBezTo>
                  <a:pt x="1018356" y="227189"/>
                  <a:pt x="1015404" y="222476"/>
                  <a:pt x="1013358" y="218724"/>
                </a:cubicBezTo>
                <a:cubicBezTo>
                  <a:pt x="1011312" y="214973"/>
                  <a:pt x="1009312" y="212945"/>
                  <a:pt x="1007358" y="212641"/>
                </a:cubicBezTo>
                <a:cubicBezTo>
                  <a:pt x="1005405" y="212337"/>
                  <a:pt x="995697" y="213612"/>
                  <a:pt x="978235" y="216464"/>
                </a:cubicBezTo>
                <a:cubicBezTo>
                  <a:pt x="974167" y="233852"/>
                  <a:pt x="969525" y="238608"/>
                  <a:pt x="964310" y="230733"/>
                </a:cubicBezTo>
                <a:cubicBezTo>
                  <a:pt x="959095" y="222857"/>
                  <a:pt x="956487" y="212371"/>
                  <a:pt x="956487" y="199274"/>
                </a:cubicBezTo>
                <a:cubicBezTo>
                  <a:pt x="956487" y="186934"/>
                  <a:pt x="956106" y="171602"/>
                  <a:pt x="955343" y="153277"/>
                </a:cubicBezTo>
                <a:cubicBezTo>
                  <a:pt x="954581" y="134953"/>
                  <a:pt x="951858" y="121688"/>
                  <a:pt x="947176" y="113484"/>
                </a:cubicBezTo>
                <a:cubicBezTo>
                  <a:pt x="942494" y="105280"/>
                  <a:pt x="943291" y="101178"/>
                  <a:pt x="949566" y="101178"/>
                </a:cubicBezTo>
                <a:cubicBezTo>
                  <a:pt x="953709" y="101178"/>
                  <a:pt x="958552" y="101556"/>
                  <a:pt x="964096" y="102313"/>
                </a:cubicBezTo>
                <a:cubicBezTo>
                  <a:pt x="970049" y="94834"/>
                  <a:pt x="976691" y="83269"/>
                  <a:pt x="984020" y="67617"/>
                </a:cubicBezTo>
                <a:cubicBezTo>
                  <a:pt x="991350" y="51966"/>
                  <a:pt x="993654" y="39635"/>
                  <a:pt x="990932" y="30624"/>
                </a:cubicBezTo>
                <a:cubicBezTo>
                  <a:pt x="988210" y="21614"/>
                  <a:pt x="995065" y="20674"/>
                  <a:pt x="1011498" y="27806"/>
                </a:cubicBezTo>
                <a:cubicBezTo>
                  <a:pt x="1025513" y="34577"/>
                  <a:pt x="1029844" y="40540"/>
                  <a:pt x="1024492" y="45693"/>
                </a:cubicBezTo>
                <a:cubicBezTo>
                  <a:pt x="1019140" y="50846"/>
                  <a:pt x="1013377" y="58055"/>
                  <a:pt x="1007200" y="67320"/>
                </a:cubicBezTo>
                <a:cubicBezTo>
                  <a:pt x="1001024" y="76584"/>
                  <a:pt x="991561" y="88249"/>
                  <a:pt x="978812" y="102313"/>
                </a:cubicBezTo>
                <a:cubicBezTo>
                  <a:pt x="993818" y="100155"/>
                  <a:pt x="1004249" y="96502"/>
                  <a:pt x="1010102" y="91355"/>
                </a:cubicBezTo>
                <a:cubicBezTo>
                  <a:pt x="1015957" y="86208"/>
                  <a:pt x="1022294" y="85297"/>
                  <a:pt x="1029115" y="88621"/>
                </a:cubicBezTo>
                <a:cubicBezTo>
                  <a:pt x="1035937" y="91945"/>
                  <a:pt x="1041905" y="95405"/>
                  <a:pt x="1047021" y="99001"/>
                </a:cubicBezTo>
                <a:cubicBezTo>
                  <a:pt x="1052137" y="102598"/>
                  <a:pt x="1053293" y="106818"/>
                  <a:pt x="1050491" y="111661"/>
                </a:cubicBezTo>
                <a:cubicBezTo>
                  <a:pt x="1047688" y="116504"/>
                  <a:pt x="1045542" y="122271"/>
                  <a:pt x="1044054" y="128962"/>
                </a:cubicBezTo>
                <a:cubicBezTo>
                  <a:pt x="1043682" y="130635"/>
                  <a:pt x="1043381" y="132682"/>
                  <a:pt x="1043150" y="135104"/>
                </a:cubicBezTo>
                <a:lnTo>
                  <a:pt x="1043131" y="135426"/>
                </a:lnTo>
                <a:lnTo>
                  <a:pt x="1044160" y="133061"/>
                </a:lnTo>
                <a:cubicBezTo>
                  <a:pt x="1045709" y="130611"/>
                  <a:pt x="1048052" y="127449"/>
                  <a:pt x="1051188" y="123577"/>
                </a:cubicBezTo>
                <a:cubicBezTo>
                  <a:pt x="1063734" y="108086"/>
                  <a:pt x="1075211" y="90379"/>
                  <a:pt x="1085623" y="70454"/>
                </a:cubicBezTo>
                <a:cubicBezTo>
                  <a:pt x="1096035" y="50530"/>
                  <a:pt x="1099880" y="35880"/>
                  <a:pt x="1097158" y="26504"/>
                </a:cubicBezTo>
                <a:cubicBezTo>
                  <a:pt x="1095116" y="19471"/>
                  <a:pt x="1096545" y="15880"/>
                  <a:pt x="1101445" y="15730"/>
                </a:cubicBezTo>
                <a:close/>
                <a:moveTo>
                  <a:pt x="6868545" y="15425"/>
                </a:moveTo>
                <a:cubicBezTo>
                  <a:pt x="6875583" y="16647"/>
                  <a:pt x="6882804" y="18830"/>
                  <a:pt x="6890208" y="21974"/>
                </a:cubicBezTo>
                <a:cubicBezTo>
                  <a:pt x="6897613" y="25118"/>
                  <a:pt x="6900137" y="29725"/>
                  <a:pt x="6897779" y="35796"/>
                </a:cubicBezTo>
                <a:cubicBezTo>
                  <a:pt x="6895423" y="41867"/>
                  <a:pt x="6893867" y="56340"/>
                  <a:pt x="6893111" y="79217"/>
                </a:cubicBezTo>
                <a:cubicBezTo>
                  <a:pt x="6892354" y="102093"/>
                  <a:pt x="6891975" y="130417"/>
                  <a:pt x="6891975" y="164188"/>
                </a:cubicBezTo>
                <a:cubicBezTo>
                  <a:pt x="6901005" y="162812"/>
                  <a:pt x="6910037" y="160911"/>
                  <a:pt x="6919071" y="158486"/>
                </a:cubicBezTo>
                <a:cubicBezTo>
                  <a:pt x="6928107" y="156062"/>
                  <a:pt x="6936705" y="158291"/>
                  <a:pt x="6944865" y="165174"/>
                </a:cubicBezTo>
                <a:cubicBezTo>
                  <a:pt x="6953187" y="173397"/>
                  <a:pt x="6950983" y="178231"/>
                  <a:pt x="6938251" y="179676"/>
                </a:cubicBezTo>
                <a:cubicBezTo>
                  <a:pt x="6925521" y="181120"/>
                  <a:pt x="6910027" y="182897"/>
                  <a:pt x="6891771" y="185005"/>
                </a:cubicBezTo>
                <a:cubicBezTo>
                  <a:pt x="6891126" y="197916"/>
                  <a:pt x="6890803" y="211212"/>
                  <a:pt x="6890803" y="224891"/>
                </a:cubicBezTo>
                <a:cubicBezTo>
                  <a:pt x="6908985" y="223391"/>
                  <a:pt x="6922929" y="222445"/>
                  <a:pt x="6932633" y="222054"/>
                </a:cubicBezTo>
                <a:cubicBezTo>
                  <a:pt x="6942339" y="221664"/>
                  <a:pt x="6951445" y="220678"/>
                  <a:pt x="6959953" y="219096"/>
                </a:cubicBezTo>
                <a:cubicBezTo>
                  <a:pt x="6968461" y="217515"/>
                  <a:pt x="6977155" y="218176"/>
                  <a:pt x="6986035" y="221078"/>
                </a:cubicBezTo>
                <a:cubicBezTo>
                  <a:pt x="6994915" y="223980"/>
                  <a:pt x="7001889" y="228721"/>
                  <a:pt x="7006955" y="235300"/>
                </a:cubicBezTo>
                <a:cubicBezTo>
                  <a:pt x="7012021" y="241880"/>
                  <a:pt x="7011227" y="245706"/>
                  <a:pt x="7004573" y="246778"/>
                </a:cubicBezTo>
                <a:cubicBezTo>
                  <a:pt x="6997919" y="247851"/>
                  <a:pt x="6989052" y="247606"/>
                  <a:pt x="6977970" y="246044"/>
                </a:cubicBezTo>
                <a:cubicBezTo>
                  <a:pt x="6966889" y="244481"/>
                  <a:pt x="6954861" y="243507"/>
                  <a:pt x="6941889" y="243123"/>
                </a:cubicBezTo>
                <a:cubicBezTo>
                  <a:pt x="6928916" y="242738"/>
                  <a:pt x="6913187" y="243123"/>
                  <a:pt x="6894701" y="244276"/>
                </a:cubicBezTo>
                <a:cubicBezTo>
                  <a:pt x="6876215" y="245430"/>
                  <a:pt x="6861795" y="246596"/>
                  <a:pt x="6851439" y="247774"/>
                </a:cubicBezTo>
                <a:cubicBezTo>
                  <a:pt x="6841083" y="248952"/>
                  <a:pt x="6830457" y="250515"/>
                  <a:pt x="6819561" y="252462"/>
                </a:cubicBezTo>
                <a:cubicBezTo>
                  <a:pt x="6808666" y="254409"/>
                  <a:pt x="6799910" y="255773"/>
                  <a:pt x="6793293" y="256555"/>
                </a:cubicBezTo>
                <a:cubicBezTo>
                  <a:pt x="6786677" y="257336"/>
                  <a:pt x="6779461" y="253615"/>
                  <a:pt x="6771648" y="245393"/>
                </a:cubicBezTo>
                <a:cubicBezTo>
                  <a:pt x="6763835" y="237170"/>
                  <a:pt x="6763429" y="233455"/>
                  <a:pt x="6770429" y="234249"/>
                </a:cubicBezTo>
                <a:cubicBezTo>
                  <a:pt x="6777431" y="235043"/>
                  <a:pt x="6790609" y="234664"/>
                  <a:pt x="6809962" y="233114"/>
                </a:cubicBezTo>
                <a:cubicBezTo>
                  <a:pt x="6829316" y="231564"/>
                  <a:pt x="6849213" y="229735"/>
                  <a:pt x="6869651" y="227626"/>
                </a:cubicBezTo>
                <a:lnTo>
                  <a:pt x="6869651" y="187684"/>
                </a:lnTo>
                <a:cubicBezTo>
                  <a:pt x="6856071" y="190016"/>
                  <a:pt x="6846731" y="191569"/>
                  <a:pt x="6841635" y="192345"/>
                </a:cubicBezTo>
                <a:cubicBezTo>
                  <a:pt x="6836537" y="193120"/>
                  <a:pt x="6830011" y="190577"/>
                  <a:pt x="6822054" y="184717"/>
                </a:cubicBezTo>
                <a:cubicBezTo>
                  <a:pt x="6814098" y="178857"/>
                  <a:pt x="6813307" y="175350"/>
                  <a:pt x="6819682" y="174197"/>
                </a:cubicBezTo>
                <a:cubicBezTo>
                  <a:pt x="6826057" y="173043"/>
                  <a:pt x="6831964" y="172271"/>
                  <a:pt x="6837402" y="171881"/>
                </a:cubicBezTo>
                <a:cubicBezTo>
                  <a:pt x="6842841" y="171490"/>
                  <a:pt x="6853591" y="170247"/>
                  <a:pt x="6869651" y="168151"/>
                </a:cubicBezTo>
                <a:cubicBezTo>
                  <a:pt x="6869651" y="133685"/>
                  <a:pt x="6869459" y="103748"/>
                  <a:pt x="6869075" y="78342"/>
                </a:cubicBezTo>
                <a:cubicBezTo>
                  <a:pt x="6868690" y="52936"/>
                  <a:pt x="6866746" y="35793"/>
                  <a:pt x="6863243" y="26913"/>
                </a:cubicBezTo>
                <a:cubicBezTo>
                  <a:pt x="6859739" y="18033"/>
                  <a:pt x="6861507" y="14204"/>
                  <a:pt x="6868545" y="15425"/>
                </a:cubicBezTo>
                <a:close/>
                <a:moveTo>
                  <a:pt x="6206857" y="10239"/>
                </a:moveTo>
                <a:cubicBezTo>
                  <a:pt x="6209913" y="9517"/>
                  <a:pt x="6215081" y="11174"/>
                  <a:pt x="6222361" y="15211"/>
                </a:cubicBezTo>
                <a:cubicBezTo>
                  <a:pt x="6232804" y="19924"/>
                  <a:pt x="6236208" y="25207"/>
                  <a:pt x="6232574" y="31061"/>
                </a:cubicBezTo>
                <a:cubicBezTo>
                  <a:pt x="6228941" y="36915"/>
                  <a:pt x="6223360" y="49386"/>
                  <a:pt x="6215831" y="68473"/>
                </a:cubicBezTo>
                <a:cubicBezTo>
                  <a:pt x="6221152" y="67828"/>
                  <a:pt x="6227099" y="66303"/>
                  <a:pt x="6233672" y="63897"/>
                </a:cubicBezTo>
                <a:cubicBezTo>
                  <a:pt x="6240245" y="61491"/>
                  <a:pt x="6246310" y="63174"/>
                  <a:pt x="6251866" y="68947"/>
                </a:cubicBezTo>
                <a:cubicBezTo>
                  <a:pt x="6257423" y="74721"/>
                  <a:pt x="6255730" y="78804"/>
                  <a:pt x="6246787" y="81198"/>
                </a:cubicBezTo>
                <a:cubicBezTo>
                  <a:pt x="6237845" y="83592"/>
                  <a:pt x="6225226" y="86264"/>
                  <a:pt x="6208929" y="89216"/>
                </a:cubicBezTo>
                <a:lnTo>
                  <a:pt x="6205965" y="95644"/>
                </a:lnTo>
                <a:lnTo>
                  <a:pt x="6207794" y="95457"/>
                </a:lnTo>
                <a:cubicBezTo>
                  <a:pt x="6214194" y="97113"/>
                  <a:pt x="6220246" y="99628"/>
                  <a:pt x="6225951" y="103001"/>
                </a:cubicBezTo>
                <a:cubicBezTo>
                  <a:pt x="6231657" y="106375"/>
                  <a:pt x="6233148" y="109702"/>
                  <a:pt x="6230425" y="112982"/>
                </a:cubicBezTo>
                <a:cubicBezTo>
                  <a:pt x="6227703" y="116262"/>
                  <a:pt x="6226342" y="121270"/>
                  <a:pt x="6226342" y="128004"/>
                </a:cubicBezTo>
                <a:cubicBezTo>
                  <a:pt x="6230385" y="127297"/>
                  <a:pt x="6234574" y="126538"/>
                  <a:pt x="6238909" y="125725"/>
                </a:cubicBezTo>
                <a:cubicBezTo>
                  <a:pt x="6243243" y="124913"/>
                  <a:pt x="6246707" y="126401"/>
                  <a:pt x="6249299" y="130190"/>
                </a:cubicBezTo>
                <a:cubicBezTo>
                  <a:pt x="6251891" y="133979"/>
                  <a:pt x="6249990" y="136909"/>
                  <a:pt x="6243597" y="138980"/>
                </a:cubicBezTo>
                <a:cubicBezTo>
                  <a:pt x="6237203" y="141052"/>
                  <a:pt x="6231452" y="142658"/>
                  <a:pt x="6226342" y="143799"/>
                </a:cubicBezTo>
                <a:lnTo>
                  <a:pt x="6226342" y="167686"/>
                </a:lnTo>
                <a:cubicBezTo>
                  <a:pt x="6233176" y="166135"/>
                  <a:pt x="6238750" y="164970"/>
                  <a:pt x="6243066" y="164188"/>
                </a:cubicBezTo>
                <a:cubicBezTo>
                  <a:pt x="6247382" y="163407"/>
                  <a:pt x="6250735" y="164408"/>
                  <a:pt x="6253122" y="167193"/>
                </a:cubicBezTo>
                <a:cubicBezTo>
                  <a:pt x="6255509" y="169977"/>
                  <a:pt x="6254002" y="172684"/>
                  <a:pt x="6248601" y="175313"/>
                </a:cubicBezTo>
                <a:cubicBezTo>
                  <a:pt x="6243200" y="177942"/>
                  <a:pt x="6235731" y="180621"/>
                  <a:pt x="6226193" y="183350"/>
                </a:cubicBezTo>
                <a:cubicBezTo>
                  <a:pt x="6225474" y="204310"/>
                  <a:pt x="6224504" y="221698"/>
                  <a:pt x="6223282" y="235514"/>
                </a:cubicBezTo>
                <a:cubicBezTo>
                  <a:pt x="6222060" y="249330"/>
                  <a:pt x="6218721" y="257652"/>
                  <a:pt x="6213264" y="260480"/>
                </a:cubicBezTo>
                <a:cubicBezTo>
                  <a:pt x="6207807" y="263308"/>
                  <a:pt x="6203931" y="259044"/>
                  <a:pt x="6201636" y="247690"/>
                </a:cubicBezTo>
                <a:cubicBezTo>
                  <a:pt x="6199342" y="236336"/>
                  <a:pt x="6199364" y="228283"/>
                  <a:pt x="6201702" y="223533"/>
                </a:cubicBezTo>
                <a:cubicBezTo>
                  <a:pt x="6204040" y="218783"/>
                  <a:pt x="6205593" y="207218"/>
                  <a:pt x="6206362" y="188838"/>
                </a:cubicBezTo>
                <a:cubicBezTo>
                  <a:pt x="6187436" y="195585"/>
                  <a:pt x="6175539" y="201163"/>
                  <a:pt x="6170671" y="205572"/>
                </a:cubicBezTo>
                <a:cubicBezTo>
                  <a:pt x="6165803" y="209981"/>
                  <a:pt x="6158083" y="206911"/>
                  <a:pt x="6147510" y="196363"/>
                </a:cubicBezTo>
                <a:cubicBezTo>
                  <a:pt x="6136937" y="185815"/>
                  <a:pt x="6135889" y="180928"/>
                  <a:pt x="6144366" y="181703"/>
                </a:cubicBezTo>
                <a:cubicBezTo>
                  <a:pt x="6152843" y="182479"/>
                  <a:pt x="6173899" y="179604"/>
                  <a:pt x="6207534" y="173081"/>
                </a:cubicBezTo>
                <a:lnTo>
                  <a:pt x="6207534" y="146812"/>
                </a:lnTo>
                <a:cubicBezTo>
                  <a:pt x="6193122" y="151277"/>
                  <a:pt x="6183018" y="155507"/>
                  <a:pt x="6177219" y="159500"/>
                </a:cubicBezTo>
                <a:cubicBezTo>
                  <a:pt x="6171421" y="163494"/>
                  <a:pt x="6166851" y="160762"/>
                  <a:pt x="6163509" y="151305"/>
                </a:cubicBezTo>
                <a:cubicBezTo>
                  <a:pt x="6160166" y="141848"/>
                  <a:pt x="6160917" y="136484"/>
                  <a:pt x="6165760" y="135213"/>
                </a:cubicBezTo>
                <a:cubicBezTo>
                  <a:pt x="6170603" y="133942"/>
                  <a:pt x="6178686" y="119130"/>
                  <a:pt x="6190009" y="90779"/>
                </a:cubicBezTo>
                <a:cubicBezTo>
                  <a:pt x="6187467" y="92118"/>
                  <a:pt x="6183982" y="93231"/>
                  <a:pt x="6179554" y="94118"/>
                </a:cubicBezTo>
                <a:cubicBezTo>
                  <a:pt x="6175126" y="95005"/>
                  <a:pt x="6169927" y="92593"/>
                  <a:pt x="6163955" y="86881"/>
                </a:cubicBezTo>
                <a:cubicBezTo>
                  <a:pt x="6157983" y="81170"/>
                  <a:pt x="6159006" y="78048"/>
                  <a:pt x="6167025" y="77514"/>
                </a:cubicBezTo>
                <a:cubicBezTo>
                  <a:pt x="6175043" y="76981"/>
                  <a:pt x="6184441" y="75704"/>
                  <a:pt x="6195218" y="73682"/>
                </a:cubicBezTo>
                <a:cubicBezTo>
                  <a:pt x="6203429" y="48555"/>
                  <a:pt x="6206365" y="30509"/>
                  <a:pt x="6204027" y="19546"/>
                </a:cubicBezTo>
                <a:cubicBezTo>
                  <a:pt x="6202858" y="14064"/>
                  <a:pt x="6203801" y="10962"/>
                  <a:pt x="6206857" y="10239"/>
                </a:cubicBezTo>
                <a:close/>
                <a:moveTo>
                  <a:pt x="3444607" y="10239"/>
                </a:moveTo>
                <a:cubicBezTo>
                  <a:pt x="3447663" y="9517"/>
                  <a:pt x="3452831" y="11174"/>
                  <a:pt x="3460111" y="15211"/>
                </a:cubicBezTo>
                <a:cubicBezTo>
                  <a:pt x="3470554" y="19924"/>
                  <a:pt x="3473958" y="25207"/>
                  <a:pt x="3470324" y="31061"/>
                </a:cubicBezTo>
                <a:cubicBezTo>
                  <a:pt x="3466690" y="36915"/>
                  <a:pt x="3461109" y="49386"/>
                  <a:pt x="3453581" y="68473"/>
                </a:cubicBezTo>
                <a:cubicBezTo>
                  <a:pt x="3458902" y="67828"/>
                  <a:pt x="3464849" y="66303"/>
                  <a:pt x="3471422" y="63897"/>
                </a:cubicBezTo>
                <a:cubicBezTo>
                  <a:pt x="3477995" y="61491"/>
                  <a:pt x="3484060" y="63174"/>
                  <a:pt x="3489616" y="68947"/>
                </a:cubicBezTo>
                <a:cubicBezTo>
                  <a:pt x="3495172" y="74721"/>
                  <a:pt x="3493480" y="78804"/>
                  <a:pt x="3484537" y="81198"/>
                </a:cubicBezTo>
                <a:cubicBezTo>
                  <a:pt x="3475595" y="83592"/>
                  <a:pt x="3462976" y="86264"/>
                  <a:pt x="3446679" y="89216"/>
                </a:cubicBezTo>
                <a:lnTo>
                  <a:pt x="3443715" y="95644"/>
                </a:lnTo>
                <a:lnTo>
                  <a:pt x="3445544" y="95457"/>
                </a:lnTo>
                <a:cubicBezTo>
                  <a:pt x="3451944" y="97113"/>
                  <a:pt x="3457996" y="99628"/>
                  <a:pt x="3463701" y="103001"/>
                </a:cubicBezTo>
                <a:cubicBezTo>
                  <a:pt x="3469407" y="106375"/>
                  <a:pt x="3470898" y="109702"/>
                  <a:pt x="3468176" y="112982"/>
                </a:cubicBezTo>
                <a:cubicBezTo>
                  <a:pt x="3465453" y="116262"/>
                  <a:pt x="3464092" y="121270"/>
                  <a:pt x="3464092" y="128004"/>
                </a:cubicBezTo>
                <a:cubicBezTo>
                  <a:pt x="3468135" y="127297"/>
                  <a:pt x="3472324" y="126538"/>
                  <a:pt x="3476659" y="125725"/>
                </a:cubicBezTo>
                <a:cubicBezTo>
                  <a:pt x="3480993" y="124913"/>
                  <a:pt x="3484457" y="126401"/>
                  <a:pt x="3487049" y="130190"/>
                </a:cubicBezTo>
                <a:cubicBezTo>
                  <a:pt x="3489641" y="133979"/>
                  <a:pt x="3487740" y="136909"/>
                  <a:pt x="3481347" y="138980"/>
                </a:cubicBezTo>
                <a:cubicBezTo>
                  <a:pt x="3474953" y="141052"/>
                  <a:pt x="3469202" y="142658"/>
                  <a:pt x="3464092" y="143799"/>
                </a:cubicBezTo>
                <a:lnTo>
                  <a:pt x="3464092" y="167686"/>
                </a:lnTo>
                <a:cubicBezTo>
                  <a:pt x="3470926" y="166135"/>
                  <a:pt x="3476501" y="164970"/>
                  <a:pt x="3480817" y="164188"/>
                </a:cubicBezTo>
                <a:cubicBezTo>
                  <a:pt x="3485133" y="163407"/>
                  <a:pt x="3488484" y="164408"/>
                  <a:pt x="3490872" y="167193"/>
                </a:cubicBezTo>
                <a:cubicBezTo>
                  <a:pt x="3493259" y="169977"/>
                  <a:pt x="3491752" y="172684"/>
                  <a:pt x="3486351" y="175313"/>
                </a:cubicBezTo>
                <a:cubicBezTo>
                  <a:pt x="3480950" y="177942"/>
                  <a:pt x="3473481" y="180621"/>
                  <a:pt x="3463943" y="183350"/>
                </a:cubicBezTo>
                <a:cubicBezTo>
                  <a:pt x="3463224" y="204310"/>
                  <a:pt x="3462254" y="221698"/>
                  <a:pt x="3461032" y="235514"/>
                </a:cubicBezTo>
                <a:cubicBezTo>
                  <a:pt x="3459810" y="249330"/>
                  <a:pt x="3456471" y="257652"/>
                  <a:pt x="3451014" y="260480"/>
                </a:cubicBezTo>
                <a:cubicBezTo>
                  <a:pt x="3445557" y="263308"/>
                  <a:pt x="3441681" y="259044"/>
                  <a:pt x="3439387" y="247690"/>
                </a:cubicBezTo>
                <a:cubicBezTo>
                  <a:pt x="3437092" y="236336"/>
                  <a:pt x="3437114" y="228283"/>
                  <a:pt x="3439452" y="223533"/>
                </a:cubicBezTo>
                <a:cubicBezTo>
                  <a:pt x="3441790" y="218783"/>
                  <a:pt x="3443343" y="207218"/>
                  <a:pt x="3444112" y="188838"/>
                </a:cubicBezTo>
                <a:cubicBezTo>
                  <a:pt x="3425186" y="195585"/>
                  <a:pt x="3413289" y="201163"/>
                  <a:pt x="3408421" y="205572"/>
                </a:cubicBezTo>
                <a:cubicBezTo>
                  <a:pt x="3403553" y="209981"/>
                  <a:pt x="3395833" y="206911"/>
                  <a:pt x="3385260" y="196363"/>
                </a:cubicBezTo>
                <a:cubicBezTo>
                  <a:pt x="3374687" y="185815"/>
                  <a:pt x="3373639" y="180928"/>
                  <a:pt x="3382116" y="181703"/>
                </a:cubicBezTo>
                <a:cubicBezTo>
                  <a:pt x="3390593" y="182479"/>
                  <a:pt x="3411649" y="179604"/>
                  <a:pt x="3445284" y="173081"/>
                </a:cubicBezTo>
                <a:lnTo>
                  <a:pt x="3445284" y="146812"/>
                </a:lnTo>
                <a:cubicBezTo>
                  <a:pt x="3430872" y="151277"/>
                  <a:pt x="3420768" y="155507"/>
                  <a:pt x="3414969" y="159500"/>
                </a:cubicBezTo>
                <a:cubicBezTo>
                  <a:pt x="3409171" y="163494"/>
                  <a:pt x="3404601" y="160762"/>
                  <a:pt x="3401259" y="151305"/>
                </a:cubicBezTo>
                <a:cubicBezTo>
                  <a:pt x="3397916" y="141848"/>
                  <a:pt x="3398667" y="136484"/>
                  <a:pt x="3403510" y="135213"/>
                </a:cubicBezTo>
                <a:cubicBezTo>
                  <a:pt x="3408353" y="133942"/>
                  <a:pt x="3416436" y="119130"/>
                  <a:pt x="3427759" y="90779"/>
                </a:cubicBezTo>
                <a:cubicBezTo>
                  <a:pt x="3425217" y="92118"/>
                  <a:pt x="3421732" y="93231"/>
                  <a:pt x="3417304" y="94118"/>
                </a:cubicBezTo>
                <a:cubicBezTo>
                  <a:pt x="3412877" y="95005"/>
                  <a:pt x="3407677" y="92593"/>
                  <a:pt x="3401705" y="86881"/>
                </a:cubicBezTo>
                <a:cubicBezTo>
                  <a:pt x="3395733" y="81170"/>
                  <a:pt x="3396757" y="78048"/>
                  <a:pt x="3404775" y="77514"/>
                </a:cubicBezTo>
                <a:cubicBezTo>
                  <a:pt x="3412793" y="76981"/>
                  <a:pt x="3422191" y="75704"/>
                  <a:pt x="3432968" y="73682"/>
                </a:cubicBezTo>
                <a:cubicBezTo>
                  <a:pt x="3441179" y="48555"/>
                  <a:pt x="3444115" y="30509"/>
                  <a:pt x="3441777" y="19546"/>
                </a:cubicBezTo>
                <a:cubicBezTo>
                  <a:pt x="3440608" y="14064"/>
                  <a:pt x="3441552" y="10962"/>
                  <a:pt x="3444607" y="10239"/>
                </a:cubicBezTo>
                <a:close/>
                <a:moveTo>
                  <a:pt x="4786337" y="9072"/>
                </a:moveTo>
                <a:cubicBezTo>
                  <a:pt x="4792736" y="10722"/>
                  <a:pt x="4798984" y="13441"/>
                  <a:pt x="4805080" y="17230"/>
                </a:cubicBezTo>
                <a:cubicBezTo>
                  <a:pt x="4811176" y="21019"/>
                  <a:pt x="4812754" y="24649"/>
                  <a:pt x="4809814" y="28122"/>
                </a:cubicBezTo>
                <a:cubicBezTo>
                  <a:pt x="4806875" y="31595"/>
                  <a:pt x="4803865" y="36801"/>
                  <a:pt x="4800783" y="43740"/>
                </a:cubicBezTo>
                <a:cubicBezTo>
                  <a:pt x="4797701" y="50679"/>
                  <a:pt x="4794008" y="56976"/>
                  <a:pt x="4789704" y="62632"/>
                </a:cubicBezTo>
                <a:cubicBezTo>
                  <a:pt x="4808122" y="58898"/>
                  <a:pt x="4821739" y="54852"/>
                  <a:pt x="4830558" y="50493"/>
                </a:cubicBezTo>
                <a:cubicBezTo>
                  <a:pt x="4839375" y="46133"/>
                  <a:pt x="4847223" y="46936"/>
                  <a:pt x="4854100" y="52902"/>
                </a:cubicBezTo>
                <a:cubicBezTo>
                  <a:pt x="4860978" y="58867"/>
                  <a:pt x="4858878" y="63946"/>
                  <a:pt x="4847803" y="68138"/>
                </a:cubicBezTo>
                <a:cubicBezTo>
                  <a:pt x="4836728" y="72330"/>
                  <a:pt x="4825575" y="75208"/>
                  <a:pt x="4814344" y="76770"/>
                </a:cubicBezTo>
                <a:cubicBezTo>
                  <a:pt x="4803114" y="78333"/>
                  <a:pt x="4793357" y="77558"/>
                  <a:pt x="4785072" y="74445"/>
                </a:cubicBezTo>
                <a:cubicBezTo>
                  <a:pt x="4777965" y="84106"/>
                  <a:pt x="4770322" y="90608"/>
                  <a:pt x="4762143" y="93951"/>
                </a:cubicBezTo>
                <a:lnTo>
                  <a:pt x="4759487" y="94610"/>
                </a:lnTo>
                <a:lnTo>
                  <a:pt x="4759560" y="94934"/>
                </a:lnTo>
                <a:cubicBezTo>
                  <a:pt x="4758309" y="97280"/>
                  <a:pt x="4755176" y="99156"/>
                  <a:pt x="4750163" y="100564"/>
                </a:cubicBezTo>
                <a:cubicBezTo>
                  <a:pt x="4740135" y="103379"/>
                  <a:pt x="4728802" y="105922"/>
                  <a:pt x="4716165" y="108192"/>
                </a:cubicBezTo>
                <a:cubicBezTo>
                  <a:pt x="4722390" y="112855"/>
                  <a:pt x="4724868" y="116408"/>
                  <a:pt x="4723597" y="118851"/>
                </a:cubicBezTo>
                <a:cubicBezTo>
                  <a:pt x="4722325" y="121295"/>
                  <a:pt x="4721014" y="123769"/>
                  <a:pt x="4719662" y="126274"/>
                </a:cubicBezTo>
                <a:cubicBezTo>
                  <a:pt x="4722825" y="126659"/>
                  <a:pt x="4726304" y="126851"/>
                  <a:pt x="4730099" y="126851"/>
                </a:cubicBezTo>
                <a:cubicBezTo>
                  <a:pt x="4734923" y="126851"/>
                  <a:pt x="4739838" y="128773"/>
                  <a:pt x="4744842" y="132618"/>
                </a:cubicBezTo>
                <a:cubicBezTo>
                  <a:pt x="4749846" y="136463"/>
                  <a:pt x="4750770" y="140968"/>
                  <a:pt x="4747614" y="146133"/>
                </a:cubicBezTo>
                <a:cubicBezTo>
                  <a:pt x="4746036" y="148716"/>
                  <a:pt x="4744757" y="151748"/>
                  <a:pt x="4743777" y="155228"/>
                </a:cubicBezTo>
                <a:lnTo>
                  <a:pt x="4742018" y="165382"/>
                </a:lnTo>
                <a:lnTo>
                  <a:pt x="4752293" y="163053"/>
                </a:lnTo>
                <a:cubicBezTo>
                  <a:pt x="4762202" y="163053"/>
                  <a:pt x="4776576" y="161677"/>
                  <a:pt x="4795416" y="158923"/>
                </a:cubicBezTo>
                <a:cubicBezTo>
                  <a:pt x="4794014" y="152201"/>
                  <a:pt x="4790160" y="145755"/>
                  <a:pt x="4783854" y="139585"/>
                </a:cubicBezTo>
                <a:cubicBezTo>
                  <a:pt x="4777547" y="133415"/>
                  <a:pt x="4782995" y="131111"/>
                  <a:pt x="4800196" y="132674"/>
                </a:cubicBezTo>
                <a:cubicBezTo>
                  <a:pt x="4807117" y="121685"/>
                  <a:pt x="4810491" y="115655"/>
                  <a:pt x="4810317" y="114582"/>
                </a:cubicBezTo>
                <a:cubicBezTo>
                  <a:pt x="4810143" y="113509"/>
                  <a:pt x="4805716" y="114294"/>
                  <a:pt x="4797034" y="116935"/>
                </a:cubicBezTo>
                <a:cubicBezTo>
                  <a:pt x="4788352" y="119577"/>
                  <a:pt x="4781578" y="121716"/>
                  <a:pt x="4776709" y="123353"/>
                </a:cubicBezTo>
                <a:cubicBezTo>
                  <a:pt x="4771842" y="124991"/>
                  <a:pt x="4765182" y="122678"/>
                  <a:pt x="4756730" y="116414"/>
                </a:cubicBezTo>
                <a:cubicBezTo>
                  <a:pt x="4748277" y="110151"/>
                  <a:pt x="4749911" y="107020"/>
                  <a:pt x="4761632" y="107020"/>
                </a:cubicBezTo>
                <a:cubicBezTo>
                  <a:pt x="4771355" y="107020"/>
                  <a:pt x="4781646" y="105705"/>
                  <a:pt x="4792504" y="103076"/>
                </a:cubicBezTo>
                <a:cubicBezTo>
                  <a:pt x="4803362" y="100446"/>
                  <a:pt x="4811024" y="97522"/>
                  <a:pt x="4815488" y="94304"/>
                </a:cubicBezTo>
                <a:cubicBezTo>
                  <a:pt x="4819953" y="91086"/>
                  <a:pt x="4827668" y="93442"/>
                  <a:pt x="4838632" y="101373"/>
                </a:cubicBezTo>
                <a:cubicBezTo>
                  <a:pt x="4849595" y="109305"/>
                  <a:pt x="4850913" y="114712"/>
                  <a:pt x="4842585" y="117596"/>
                </a:cubicBezTo>
                <a:cubicBezTo>
                  <a:pt x="4834257" y="120479"/>
                  <a:pt x="4823637" y="128383"/>
                  <a:pt x="4810726" y="141306"/>
                </a:cubicBezTo>
                <a:cubicBezTo>
                  <a:pt x="4814497" y="144406"/>
                  <a:pt x="4816977" y="148530"/>
                  <a:pt x="4818167" y="153677"/>
                </a:cubicBezTo>
                <a:cubicBezTo>
                  <a:pt x="4828102" y="151408"/>
                  <a:pt x="4838923" y="149091"/>
                  <a:pt x="4850631" y="146729"/>
                </a:cubicBezTo>
                <a:cubicBezTo>
                  <a:pt x="4862339" y="144366"/>
                  <a:pt x="4871262" y="147247"/>
                  <a:pt x="4877401" y="155370"/>
                </a:cubicBezTo>
                <a:cubicBezTo>
                  <a:pt x="4883540" y="163494"/>
                  <a:pt x="4880992" y="167797"/>
                  <a:pt x="4869755" y="168281"/>
                </a:cubicBezTo>
                <a:cubicBezTo>
                  <a:pt x="4858518" y="168765"/>
                  <a:pt x="4842730" y="169695"/>
                  <a:pt x="4822390" y="171071"/>
                </a:cubicBezTo>
                <a:cubicBezTo>
                  <a:pt x="4824734" y="182804"/>
                  <a:pt x="4824905" y="199287"/>
                  <a:pt x="4822902" y="220520"/>
                </a:cubicBezTo>
                <a:cubicBezTo>
                  <a:pt x="4820899" y="241752"/>
                  <a:pt x="4814680" y="256958"/>
                  <a:pt x="4804243" y="266135"/>
                </a:cubicBezTo>
                <a:cubicBezTo>
                  <a:pt x="4793806" y="275313"/>
                  <a:pt x="4786737" y="276603"/>
                  <a:pt x="4783035" y="270005"/>
                </a:cubicBezTo>
                <a:cubicBezTo>
                  <a:pt x="4779333" y="263407"/>
                  <a:pt x="4773076" y="256378"/>
                  <a:pt x="4764264" y="248918"/>
                </a:cubicBezTo>
                <a:cubicBezTo>
                  <a:pt x="4755452" y="241458"/>
                  <a:pt x="4755074" y="238525"/>
                  <a:pt x="4763129" y="240118"/>
                </a:cubicBezTo>
                <a:cubicBezTo>
                  <a:pt x="4771184" y="241712"/>
                  <a:pt x="4778455" y="242490"/>
                  <a:pt x="4784942" y="242453"/>
                </a:cubicBezTo>
                <a:cubicBezTo>
                  <a:pt x="4791428" y="242416"/>
                  <a:pt x="4795961" y="235427"/>
                  <a:pt x="4798541" y="221487"/>
                </a:cubicBezTo>
                <a:cubicBezTo>
                  <a:pt x="4801121" y="207547"/>
                  <a:pt x="4801393" y="191994"/>
                  <a:pt x="4799359" y="174829"/>
                </a:cubicBezTo>
                <a:cubicBezTo>
                  <a:pt x="4784154" y="177905"/>
                  <a:pt x="4773339" y="179843"/>
                  <a:pt x="4766915" y="180643"/>
                </a:cubicBezTo>
                <a:cubicBezTo>
                  <a:pt x="4760490" y="181443"/>
                  <a:pt x="4753517" y="178711"/>
                  <a:pt x="4745995" y="172448"/>
                </a:cubicBezTo>
                <a:lnTo>
                  <a:pt x="4741995" y="165517"/>
                </a:lnTo>
                <a:lnTo>
                  <a:pt x="4741735" y="167016"/>
                </a:lnTo>
                <a:cubicBezTo>
                  <a:pt x="4740972" y="175772"/>
                  <a:pt x="4738588" y="187362"/>
                  <a:pt x="4734582" y="201786"/>
                </a:cubicBezTo>
                <a:cubicBezTo>
                  <a:pt x="4730576" y="216210"/>
                  <a:pt x="4723591" y="227387"/>
                  <a:pt x="4713625" y="235319"/>
                </a:cubicBezTo>
                <a:cubicBezTo>
                  <a:pt x="4703660" y="243250"/>
                  <a:pt x="4697710" y="243160"/>
                  <a:pt x="4695775" y="235049"/>
                </a:cubicBezTo>
                <a:cubicBezTo>
                  <a:pt x="4693840" y="226938"/>
                  <a:pt x="4690895" y="218938"/>
                  <a:pt x="4686938" y="211050"/>
                </a:cubicBezTo>
                <a:cubicBezTo>
                  <a:pt x="4682982" y="203163"/>
                  <a:pt x="4682898" y="199879"/>
                  <a:pt x="4686687" y="201200"/>
                </a:cubicBezTo>
                <a:cubicBezTo>
                  <a:pt x="4690476" y="202521"/>
                  <a:pt x="4694643" y="204465"/>
                  <a:pt x="4699189" y="207032"/>
                </a:cubicBezTo>
                <a:cubicBezTo>
                  <a:pt x="4703734" y="209599"/>
                  <a:pt x="4707871" y="206744"/>
                  <a:pt x="4711597" y="198465"/>
                </a:cubicBezTo>
                <a:cubicBezTo>
                  <a:pt x="4715325" y="190187"/>
                  <a:pt x="4718161" y="179762"/>
                  <a:pt x="4720109" y="167193"/>
                </a:cubicBezTo>
                <a:cubicBezTo>
                  <a:pt x="4722056" y="154623"/>
                  <a:pt x="4722384" y="146620"/>
                  <a:pt x="4721095" y="143185"/>
                </a:cubicBezTo>
                <a:cubicBezTo>
                  <a:pt x="4719804" y="139749"/>
                  <a:pt x="4718099" y="137461"/>
                  <a:pt x="4715979" y="136320"/>
                </a:cubicBezTo>
                <a:cubicBezTo>
                  <a:pt x="4712754" y="145907"/>
                  <a:pt x="4705368" y="159063"/>
                  <a:pt x="4693822" y="175787"/>
                </a:cubicBezTo>
                <a:cubicBezTo>
                  <a:pt x="4682275" y="192512"/>
                  <a:pt x="4670248" y="203733"/>
                  <a:pt x="4657740" y="209451"/>
                </a:cubicBezTo>
                <a:cubicBezTo>
                  <a:pt x="4645232" y="215168"/>
                  <a:pt x="4641543" y="214576"/>
                  <a:pt x="4646671" y="207674"/>
                </a:cubicBezTo>
                <a:cubicBezTo>
                  <a:pt x="4651799" y="200772"/>
                  <a:pt x="4657886" y="192627"/>
                  <a:pt x="4664931" y="183238"/>
                </a:cubicBezTo>
                <a:cubicBezTo>
                  <a:pt x="4671975" y="173850"/>
                  <a:pt x="4679333" y="162443"/>
                  <a:pt x="4687004" y="149017"/>
                </a:cubicBezTo>
                <a:cubicBezTo>
                  <a:pt x="4694674" y="135591"/>
                  <a:pt x="4698510" y="123186"/>
                  <a:pt x="4698510" y="111801"/>
                </a:cubicBezTo>
                <a:cubicBezTo>
                  <a:pt x="4695781" y="111801"/>
                  <a:pt x="4691688" y="112188"/>
                  <a:pt x="4686232" y="112963"/>
                </a:cubicBezTo>
                <a:cubicBezTo>
                  <a:pt x="4680774" y="113739"/>
                  <a:pt x="4675038" y="112064"/>
                  <a:pt x="4669023" y="107940"/>
                </a:cubicBezTo>
                <a:cubicBezTo>
                  <a:pt x="4663008" y="103817"/>
                  <a:pt x="4665054" y="100521"/>
                  <a:pt x="4675162" y="98053"/>
                </a:cubicBezTo>
                <a:cubicBezTo>
                  <a:pt x="4685270" y="95585"/>
                  <a:pt x="4696587" y="92589"/>
                  <a:pt x="4709114" y="89067"/>
                </a:cubicBezTo>
                <a:cubicBezTo>
                  <a:pt x="4721640" y="85545"/>
                  <a:pt x="4731608" y="82593"/>
                  <a:pt x="4739019" y="80212"/>
                </a:cubicBezTo>
                <a:cubicBezTo>
                  <a:pt x="4742724" y="79021"/>
                  <a:pt x="4746131" y="78949"/>
                  <a:pt x="4749239" y="79996"/>
                </a:cubicBezTo>
                <a:lnTo>
                  <a:pt x="4757518" y="86374"/>
                </a:lnTo>
                <a:lnTo>
                  <a:pt x="4759260" y="82863"/>
                </a:lnTo>
                <a:cubicBezTo>
                  <a:pt x="4765517" y="72129"/>
                  <a:pt x="4770772" y="59894"/>
                  <a:pt x="4775026" y="46158"/>
                </a:cubicBezTo>
                <a:cubicBezTo>
                  <a:pt x="4779280" y="32423"/>
                  <a:pt x="4780629" y="22395"/>
                  <a:pt x="4779072" y="16076"/>
                </a:cubicBezTo>
                <a:cubicBezTo>
                  <a:pt x="4777516" y="9757"/>
                  <a:pt x="4779937" y="7423"/>
                  <a:pt x="4786337" y="9072"/>
                </a:cubicBezTo>
                <a:close/>
                <a:moveTo>
                  <a:pt x="4120657" y="8253"/>
                </a:moveTo>
                <a:cubicBezTo>
                  <a:pt x="4122976" y="8461"/>
                  <a:pt x="4125844" y="9044"/>
                  <a:pt x="4129261" y="10002"/>
                </a:cubicBezTo>
                <a:cubicBezTo>
                  <a:pt x="4142928" y="13835"/>
                  <a:pt x="4148968" y="19233"/>
                  <a:pt x="4147381" y="26197"/>
                </a:cubicBezTo>
                <a:cubicBezTo>
                  <a:pt x="4145793" y="33160"/>
                  <a:pt x="4144624" y="40757"/>
                  <a:pt x="4143874" y="48986"/>
                </a:cubicBezTo>
                <a:cubicBezTo>
                  <a:pt x="4143124" y="57215"/>
                  <a:pt x="4142748" y="66042"/>
                  <a:pt x="4142748" y="75468"/>
                </a:cubicBezTo>
                <a:cubicBezTo>
                  <a:pt x="4149805" y="74191"/>
                  <a:pt x="4158171" y="72315"/>
                  <a:pt x="4167845" y="69840"/>
                </a:cubicBezTo>
                <a:cubicBezTo>
                  <a:pt x="4177518" y="67366"/>
                  <a:pt x="4185289" y="69208"/>
                  <a:pt x="4191155" y="75366"/>
                </a:cubicBezTo>
                <a:cubicBezTo>
                  <a:pt x="4197021" y="81523"/>
                  <a:pt x="4193083" y="86401"/>
                  <a:pt x="4179342" y="89997"/>
                </a:cubicBezTo>
                <a:cubicBezTo>
                  <a:pt x="4165600" y="93594"/>
                  <a:pt x="4153359" y="96062"/>
                  <a:pt x="4142618" y="97402"/>
                </a:cubicBezTo>
                <a:lnTo>
                  <a:pt x="4141595" y="144338"/>
                </a:lnTo>
                <a:cubicBezTo>
                  <a:pt x="4166933" y="142825"/>
                  <a:pt x="4189719" y="140698"/>
                  <a:pt x="4209954" y="137957"/>
                </a:cubicBezTo>
                <a:cubicBezTo>
                  <a:pt x="4230188" y="135216"/>
                  <a:pt x="4244187" y="135756"/>
                  <a:pt x="4251951" y="139576"/>
                </a:cubicBezTo>
                <a:cubicBezTo>
                  <a:pt x="4259715" y="143396"/>
                  <a:pt x="4264859" y="148670"/>
                  <a:pt x="4267383" y="155398"/>
                </a:cubicBezTo>
                <a:cubicBezTo>
                  <a:pt x="4269907" y="162126"/>
                  <a:pt x="4264840" y="164712"/>
                  <a:pt x="4252184" y="163156"/>
                </a:cubicBezTo>
                <a:cubicBezTo>
                  <a:pt x="4239527" y="161599"/>
                  <a:pt x="4223649" y="160821"/>
                  <a:pt x="4204549" y="160821"/>
                </a:cubicBezTo>
                <a:cubicBezTo>
                  <a:pt x="4185251" y="160821"/>
                  <a:pt x="4161538" y="161813"/>
                  <a:pt x="4133409" y="163797"/>
                </a:cubicBezTo>
                <a:cubicBezTo>
                  <a:pt x="4142748" y="171723"/>
                  <a:pt x="4144888" y="177542"/>
                  <a:pt x="4139828" y="181257"/>
                </a:cubicBezTo>
                <a:cubicBezTo>
                  <a:pt x="4134768" y="184971"/>
                  <a:pt x="4128120" y="191538"/>
                  <a:pt x="4119885" y="200958"/>
                </a:cubicBezTo>
                <a:cubicBezTo>
                  <a:pt x="4111649" y="210378"/>
                  <a:pt x="4104258" y="218278"/>
                  <a:pt x="4097709" y="224659"/>
                </a:cubicBezTo>
                <a:cubicBezTo>
                  <a:pt x="4091161" y="231040"/>
                  <a:pt x="4089493" y="234054"/>
                  <a:pt x="4092705" y="233700"/>
                </a:cubicBezTo>
                <a:cubicBezTo>
                  <a:pt x="4095917" y="233347"/>
                  <a:pt x="4104264" y="232401"/>
                  <a:pt x="4117745" y="230863"/>
                </a:cubicBezTo>
                <a:cubicBezTo>
                  <a:pt x="4131227" y="229325"/>
                  <a:pt x="4148075" y="227229"/>
                  <a:pt x="4168291" y="224575"/>
                </a:cubicBezTo>
                <a:cubicBezTo>
                  <a:pt x="4160862" y="217605"/>
                  <a:pt x="4155700" y="210663"/>
                  <a:pt x="4152804" y="203749"/>
                </a:cubicBezTo>
                <a:cubicBezTo>
                  <a:pt x="4149908" y="196834"/>
                  <a:pt x="4154314" y="196022"/>
                  <a:pt x="4166021" y="201311"/>
                </a:cubicBezTo>
                <a:cubicBezTo>
                  <a:pt x="4177729" y="206601"/>
                  <a:pt x="4187781" y="212244"/>
                  <a:pt x="4196178" y="218241"/>
                </a:cubicBezTo>
                <a:cubicBezTo>
                  <a:pt x="4204574" y="224237"/>
                  <a:pt x="4210611" y="230724"/>
                  <a:pt x="4214288" y="237700"/>
                </a:cubicBezTo>
                <a:cubicBezTo>
                  <a:pt x="4217966" y="244676"/>
                  <a:pt x="4219029" y="252480"/>
                  <a:pt x="4217479" y="261112"/>
                </a:cubicBezTo>
                <a:cubicBezTo>
                  <a:pt x="4215929" y="269745"/>
                  <a:pt x="4210043" y="269617"/>
                  <a:pt x="4199824" y="260731"/>
                </a:cubicBezTo>
                <a:cubicBezTo>
                  <a:pt x="4189605" y="251845"/>
                  <a:pt x="4181351" y="243445"/>
                  <a:pt x="4175063" y="235533"/>
                </a:cubicBezTo>
                <a:cubicBezTo>
                  <a:pt x="4147257" y="240878"/>
                  <a:pt x="4124846" y="246062"/>
                  <a:pt x="4107830" y="251085"/>
                </a:cubicBezTo>
                <a:cubicBezTo>
                  <a:pt x="4090814" y="256108"/>
                  <a:pt x="4078073" y="261193"/>
                  <a:pt x="4069609" y="266340"/>
                </a:cubicBezTo>
                <a:cubicBezTo>
                  <a:pt x="4061144" y="271487"/>
                  <a:pt x="4055048" y="269224"/>
                  <a:pt x="4051321" y="259550"/>
                </a:cubicBezTo>
                <a:cubicBezTo>
                  <a:pt x="4047595" y="249876"/>
                  <a:pt x="4048456" y="243737"/>
                  <a:pt x="4053907" y="241132"/>
                </a:cubicBezTo>
                <a:cubicBezTo>
                  <a:pt x="4059358" y="238528"/>
                  <a:pt x="4064877" y="234804"/>
                  <a:pt x="4070464" y="229961"/>
                </a:cubicBezTo>
                <a:cubicBezTo>
                  <a:pt x="4076052" y="225118"/>
                  <a:pt x="4084234" y="215574"/>
                  <a:pt x="4095012" y="201330"/>
                </a:cubicBezTo>
                <a:cubicBezTo>
                  <a:pt x="4105789" y="187086"/>
                  <a:pt x="4112710" y="175139"/>
                  <a:pt x="4115773" y="165490"/>
                </a:cubicBezTo>
                <a:cubicBezTo>
                  <a:pt x="4093610" y="168591"/>
                  <a:pt x="4077304" y="171304"/>
                  <a:pt x="4066855" y="173629"/>
                </a:cubicBezTo>
                <a:cubicBezTo>
                  <a:pt x="4056406" y="175955"/>
                  <a:pt x="4047402" y="177905"/>
                  <a:pt x="4039843" y="179480"/>
                </a:cubicBezTo>
                <a:cubicBezTo>
                  <a:pt x="4032284" y="181055"/>
                  <a:pt x="4026110" y="181632"/>
                  <a:pt x="4021323" y="181210"/>
                </a:cubicBezTo>
                <a:cubicBezTo>
                  <a:pt x="4016536" y="180789"/>
                  <a:pt x="4010260" y="177266"/>
                  <a:pt x="4002496" y="170644"/>
                </a:cubicBezTo>
                <a:cubicBezTo>
                  <a:pt x="3994733" y="164021"/>
                  <a:pt x="3995545" y="160709"/>
                  <a:pt x="4004933" y="160709"/>
                </a:cubicBezTo>
                <a:cubicBezTo>
                  <a:pt x="4012710" y="160709"/>
                  <a:pt x="4020328" y="160340"/>
                  <a:pt x="4027788" y="159602"/>
                </a:cubicBezTo>
                <a:cubicBezTo>
                  <a:pt x="4035248" y="158864"/>
                  <a:pt x="4044698" y="157705"/>
                  <a:pt x="4056140" y="156124"/>
                </a:cubicBezTo>
                <a:cubicBezTo>
                  <a:pt x="4067581" y="154542"/>
                  <a:pt x="4089015" y="151556"/>
                  <a:pt x="4120443" y="147166"/>
                </a:cubicBezTo>
                <a:lnTo>
                  <a:pt x="4120443" y="100118"/>
                </a:lnTo>
                <a:cubicBezTo>
                  <a:pt x="4112356" y="101680"/>
                  <a:pt x="4105213" y="103045"/>
                  <a:pt x="4099012" y="104210"/>
                </a:cubicBezTo>
                <a:cubicBezTo>
                  <a:pt x="4092810" y="105376"/>
                  <a:pt x="4085102" y="103488"/>
                  <a:pt x="4075887" y="98546"/>
                </a:cubicBezTo>
                <a:cubicBezTo>
                  <a:pt x="4066672" y="93603"/>
                  <a:pt x="4067590" y="90093"/>
                  <a:pt x="4078641" y="88016"/>
                </a:cubicBezTo>
                <a:cubicBezTo>
                  <a:pt x="4089691" y="85939"/>
                  <a:pt x="4103625" y="83151"/>
                  <a:pt x="4120443" y="79654"/>
                </a:cubicBezTo>
                <a:lnTo>
                  <a:pt x="4120443" y="48698"/>
                </a:lnTo>
                <a:cubicBezTo>
                  <a:pt x="4120443" y="35402"/>
                  <a:pt x="4118496" y="24671"/>
                  <a:pt x="4114601" y="16504"/>
                </a:cubicBezTo>
                <a:cubicBezTo>
                  <a:pt x="4111681" y="10379"/>
                  <a:pt x="4113699" y="7629"/>
                  <a:pt x="4120657" y="8253"/>
                </a:cubicBezTo>
                <a:close/>
                <a:moveTo>
                  <a:pt x="6570327" y="7789"/>
                </a:moveTo>
                <a:cubicBezTo>
                  <a:pt x="6571931" y="8086"/>
                  <a:pt x="6573867" y="8805"/>
                  <a:pt x="6576135" y="9946"/>
                </a:cubicBezTo>
                <a:cubicBezTo>
                  <a:pt x="6585207" y="14510"/>
                  <a:pt x="6591845" y="19149"/>
                  <a:pt x="6596049" y="23862"/>
                </a:cubicBezTo>
                <a:cubicBezTo>
                  <a:pt x="6600253" y="28575"/>
                  <a:pt x="6599867" y="32764"/>
                  <a:pt x="6594887" y="36429"/>
                </a:cubicBezTo>
                <a:cubicBezTo>
                  <a:pt x="6589907" y="40093"/>
                  <a:pt x="6582277" y="49603"/>
                  <a:pt x="6571995" y="64957"/>
                </a:cubicBezTo>
                <a:cubicBezTo>
                  <a:pt x="6593054" y="62712"/>
                  <a:pt x="6609525" y="60402"/>
                  <a:pt x="6621406" y="58027"/>
                </a:cubicBezTo>
                <a:cubicBezTo>
                  <a:pt x="6633287" y="55652"/>
                  <a:pt x="6643200" y="57299"/>
                  <a:pt x="6651143" y="62966"/>
                </a:cubicBezTo>
                <a:cubicBezTo>
                  <a:pt x="6659087" y="68634"/>
                  <a:pt x="6657305" y="72935"/>
                  <a:pt x="6645795" y="75868"/>
                </a:cubicBezTo>
                <a:cubicBezTo>
                  <a:pt x="6634286" y="78801"/>
                  <a:pt x="6622187" y="80841"/>
                  <a:pt x="6609499" y="81989"/>
                </a:cubicBezTo>
                <a:cubicBezTo>
                  <a:pt x="6596812" y="83136"/>
                  <a:pt x="6581123" y="84832"/>
                  <a:pt x="6562433" y="87077"/>
                </a:cubicBezTo>
                <a:cubicBezTo>
                  <a:pt x="6555872" y="98747"/>
                  <a:pt x="6548821" y="109460"/>
                  <a:pt x="6541281" y="119214"/>
                </a:cubicBezTo>
                <a:cubicBezTo>
                  <a:pt x="6533741" y="128969"/>
                  <a:pt x="6533759" y="133464"/>
                  <a:pt x="6541337" y="132702"/>
                </a:cubicBezTo>
                <a:cubicBezTo>
                  <a:pt x="6548915" y="131939"/>
                  <a:pt x="6559512" y="130534"/>
                  <a:pt x="6573130" y="128488"/>
                </a:cubicBezTo>
                <a:cubicBezTo>
                  <a:pt x="6573837" y="114821"/>
                  <a:pt x="6572441" y="104319"/>
                  <a:pt x="6568944" y="96983"/>
                </a:cubicBezTo>
                <a:cubicBezTo>
                  <a:pt x="6565447" y="89647"/>
                  <a:pt x="6567869" y="86999"/>
                  <a:pt x="6576209" y="89039"/>
                </a:cubicBezTo>
                <a:cubicBezTo>
                  <a:pt x="6584549" y="91079"/>
                  <a:pt x="6591575" y="93761"/>
                  <a:pt x="6597287" y="97085"/>
                </a:cubicBezTo>
                <a:cubicBezTo>
                  <a:pt x="6602997" y="100409"/>
                  <a:pt x="6604657" y="103739"/>
                  <a:pt x="6602263" y="107075"/>
                </a:cubicBezTo>
                <a:cubicBezTo>
                  <a:pt x="6599869" y="110412"/>
                  <a:pt x="6597953" y="116222"/>
                  <a:pt x="6596515" y="124507"/>
                </a:cubicBezTo>
                <a:cubicBezTo>
                  <a:pt x="6609909" y="123800"/>
                  <a:pt x="6620628" y="122650"/>
                  <a:pt x="6628671" y="121056"/>
                </a:cubicBezTo>
                <a:cubicBezTo>
                  <a:pt x="6636713" y="119462"/>
                  <a:pt x="6644651" y="122284"/>
                  <a:pt x="6652483" y="129521"/>
                </a:cubicBezTo>
                <a:cubicBezTo>
                  <a:pt x="6660315" y="136757"/>
                  <a:pt x="6658226" y="140866"/>
                  <a:pt x="6646213" y="141845"/>
                </a:cubicBezTo>
                <a:cubicBezTo>
                  <a:pt x="6634202" y="142825"/>
                  <a:pt x="6617636" y="144022"/>
                  <a:pt x="6596515" y="145436"/>
                </a:cubicBezTo>
                <a:lnTo>
                  <a:pt x="6596515" y="172355"/>
                </a:lnTo>
                <a:cubicBezTo>
                  <a:pt x="6620587" y="170892"/>
                  <a:pt x="6640065" y="169165"/>
                  <a:pt x="6654948" y="167174"/>
                </a:cubicBezTo>
                <a:cubicBezTo>
                  <a:pt x="6669831" y="165183"/>
                  <a:pt x="6681713" y="169075"/>
                  <a:pt x="6690593" y="178848"/>
                </a:cubicBezTo>
                <a:cubicBezTo>
                  <a:pt x="6699473" y="188621"/>
                  <a:pt x="6694924" y="192729"/>
                  <a:pt x="6676947" y="191173"/>
                </a:cubicBezTo>
                <a:cubicBezTo>
                  <a:pt x="6658970" y="189616"/>
                  <a:pt x="6632115" y="189576"/>
                  <a:pt x="6596384" y="191052"/>
                </a:cubicBezTo>
                <a:cubicBezTo>
                  <a:pt x="6595640" y="222690"/>
                  <a:pt x="6594235" y="245541"/>
                  <a:pt x="6592171" y="259606"/>
                </a:cubicBezTo>
                <a:cubicBezTo>
                  <a:pt x="6590105" y="273670"/>
                  <a:pt x="6586611" y="280956"/>
                  <a:pt x="6581687" y="281465"/>
                </a:cubicBezTo>
                <a:cubicBezTo>
                  <a:pt x="6576764" y="281973"/>
                  <a:pt x="6574091" y="274628"/>
                  <a:pt x="6573669" y="259429"/>
                </a:cubicBezTo>
                <a:cubicBezTo>
                  <a:pt x="6573248" y="244230"/>
                  <a:pt x="6573037" y="222256"/>
                  <a:pt x="6573037" y="193507"/>
                </a:cubicBezTo>
                <a:cubicBezTo>
                  <a:pt x="6559159" y="195777"/>
                  <a:pt x="6544889" y="198096"/>
                  <a:pt x="6530230" y="200465"/>
                </a:cubicBezTo>
                <a:cubicBezTo>
                  <a:pt x="6515571" y="202834"/>
                  <a:pt x="6504120" y="204601"/>
                  <a:pt x="6495879" y="205767"/>
                </a:cubicBezTo>
                <a:cubicBezTo>
                  <a:pt x="6487637" y="206933"/>
                  <a:pt x="6478785" y="203407"/>
                  <a:pt x="6469322" y="195191"/>
                </a:cubicBezTo>
                <a:cubicBezTo>
                  <a:pt x="6459859" y="186974"/>
                  <a:pt x="6461481" y="183263"/>
                  <a:pt x="6474187" y="184057"/>
                </a:cubicBezTo>
                <a:cubicBezTo>
                  <a:pt x="6486893" y="184850"/>
                  <a:pt x="6500983" y="184088"/>
                  <a:pt x="6516454" y="181768"/>
                </a:cubicBezTo>
                <a:cubicBezTo>
                  <a:pt x="6531927" y="179449"/>
                  <a:pt x="6550787" y="177217"/>
                  <a:pt x="6573037" y="175071"/>
                </a:cubicBezTo>
                <a:lnTo>
                  <a:pt x="6573037" y="147984"/>
                </a:lnTo>
                <a:cubicBezTo>
                  <a:pt x="6541857" y="151060"/>
                  <a:pt x="6523207" y="153969"/>
                  <a:pt x="6517087" y="156710"/>
                </a:cubicBezTo>
                <a:cubicBezTo>
                  <a:pt x="6510966" y="159450"/>
                  <a:pt x="6506595" y="159404"/>
                  <a:pt x="6503971" y="156570"/>
                </a:cubicBezTo>
                <a:cubicBezTo>
                  <a:pt x="6501348" y="153736"/>
                  <a:pt x="6499165" y="150124"/>
                  <a:pt x="6497423" y="145733"/>
                </a:cubicBezTo>
                <a:cubicBezTo>
                  <a:pt x="6495681" y="141343"/>
                  <a:pt x="6498778" y="136705"/>
                  <a:pt x="6506715" y="131818"/>
                </a:cubicBezTo>
                <a:cubicBezTo>
                  <a:pt x="6514653" y="126932"/>
                  <a:pt x="6525865" y="112477"/>
                  <a:pt x="6540351" y="88453"/>
                </a:cubicBezTo>
                <a:cubicBezTo>
                  <a:pt x="6530764" y="89979"/>
                  <a:pt x="6523365" y="90943"/>
                  <a:pt x="6518157" y="91346"/>
                </a:cubicBezTo>
                <a:cubicBezTo>
                  <a:pt x="6512947" y="91749"/>
                  <a:pt x="6506589" y="89086"/>
                  <a:pt x="6499079" y="83356"/>
                </a:cubicBezTo>
                <a:cubicBezTo>
                  <a:pt x="6491569" y="77626"/>
                  <a:pt x="6493339" y="74504"/>
                  <a:pt x="6504390" y="73989"/>
                </a:cubicBezTo>
                <a:cubicBezTo>
                  <a:pt x="6515441" y="73474"/>
                  <a:pt x="6529653" y="71772"/>
                  <a:pt x="6547029" y="68882"/>
                </a:cubicBezTo>
                <a:cubicBezTo>
                  <a:pt x="6560473" y="42899"/>
                  <a:pt x="6566417" y="25440"/>
                  <a:pt x="6564861" y="16504"/>
                </a:cubicBezTo>
                <a:cubicBezTo>
                  <a:pt x="6563693" y="9802"/>
                  <a:pt x="6565515" y="6897"/>
                  <a:pt x="6570327" y="7789"/>
                </a:cubicBezTo>
                <a:close/>
                <a:moveTo>
                  <a:pt x="3808077" y="7789"/>
                </a:moveTo>
                <a:cubicBezTo>
                  <a:pt x="3809681" y="8086"/>
                  <a:pt x="3811616" y="8805"/>
                  <a:pt x="3813885" y="9946"/>
                </a:cubicBezTo>
                <a:cubicBezTo>
                  <a:pt x="3822957" y="14510"/>
                  <a:pt x="3829595" y="19149"/>
                  <a:pt x="3833800" y="23862"/>
                </a:cubicBezTo>
                <a:cubicBezTo>
                  <a:pt x="3838004" y="28575"/>
                  <a:pt x="3837617" y="32764"/>
                  <a:pt x="3832637" y="36429"/>
                </a:cubicBezTo>
                <a:cubicBezTo>
                  <a:pt x="3827657" y="40093"/>
                  <a:pt x="3820027" y="49603"/>
                  <a:pt x="3809745" y="64957"/>
                </a:cubicBezTo>
                <a:cubicBezTo>
                  <a:pt x="3830805" y="62712"/>
                  <a:pt x="3847275" y="60402"/>
                  <a:pt x="3859156" y="58027"/>
                </a:cubicBezTo>
                <a:cubicBezTo>
                  <a:pt x="3871038" y="55652"/>
                  <a:pt x="3880950" y="57299"/>
                  <a:pt x="3888894" y="62966"/>
                </a:cubicBezTo>
                <a:cubicBezTo>
                  <a:pt x="3896838" y="68634"/>
                  <a:pt x="3895055" y="72935"/>
                  <a:pt x="3883546" y="75868"/>
                </a:cubicBezTo>
                <a:cubicBezTo>
                  <a:pt x="3872036" y="78801"/>
                  <a:pt x="3859938" y="80841"/>
                  <a:pt x="3847250" y="81989"/>
                </a:cubicBezTo>
                <a:cubicBezTo>
                  <a:pt x="3834562" y="83136"/>
                  <a:pt x="3818874" y="84832"/>
                  <a:pt x="3800183" y="87077"/>
                </a:cubicBezTo>
                <a:cubicBezTo>
                  <a:pt x="3793622" y="98747"/>
                  <a:pt x="3786572" y="109460"/>
                  <a:pt x="3779031" y="119214"/>
                </a:cubicBezTo>
                <a:cubicBezTo>
                  <a:pt x="3771490" y="128969"/>
                  <a:pt x="3771509" y="133464"/>
                  <a:pt x="3779087" y="132702"/>
                </a:cubicBezTo>
                <a:cubicBezTo>
                  <a:pt x="3786665" y="131939"/>
                  <a:pt x="3797262" y="130534"/>
                  <a:pt x="3810880" y="128488"/>
                </a:cubicBezTo>
                <a:cubicBezTo>
                  <a:pt x="3811587" y="114821"/>
                  <a:pt x="3810192" y="104319"/>
                  <a:pt x="3806694" y="96983"/>
                </a:cubicBezTo>
                <a:cubicBezTo>
                  <a:pt x="3803197" y="89647"/>
                  <a:pt x="3805619" y="86999"/>
                  <a:pt x="3813959" y="89039"/>
                </a:cubicBezTo>
                <a:cubicBezTo>
                  <a:pt x="3822300" y="91079"/>
                  <a:pt x="3829326" y="93761"/>
                  <a:pt x="3835037" y="97085"/>
                </a:cubicBezTo>
                <a:cubicBezTo>
                  <a:pt x="3840748" y="100409"/>
                  <a:pt x="3842407" y="103739"/>
                  <a:pt x="3840013" y="107075"/>
                </a:cubicBezTo>
                <a:cubicBezTo>
                  <a:pt x="3837620" y="110412"/>
                  <a:pt x="3835703" y="116222"/>
                  <a:pt x="3834265" y="124507"/>
                </a:cubicBezTo>
                <a:cubicBezTo>
                  <a:pt x="3847659" y="123800"/>
                  <a:pt x="3858378" y="122650"/>
                  <a:pt x="3866421" y="121056"/>
                </a:cubicBezTo>
                <a:cubicBezTo>
                  <a:pt x="3874464" y="119462"/>
                  <a:pt x="3882401" y="122284"/>
                  <a:pt x="3890233" y="129521"/>
                </a:cubicBezTo>
                <a:cubicBezTo>
                  <a:pt x="3898066" y="136757"/>
                  <a:pt x="3895976" y="140866"/>
                  <a:pt x="3883964" y="141845"/>
                </a:cubicBezTo>
                <a:cubicBezTo>
                  <a:pt x="3871952" y="142825"/>
                  <a:pt x="3855386" y="144022"/>
                  <a:pt x="3834265" y="145436"/>
                </a:cubicBezTo>
                <a:lnTo>
                  <a:pt x="3834265" y="172355"/>
                </a:lnTo>
                <a:cubicBezTo>
                  <a:pt x="3858338" y="170892"/>
                  <a:pt x="3877816" y="169165"/>
                  <a:pt x="3892698" y="167174"/>
                </a:cubicBezTo>
                <a:cubicBezTo>
                  <a:pt x="3907581" y="165183"/>
                  <a:pt x="3919463" y="169075"/>
                  <a:pt x="3928343" y="178848"/>
                </a:cubicBezTo>
                <a:cubicBezTo>
                  <a:pt x="3937223" y="188621"/>
                  <a:pt x="3932674" y="192729"/>
                  <a:pt x="3914697" y="191173"/>
                </a:cubicBezTo>
                <a:cubicBezTo>
                  <a:pt x="3896720" y="189616"/>
                  <a:pt x="3869866" y="189576"/>
                  <a:pt x="3834135" y="191052"/>
                </a:cubicBezTo>
                <a:cubicBezTo>
                  <a:pt x="3833390" y="222690"/>
                  <a:pt x="3831986" y="245541"/>
                  <a:pt x="3829921" y="259606"/>
                </a:cubicBezTo>
                <a:cubicBezTo>
                  <a:pt x="3827856" y="273670"/>
                  <a:pt x="3824362" y="280956"/>
                  <a:pt x="3819438" y="281465"/>
                </a:cubicBezTo>
                <a:cubicBezTo>
                  <a:pt x="3814514" y="281973"/>
                  <a:pt x="3811841" y="274628"/>
                  <a:pt x="3811420" y="259429"/>
                </a:cubicBezTo>
                <a:cubicBezTo>
                  <a:pt x="3810998" y="244230"/>
                  <a:pt x="3810787" y="222256"/>
                  <a:pt x="3810787" y="193507"/>
                </a:cubicBezTo>
                <a:cubicBezTo>
                  <a:pt x="3796909" y="195777"/>
                  <a:pt x="3782640" y="198096"/>
                  <a:pt x="3767980" y="200465"/>
                </a:cubicBezTo>
                <a:cubicBezTo>
                  <a:pt x="3753321" y="202834"/>
                  <a:pt x="3741870" y="204601"/>
                  <a:pt x="3733629" y="205767"/>
                </a:cubicBezTo>
                <a:cubicBezTo>
                  <a:pt x="3725388" y="206933"/>
                  <a:pt x="3716536" y="203407"/>
                  <a:pt x="3707073" y="195191"/>
                </a:cubicBezTo>
                <a:cubicBezTo>
                  <a:pt x="3697609" y="186974"/>
                  <a:pt x="3699231" y="183263"/>
                  <a:pt x="3711937" y="184057"/>
                </a:cubicBezTo>
                <a:cubicBezTo>
                  <a:pt x="3724644" y="184850"/>
                  <a:pt x="3738733" y="184088"/>
                  <a:pt x="3754205" y="181768"/>
                </a:cubicBezTo>
                <a:cubicBezTo>
                  <a:pt x="3769677" y="179449"/>
                  <a:pt x="3788537" y="177217"/>
                  <a:pt x="3810787" y="175071"/>
                </a:cubicBezTo>
                <a:lnTo>
                  <a:pt x="3810787" y="147984"/>
                </a:lnTo>
                <a:cubicBezTo>
                  <a:pt x="3779608" y="151060"/>
                  <a:pt x="3760958" y="153969"/>
                  <a:pt x="3754837" y="156710"/>
                </a:cubicBezTo>
                <a:cubicBezTo>
                  <a:pt x="3748717" y="159450"/>
                  <a:pt x="3744345" y="159404"/>
                  <a:pt x="3741722" y="156570"/>
                </a:cubicBezTo>
                <a:cubicBezTo>
                  <a:pt x="3739099" y="153736"/>
                  <a:pt x="3736916" y="150124"/>
                  <a:pt x="3735173" y="145733"/>
                </a:cubicBezTo>
                <a:cubicBezTo>
                  <a:pt x="3733431" y="141343"/>
                  <a:pt x="3736528" y="136705"/>
                  <a:pt x="3744466" y="131818"/>
                </a:cubicBezTo>
                <a:cubicBezTo>
                  <a:pt x="3752403" y="126932"/>
                  <a:pt x="3763615" y="112477"/>
                  <a:pt x="3778101" y="88453"/>
                </a:cubicBezTo>
                <a:cubicBezTo>
                  <a:pt x="3768514" y="89979"/>
                  <a:pt x="3761116" y="90943"/>
                  <a:pt x="3755907" y="91346"/>
                </a:cubicBezTo>
                <a:cubicBezTo>
                  <a:pt x="3750698" y="91749"/>
                  <a:pt x="3744339" y="89086"/>
                  <a:pt x="3736829" y="83356"/>
                </a:cubicBezTo>
                <a:cubicBezTo>
                  <a:pt x="3729319" y="77626"/>
                  <a:pt x="3731090" y="74504"/>
                  <a:pt x="3742140" y="73989"/>
                </a:cubicBezTo>
                <a:cubicBezTo>
                  <a:pt x="3753191" y="73474"/>
                  <a:pt x="3767404" y="71772"/>
                  <a:pt x="3784779" y="68882"/>
                </a:cubicBezTo>
                <a:cubicBezTo>
                  <a:pt x="3798224" y="42899"/>
                  <a:pt x="3804168" y="25440"/>
                  <a:pt x="3802611" y="16504"/>
                </a:cubicBezTo>
                <a:cubicBezTo>
                  <a:pt x="3801444" y="9802"/>
                  <a:pt x="3803266" y="6897"/>
                  <a:pt x="3808077" y="7789"/>
                </a:cubicBezTo>
                <a:close/>
                <a:moveTo>
                  <a:pt x="2439837" y="6269"/>
                </a:moveTo>
                <a:cubicBezTo>
                  <a:pt x="2442545" y="6719"/>
                  <a:pt x="2445850" y="7632"/>
                  <a:pt x="2449754" y="9007"/>
                </a:cubicBezTo>
                <a:cubicBezTo>
                  <a:pt x="2465368" y="14507"/>
                  <a:pt x="2471604" y="20901"/>
                  <a:pt x="2468460" y="28187"/>
                </a:cubicBezTo>
                <a:cubicBezTo>
                  <a:pt x="2465316" y="35474"/>
                  <a:pt x="2463369" y="44515"/>
                  <a:pt x="2462618" y="55311"/>
                </a:cubicBezTo>
                <a:cubicBezTo>
                  <a:pt x="2461868" y="66107"/>
                  <a:pt x="2461493" y="79443"/>
                  <a:pt x="2461493" y="95318"/>
                </a:cubicBezTo>
                <a:cubicBezTo>
                  <a:pt x="2475321" y="91424"/>
                  <a:pt x="2486130" y="88503"/>
                  <a:pt x="2493919" y="86556"/>
                </a:cubicBezTo>
                <a:cubicBezTo>
                  <a:pt x="2501707" y="84609"/>
                  <a:pt x="2508563" y="86394"/>
                  <a:pt x="2514485" y="91913"/>
                </a:cubicBezTo>
                <a:cubicBezTo>
                  <a:pt x="2520407" y="97433"/>
                  <a:pt x="2519641" y="101913"/>
                  <a:pt x="2512187" y="105355"/>
                </a:cubicBezTo>
                <a:cubicBezTo>
                  <a:pt x="2504733" y="108796"/>
                  <a:pt x="2497041" y="111509"/>
                  <a:pt x="2489110" y="113494"/>
                </a:cubicBezTo>
                <a:cubicBezTo>
                  <a:pt x="2481179" y="115478"/>
                  <a:pt x="2471588" y="117462"/>
                  <a:pt x="2460339" y="119447"/>
                </a:cubicBezTo>
                <a:lnTo>
                  <a:pt x="2460339" y="156021"/>
                </a:lnTo>
                <a:cubicBezTo>
                  <a:pt x="2469703" y="153776"/>
                  <a:pt x="2478019" y="151463"/>
                  <a:pt x="2485287" y="149082"/>
                </a:cubicBezTo>
                <a:cubicBezTo>
                  <a:pt x="2492555" y="146701"/>
                  <a:pt x="2499357" y="148477"/>
                  <a:pt x="2505695" y="154412"/>
                </a:cubicBezTo>
                <a:cubicBezTo>
                  <a:pt x="2512032" y="160347"/>
                  <a:pt x="2512206" y="164641"/>
                  <a:pt x="2506216" y="167295"/>
                </a:cubicBezTo>
                <a:cubicBezTo>
                  <a:pt x="2500225" y="169949"/>
                  <a:pt x="2493097" y="172216"/>
                  <a:pt x="2484831" y="174095"/>
                </a:cubicBezTo>
                <a:cubicBezTo>
                  <a:pt x="2476565" y="175973"/>
                  <a:pt x="2468345" y="177930"/>
                  <a:pt x="2460172" y="179964"/>
                </a:cubicBezTo>
                <a:cubicBezTo>
                  <a:pt x="2459502" y="196583"/>
                  <a:pt x="2459167" y="210393"/>
                  <a:pt x="2459167" y="221394"/>
                </a:cubicBezTo>
                <a:cubicBezTo>
                  <a:pt x="2474893" y="220675"/>
                  <a:pt x="2487637" y="219537"/>
                  <a:pt x="2497398" y="217980"/>
                </a:cubicBezTo>
                <a:cubicBezTo>
                  <a:pt x="2507158" y="216424"/>
                  <a:pt x="2519402" y="215047"/>
                  <a:pt x="2534130" y="213850"/>
                </a:cubicBezTo>
                <a:cubicBezTo>
                  <a:pt x="2548858" y="212653"/>
                  <a:pt x="2560476" y="215599"/>
                  <a:pt x="2568984" y="222687"/>
                </a:cubicBezTo>
                <a:cubicBezTo>
                  <a:pt x="2577492" y="229775"/>
                  <a:pt x="2579979" y="235244"/>
                  <a:pt x="2576444" y="239095"/>
                </a:cubicBezTo>
                <a:cubicBezTo>
                  <a:pt x="2572909" y="242946"/>
                  <a:pt x="2567155" y="244090"/>
                  <a:pt x="2559180" y="242528"/>
                </a:cubicBezTo>
                <a:cubicBezTo>
                  <a:pt x="2551205" y="240965"/>
                  <a:pt x="2541482" y="239994"/>
                  <a:pt x="2530010" y="239616"/>
                </a:cubicBezTo>
                <a:cubicBezTo>
                  <a:pt x="2518537" y="239238"/>
                  <a:pt x="2505794" y="239049"/>
                  <a:pt x="2491779" y="239049"/>
                </a:cubicBezTo>
                <a:cubicBezTo>
                  <a:pt x="2478807" y="239049"/>
                  <a:pt x="2458848" y="240605"/>
                  <a:pt x="2431904" y="243718"/>
                </a:cubicBezTo>
                <a:cubicBezTo>
                  <a:pt x="2404960" y="246831"/>
                  <a:pt x="2385144" y="249554"/>
                  <a:pt x="2372456" y="251885"/>
                </a:cubicBezTo>
                <a:cubicBezTo>
                  <a:pt x="2359769" y="254217"/>
                  <a:pt x="2350820" y="255773"/>
                  <a:pt x="2345611" y="256555"/>
                </a:cubicBezTo>
                <a:cubicBezTo>
                  <a:pt x="2340403" y="257336"/>
                  <a:pt x="2334071" y="254161"/>
                  <a:pt x="2326617" y="247030"/>
                </a:cubicBezTo>
                <a:cubicBezTo>
                  <a:pt x="2319163" y="239898"/>
                  <a:pt x="2317489" y="235995"/>
                  <a:pt x="2321594" y="235319"/>
                </a:cubicBezTo>
                <a:cubicBezTo>
                  <a:pt x="2325699" y="234643"/>
                  <a:pt x="2332800" y="234113"/>
                  <a:pt x="2342895" y="233728"/>
                </a:cubicBezTo>
                <a:cubicBezTo>
                  <a:pt x="2352991" y="233344"/>
                  <a:pt x="2366255" y="232175"/>
                  <a:pt x="2382688" y="230221"/>
                </a:cubicBezTo>
                <a:cubicBezTo>
                  <a:pt x="2399121" y="228268"/>
                  <a:pt x="2417173" y="226237"/>
                  <a:pt x="2436843" y="224129"/>
                </a:cubicBezTo>
                <a:lnTo>
                  <a:pt x="2436843" y="184168"/>
                </a:lnTo>
                <a:cubicBezTo>
                  <a:pt x="2430034" y="184950"/>
                  <a:pt x="2421495" y="185340"/>
                  <a:pt x="2411226" y="185340"/>
                </a:cubicBezTo>
                <a:cubicBezTo>
                  <a:pt x="2401217" y="185340"/>
                  <a:pt x="2392868" y="182999"/>
                  <a:pt x="2386176" y="178318"/>
                </a:cubicBezTo>
                <a:cubicBezTo>
                  <a:pt x="2379485" y="173636"/>
                  <a:pt x="2381023" y="170526"/>
                  <a:pt x="2390790" y="168988"/>
                </a:cubicBezTo>
                <a:cubicBezTo>
                  <a:pt x="2400557" y="167450"/>
                  <a:pt x="2407831" y="166281"/>
                  <a:pt x="2412612" y="165481"/>
                </a:cubicBezTo>
                <a:cubicBezTo>
                  <a:pt x="2417393" y="164681"/>
                  <a:pt x="2425861" y="162929"/>
                  <a:pt x="2438015" y="160226"/>
                </a:cubicBezTo>
                <a:lnTo>
                  <a:pt x="2438015" y="122312"/>
                </a:lnTo>
                <a:cubicBezTo>
                  <a:pt x="2426754" y="124643"/>
                  <a:pt x="2417049" y="125809"/>
                  <a:pt x="2408901" y="125809"/>
                </a:cubicBezTo>
                <a:cubicBezTo>
                  <a:pt x="2401496" y="125809"/>
                  <a:pt x="2393466" y="124643"/>
                  <a:pt x="2384809" y="122312"/>
                </a:cubicBezTo>
                <a:cubicBezTo>
                  <a:pt x="2374590" y="138720"/>
                  <a:pt x="2363586" y="150409"/>
                  <a:pt x="2351797" y="157379"/>
                </a:cubicBezTo>
                <a:cubicBezTo>
                  <a:pt x="2340009" y="164349"/>
                  <a:pt x="2338809" y="160892"/>
                  <a:pt x="2348197" y="147008"/>
                </a:cubicBezTo>
                <a:cubicBezTo>
                  <a:pt x="2357586" y="133123"/>
                  <a:pt x="2366147" y="116786"/>
                  <a:pt x="2373880" y="97997"/>
                </a:cubicBezTo>
                <a:cubicBezTo>
                  <a:pt x="2381612" y="79207"/>
                  <a:pt x="2384505" y="66281"/>
                  <a:pt x="2382558" y="59218"/>
                </a:cubicBezTo>
                <a:cubicBezTo>
                  <a:pt x="2380611" y="52155"/>
                  <a:pt x="2385888" y="51463"/>
                  <a:pt x="2398390" y="57144"/>
                </a:cubicBezTo>
                <a:cubicBezTo>
                  <a:pt x="2410891" y="62824"/>
                  <a:pt x="2415688" y="67828"/>
                  <a:pt x="2412779" y="72157"/>
                </a:cubicBezTo>
                <a:cubicBezTo>
                  <a:pt x="2409871" y="76485"/>
                  <a:pt x="2406485" y="81930"/>
                  <a:pt x="2402622" y="88490"/>
                </a:cubicBezTo>
                <a:cubicBezTo>
                  <a:pt x="2398759" y="95051"/>
                  <a:pt x="2395035" y="101643"/>
                  <a:pt x="2391451" y="108266"/>
                </a:cubicBezTo>
                <a:cubicBezTo>
                  <a:pt x="2391637" y="107410"/>
                  <a:pt x="2396591" y="106415"/>
                  <a:pt x="2406315" y="105280"/>
                </a:cubicBezTo>
                <a:cubicBezTo>
                  <a:pt x="2416038" y="104145"/>
                  <a:pt x="2426605" y="102238"/>
                  <a:pt x="2438015" y="99560"/>
                </a:cubicBezTo>
                <a:cubicBezTo>
                  <a:pt x="2438015" y="71208"/>
                  <a:pt x="2437826" y="52300"/>
                  <a:pt x="2437448" y="42837"/>
                </a:cubicBezTo>
                <a:cubicBezTo>
                  <a:pt x="2437070" y="33374"/>
                  <a:pt x="2435122" y="23995"/>
                  <a:pt x="2431606" y="14700"/>
                </a:cubicBezTo>
                <a:cubicBezTo>
                  <a:pt x="2428969" y="7728"/>
                  <a:pt x="2431713" y="4918"/>
                  <a:pt x="2439837" y="6269"/>
                </a:cubicBezTo>
                <a:close/>
                <a:moveTo>
                  <a:pt x="4417392" y="6198"/>
                </a:moveTo>
                <a:cubicBezTo>
                  <a:pt x="4424610" y="8263"/>
                  <a:pt x="4430663" y="10712"/>
                  <a:pt x="4435549" y="13546"/>
                </a:cubicBezTo>
                <a:cubicBezTo>
                  <a:pt x="4440436" y="16380"/>
                  <a:pt x="4441887" y="19642"/>
                  <a:pt x="4439902" y="23332"/>
                </a:cubicBezTo>
                <a:cubicBezTo>
                  <a:pt x="4437918" y="27021"/>
                  <a:pt x="4436578" y="31948"/>
                  <a:pt x="4435884" y="38112"/>
                </a:cubicBezTo>
                <a:cubicBezTo>
                  <a:pt x="4451275" y="34379"/>
                  <a:pt x="4463867" y="31306"/>
                  <a:pt x="4473658" y="28894"/>
                </a:cubicBezTo>
                <a:cubicBezTo>
                  <a:pt x="4483450" y="26482"/>
                  <a:pt x="4491471" y="28609"/>
                  <a:pt x="4497722" y="35275"/>
                </a:cubicBezTo>
                <a:cubicBezTo>
                  <a:pt x="4503973" y="41941"/>
                  <a:pt x="4500286" y="46440"/>
                  <a:pt x="4486662" y="48772"/>
                </a:cubicBezTo>
                <a:cubicBezTo>
                  <a:pt x="4473038" y="51104"/>
                  <a:pt x="4455573" y="54434"/>
                  <a:pt x="4434266" y="58762"/>
                </a:cubicBezTo>
                <a:lnTo>
                  <a:pt x="4431215" y="74296"/>
                </a:lnTo>
                <a:cubicBezTo>
                  <a:pt x="4444138" y="72150"/>
                  <a:pt x="4454680" y="69670"/>
                  <a:pt x="4462841" y="66855"/>
                </a:cubicBezTo>
                <a:cubicBezTo>
                  <a:pt x="4471001" y="64039"/>
                  <a:pt x="4478471" y="65769"/>
                  <a:pt x="4485248" y="72045"/>
                </a:cubicBezTo>
                <a:cubicBezTo>
                  <a:pt x="4492026" y="78321"/>
                  <a:pt x="4489850" y="82429"/>
                  <a:pt x="4478719" y="84370"/>
                </a:cubicBezTo>
                <a:cubicBezTo>
                  <a:pt x="4467588" y="86311"/>
                  <a:pt x="4450754" y="89104"/>
                  <a:pt x="4428219" y="92751"/>
                </a:cubicBezTo>
                <a:cubicBezTo>
                  <a:pt x="4426235" y="101333"/>
                  <a:pt x="4424121" y="107249"/>
                  <a:pt x="4421876" y="110498"/>
                </a:cubicBezTo>
                <a:cubicBezTo>
                  <a:pt x="4433955" y="108948"/>
                  <a:pt x="4445198" y="107020"/>
                  <a:pt x="4455604" y="104713"/>
                </a:cubicBezTo>
                <a:cubicBezTo>
                  <a:pt x="4466009" y="102406"/>
                  <a:pt x="4476012" y="100068"/>
                  <a:pt x="4485611" y="97699"/>
                </a:cubicBezTo>
                <a:cubicBezTo>
                  <a:pt x="4495211" y="95330"/>
                  <a:pt x="4503914" y="98211"/>
                  <a:pt x="4511721" y="106341"/>
                </a:cubicBezTo>
                <a:cubicBezTo>
                  <a:pt x="4519529" y="114470"/>
                  <a:pt x="4516908" y="118771"/>
                  <a:pt x="4503861" y="119242"/>
                </a:cubicBezTo>
                <a:cubicBezTo>
                  <a:pt x="4490814" y="119713"/>
                  <a:pt x="4473990" y="121158"/>
                  <a:pt x="4453390" y="123577"/>
                </a:cubicBezTo>
                <a:cubicBezTo>
                  <a:pt x="4464019" y="129170"/>
                  <a:pt x="4477323" y="137619"/>
                  <a:pt x="4493304" y="148924"/>
                </a:cubicBezTo>
                <a:cubicBezTo>
                  <a:pt x="4509284" y="160229"/>
                  <a:pt x="4521901" y="168582"/>
                  <a:pt x="4531153" y="173983"/>
                </a:cubicBezTo>
                <a:cubicBezTo>
                  <a:pt x="4540405" y="179384"/>
                  <a:pt x="4552131" y="184838"/>
                  <a:pt x="4566332" y="190345"/>
                </a:cubicBezTo>
                <a:cubicBezTo>
                  <a:pt x="4580532" y="195851"/>
                  <a:pt x="4580477" y="199898"/>
                  <a:pt x="4566164" y="202483"/>
                </a:cubicBezTo>
                <a:cubicBezTo>
                  <a:pt x="4551852" y="205069"/>
                  <a:pt x="4539874" y="206155"/>
                  <a:pt x="4530232" y="205739"/>
                </a:cubicBezTo>
                <a:cubicBezTo>
                  <a:pt x="4520589" y="205324"/>
                  <a:pt x="4512568" y="201116"/>
                  <a:pt x="4506168" y="193117"/>
                </a:cubicBezTo>
                <a:cubicBezTo>
                  <a:pt x="4502968" y="189117"/>
                  <a:pt x="4499296" y="184797"/>
                  <a:pt x="4495153" y="180157"/>
                </a:cubicBezTo>
                <a:lnTo>
                  <a:pt x="4485620" y="169914"/>
                </a:lnTo>
                <a:lnTo>
                  <a:pt x="4487248" y="180485"/>
                </a:lnTo>
                <a:cubicBezTo>
                  <a:pt x="4484135" y="185905"/>
                  <a:pt x="4482579" y="194115"/>
                  <a:pt x="4482579" y="205116"/>
                </a:cubicBezTo>
                <a:cubicBezTo>
                  <a:pt x="4482579" y="216241"/>
                  <a:pt x="4482963" y="225663"/>
                  <a:pt x="4483732" y="233384"/>
                </a:cubicBezTo>
                <a:cubicBezTo>
                  <a:pt x="4484501" y="241104"/>
                  <a:pt x="4484266" y="248282"/>
                  <a:pt x="4483025" y="254918"/>
                </a:cubicBezTo>
                <a:cubicBezTo>
                  <a:pt x="4481785" y="261553"/>
                  <a:pt x="4478694" y="267959"/>
                  <a:pt x="4473751" y="274135"/>
                </a:cubicBezTo>
                <a:cubicBezTo>
                  <a:pt x="4468809" y="280311"/>
                  <a:pt x="4464769" y="279697"/>
                  <a:pt x="4461631" y="272293"/>
                </a:cubicBezTo>
                <a:cubicBezTo>
                  <a:pt x="4458493" y="264889"/>
                  <a:pt x="4456537" y="260027"/>
                  <a:pt x="4455762" y="257708"/>
                </a:cubicBezTo>
                <a:cubicBezTo>
                  <a:pt x="4454987" y="255389"/>
                  <a:pt x="4454190" y="253256"/>
                  <a:pt x="4453371" y="251308"/>
                </a:cubicBezTo>
                <a:cubicBezTo>
                  <a:pt x="4452553" y="249361"/>
                  <a:pt x="4448181" y="248577"/>
                  <a:pt x="4440256" y="248955"/>
                </a:cubicBezTo>
                <a:cubicBezTo>
                  <a:pt x="4432331" y="249333"/>
                  <a:pt x="4421770" y="250564"/>
                  <a:pt x="4408574" y="252648"/>
                </a:cubicBezTo>
                <a:cubicBezTo>
                  <a:pt x="4407011" y="262781"/>
                  <a:pt x="4403871" y="268104"/>
                  <a:pt x="4399151" y="268619"/>
                </a:cubicBezTo>
                <a:cubicBezTo>
                  <a:pt x="4394432" y="269134"/>
                  <a:pt x="4391375" y="265729"/>
                  <a:pt x="4389980" y="258406"/>
                </a:cubicBezTo>
                <a:cubicBezTo>
                  <a:pt x="4388585" y="251082"/>
                  <a:pt x="4388079" y="243275"/>
                  <a:pt x="4388464" y="234984"/>
                </a:cubicBezTo>
                <a:cubicBezTo>
                  <a:pt x="4388848" y="226693"/>
                  <a:pt x="4389236" y="216414"/>
                  <a:pt x="4389626" y="204149"/>
                </a:cubicBezTo>
                <a:cubicBezTo>
                  <a:pt x="4390017" y="191883"/>
                  <a:pt x="4389530" y="182705"/>
                  <a:pt x="4388166" y="176615"/>
                </a:cubicBezTo>
                <a:lnTo>
                  <a:pt x="4386762" y="175094"/>
                </a:lnTo>
                <a:lnTo>
                  <a:pt x="4371346" y="190830"/>
                </a:lnTo>
                <a:cubicBezTo>
                  <a:pt x="4355435" y="205594"/>
                  <a:pt x="4340076" y="215366"/>
                  <a:pt x="4325268" y="220148"/>
                </a:cubicBezTo>
                <a:cubicBezTo>
                  <a:pt x="4305523" y="226522"/>
                  <a:pt x="4299548" y="226488"/>
                  <a:pt x="4307343" y="220045"/>
                </a:cubicBezTo>
                <a:cubicBezTo>
                  <a:pt x="4315138" y="213602"/>
                  <a:pt x="4325351" y="205209"/>
                  <a:pt x="4337983" y="194865"/>
                </a:cubicBezTo>
                <a:cubicBezTo>
                  <a:pt x="4350615" y="184522"/>
                  <a:pt x="4360776" y="174739"/>
                  <a:pt x="4368465" y="165518"/>
                </a:cubicBezTo>
                <a:cubicBezTo>
                  <a:pt x="4376154" y="156297"/>
                  <a:pt x="4384185" y="145008"/>
                  <a:pt x="4392556" y="131651"/>
                </a:cubicBezTo>
                <a:cubicBezTo>
                  <a:pt x="4380600" y="134726"/>
                  <a:pt x="4371457" y="136857"/>
                  <a:pt x="4365126" y="138041"/>
                </a:cubicBezTo>
                <a:cubicBezTo>
                  <a:pt x="4358794" y="139225"/>
                  <a:pt x="4351666" y="136491"/>
                  <a:pt x="4343741" y="129837"/>
                </a:cubicBezTo>
                <a:cubicBezTo>
                  <a:pt x="4335816" y="123183"/>
                  <a:pt x="4338098" y="119856"/>
                  <a:pt x="4350587" y="119856"/>
                </a:cubicBezTo>
                <a:cubicBezTo>
                  <a:pt x="4360447" y="119856"/>
                  <a:pt x="4376241" y="118045"/>
                  <a:pt x="4397970" y="114424"/>
                </a:cubicBezTo>
                <a:cubicBezTo>
                  <a:pt x="4401406" y="106834"/>
                  <a:pt x="4403880" y="100508"/>
                  <a:pt x="4405393" y="95448"/>
                </a:cubicBezTo>
                <a:cubicBezTo>
                  <a:pt x="4402069" y="96192"/>
                  <a:pt x="4397598" y="97157"/>
                  <a:pt x="4391980" y="98341"/>
                </a:cubicBezTo>
                <a:cubicBezTo>
                  <a:pt x="4386361" y="99525"/>
                  <a:pt x="4380384" y="97060"/>
                  <a:pt x="4374046" y="90946"/>
                </a:cubicBezTo>
                <a:cubicBezTo>
                  <a:pt x="4367708" y="84832"/>
                  <a:pt x="4368936" y="81514"/>
                  <a:pt x="4377729" y="80993"/>
                </a:cubicBezTo>
                <a:cubicBezTo>
                  <a:pt x="4386523" y="80472"/>
                  <a:pt x="4396290" y="79207"/>
                  <a:pt x="4407030" y="77198"/>
                </a:cubicBezTo>
                <a:cubicBezTo>
                  <a:pt x="4408270" y="72795"/>
                  <a:pt x="4409281" y="67599"/>
                  <a:pt x="4410062" y="61608"/>
                </a:cubicBezTo>
                <a:cubicBezTo>
                  <a:pt x="4408140" y="62377"/>
                  <a:pt x="4404271" y="62762"/>
                  <a:pt x="4398454" y="62762"/>
                </a:cubicBezTo>
                <a:cubicBezTo>
                  <a:pt x="4392377" y="62762"/>
                  <a:pt x="4386175" y="60573"/>
                  <a:pt x="4379850" y="56195"/>
                </a:cubicBezTo>
                <a:cubicBezTo>
                  <a:pt x="4373525" y="51817"/>
                  <a:pt x="4375100" y="49088"/>
                  <a:pt x="4384576" y="48009"/>
                </a:cubicBezTo>
                <a:cubicBezTo>
                  <a:pt x="4394051" y="46930"/>
                  <a:pt x="4402968" y="45423"/>
                  <a:pt x="4411327" y="43489"/>
                </a:cubicBezTo>
                <a:cubicBezTo>
                  <a:pt x="4412034" y="30975"/>
                  <a:pt x="4411417" y="21115"/>
                  <a:pt x="4409476" y="13909"/>
                </a:cubicBezTo>
                <a:cubicBezTo>
                  <a:pt x="4407535" y="6703"/>
                  <a:pt x="4410174" y="4133"/>
                  <a:pt x="4417392" y="6198"/>
                </a:cubicBezTo>
                <a:close/>
                <a:moveTo>
                  <a:pt x="416551" y="6126"/>
                </a:moveTo>
                <a:cubicBezTo>
                  <a:pt x="418257" y="6416"/>
                  <a:pt x="420281" y="7075"/>
                  <a:pt x="422623" y="8105"/>
                </a:cubicBezTo>
                <a:cubicBezTo>
                  <a:pt x="431986" y="12222"/>
                  <a:pt x="438041" y="15589"/>
                  <a:pt x="440789" y="18206"/>
                </a:cubicBezTo>
                <a:cubicBezTo>
                  <a:pt x="443536" y="20823"/>
                  <a:pt x="442791" y="24451"/>
                  <a:pt x="438556" y="29089"/>
                </a:cubicBezTo>
                <a:cubicBezTo>
                  <a:pt x="434321" y="33728"/>
                  <a:pt x="427490" y="41014"/>
                  <a:pt x="418064" y="50949"/>
                </a:cubicBezTo>
                <a:cubicBezTo>
                  <a:pt x="437077" y="47277"/>
                  <a:pt x="452896" y="43861"/>
                  <a:pt x="465522" y="40698"/>
                </a:cubicBezTo>
                <a:cubicBezTo>
                  <a:pt x="478148" y="37535"/>
                  <a:pt x="487421" y="34757"/>
                  <a:pt x="493343" y="32364"/>
                </a:cubicBezTo>
                <a:cubicBezTo>
                  <a:pt x="499265" y="29970"/>
                  <a:pt x="506682" y="31263"/>
                  <a:pt x="515593" y="36242"/>
                </a:cubicBezTo>
                <a:cubicBezTo>
                  <a:pt x="524504" y="41222"/>
                  <a:pt x="524870" y="45498"/>
                  <a:pt x="516691" y="49070"/>
                </a:cubicBezTo>
                <a:cubicBezTo>
                  <a:pt x="508512" y="52641"/>
                  <a:pt x="490029" y="56753"/>
                  <a:pt x="461243" y="61404"/>
                </a:cubicBezTo>
                <a:cubicBezTo>
                  <a:pt x="472145" y="67444"/>
                  <a:pt x="476817" y="72215"/>
                  <a:pt x="475261" y="75719"/>
                </a:cubicBezTo>
                <a:cubicBezTo>
                  <a:pt x="473704" y="79223"/>
                  <a:pt x="473211" y="84199"/>
                  <a:pt x="473782" y="90648"/>
                </a:cubicBezTo>
                <a:cubicBezTo>
                  <a:pt x="480764" y="89247"/>
                  <a:pt x="488984" y="87535"/>
                  <a:pt x="498441" y="85514"/>
                </a:cubicBezTo>
                <a:cubicBezTo>
                  <a:pt x="507898" y="83492"/>
                  <a:pt x="515348" y="85312"/>
                  <a:pt x="520793" y="90974"/>
                </a:cubicBezTo>
                <a:cubicBezTo>
                  <a:pt x="526237" y="96636"/>
                  <a:pt x="525394" y="100735"/>
                  <a:pt x="518263" y="103271"/>
                </a:cubicBezTo>
                <a:cubicBezTo>
                  <a:pt x="511131" y="105807"/>
                  <a:pt x="496410" y="108154"/>
                  <a:pt x="474098" y="110312"/>
                </a:cubicBezTo>
                <a:lnTo>
                  <a:pt x="474098" y="142013"/>
                </a:lnTo>
                <a:cubicBezTo>
                  <a:pt x="485037" y="141318"/>
                  <a:pt x="499634" y="139393"/>
                  <a:pt x="517891" y="136236"/>
                </a:cubicBezTo>
                <a:cubicBezTo>
                  <a:pt x="536147" y="133080"/>
                  <a:pt x="548506" y="132336"/>
                  <a:pt x="554967" y="134004"/>
                </a:cubicBezTo>
                <a:cubicBezTo>
                  <a:pt x="561429" y="135672"/>
                  <a:pt x="567466" y="138832"/>
                  <a:pt x="573078" y="143482"/>
                </a:cubicBezTo>
                <a:cubicBezTo>
                  <a:pt x="578690" y="148133"/>
                  <a:pt x="580166" y="151994"/>
                  <a:pt x="577506" y="155063"/>
                </a:cubicBezTo>
                <a:cubicBezTo>
                  <a:pt x="574845" y="158133"/>
                  <a:pt x="569324" y="159472"/>
                  <a:pt x="560940" y="159081"/>
                </a:cubicBezTo>
                <a:cubicBezTo>
                  <a:pt x="552555" y="158691"/>
                  <a:pt x="542261" y="158495"/>
                  <a:pt x="530057" y="158495"/>
                </a:cubicBezTo>
                <a:cubicBezTo>
                  <a:pt x="517717" y="158495"/>
                  <a:pt x="499027" y="159209"/>
                  <a:pt x="473986" y="160635"/>
                </a:cubicBezTo>
                <a:cubicBezTo>
                  <a:pt x="473243" y="201600"/>
                  <a:pt x="471271" y="231679"/>
                  <a:pt x="468070" y="250871"/>
                </a:cubicBezTo>
                <a:cubicBezTo>
                  <a:pt x="464870" y="270064"/>
                  <a:pt x="460985" y="280674"/>
                  <a:pt x="456415" y="282702"/>
                </a:cubicBezTo>
                <a:cubicBezTo>
                  <a:pt x="451845" y="284730"/>
                  <a:pt x="449346" y="275995"/>
                  <a:pt x="448918" y="256499"/>
                </a:cubicBezTo>
                <a:cubicBezTo>
                  <a:pt x="448490" y="237002"/>
                  <a:pt x="448661" y="205891"/>
                  <a:pt x="449430" y="163165"/>
                </a:cubicBezTo>
                <a:cubicBezTo>
                  <a:pt x="424948" y="167059"/>
                  <a:pt x="404753" y="170365"/>
                  <a:pt x="388848" y="173081"/>
                </a:cubicBezTo>
                <a:cubicBezTo>
                  <a:pt x="372941" y="175797"/>
                  <a:pt x="359612" y="178714"/>
                  <a:pt x="348859" y="181834"/>
                </a:cubicBezTo>
                <a:cubicBezTo>
                  <a:pt x="338106" y="184953"/>
                  <a:pt x="329862" y="185663"/>
                  <a:pt x="324126" y="183964"/>
                </a:cubicBezTo>
                <a:cubicBezTo>
                  <a:pt x="318390" y="182265"/>
                  <a:pt x="313714" y="178597"/>
                  <a:pt x="310099" y="172960"/>
                </a:cubicBezTo>
                <a:cubicBezTo>
                  <a:pt x="306483" y="167323"/>
                  <a:pt x="309621" y="164272"/>
                  <a:pt x="319512" y="163807"/>
                </a:cubicBezTo>
                <a:cubicBezTo>
                  <a:pt x="329403" y="163342"/>
                  <a:pt x="342689" y="161751"/>
                  <a:pt x="359370" y="159035"/>
                </a:cubicBezTo>
                <a:cubicBezTo>
                  <a:pt x="376051" y="156319"/>
                  <a:pt x="386618" y="154694"/>
                  <a:pt x="391071" y="154161"/>
                </a:cubicBezTo>
                <a:cubicBezTo>
                  <a:pt x="390314" y="143532"/>
                  <a:pt x="389006" y="134503"/>
                  <a:pt x="387145" y="127074"/>
                </a:cubicBezTo>
                <a:cubicBezTo>
                  <a:pt x="385285" y="119645"/>
                  <a:pt x="381582" y="112495"/>
                  <a:pt x="376039" y="105624"/>
                </a:cubicBezTo>
                <a:cubicBezTo>
                  <a:pt x="370495" y="98753"/>
                  <a:pt x="372039" y="95929"/>
                  <a:pt x="380671" y="97150"/>
                </a:cubicBezTo>
                <a:cubicBezTo>
                  <a:pt x="389303" y="98372"/>
                  <a:pt x="395830" y="99929"/>
                  <a:pt x="400252" y="101820"/>
                </a:cubicBezTo>
                <a:cubicBezTo>
                  <a:pt x="404673" y="103711"/>
                  <a:pt x="410930" y="103894"/>
                  <a:pt x="419023" y="102369"/>
                </a:cubicBezTo>
                <a:cubicBezTo>
                  <a:pt x="427115" y="100843"/>
                  <a:pt x="436866" y="98753"/>
                  <a:pt x="448276" y="96099"/>
                </a:cubicBezTo>
                <a:cubicBezTo>
                  <a:pt x="447520" y="86016"/>
                  <a:pt x="446791" y="78717"/>
                  <a:pt x="446090" y="74203"/>
                </a:cubicBezTo>
                <a:cubicBezTo>
                  <a:pt x="445389" y="69688"/>
                  <a:pt x="444376" y="67047"/>
                  <a:pt x="443049" y="66278"/>
                </a:cubicBezTo>
                <a:cubicBezTo>
                  <a:pt x="433412" y="67828"/>
                  <a:pt x="425068" y="68175"/>
                  <a:pt x="418018" y="67320"/>
                </a:cubicBezTo>
                <a:cubicBezTo>
                  <a:pt x="410967" y="66464"/>
                  <a:pt x="407597" y="65335"/>
                  <a:pt x="407907" y="63934"/>
                </a:cubicBezTo>
                <a:cubicBezTo>
                  <a:pt x="396695" y="79796"/>
                  <a:pt x="384469" y="90962"/>
                  <a:pt x="371230" y="97429"/>
                </a:cubicBezTo>
                <a:cubicBezTo>
                  <a:pt x="357990" y="103897"/>
                  <a:pt x="357250" y="100363"/>
                  <a:pt x="369007" y="86825"/>
                </a:cubicBezTo>
                <a:cubicBezTo>
                  <a:pt x="380764" y="73288"/>
                  <a:pt x="390689" y="59615"/>
                  <a:pt x="398782" y="45805"/>
                </a:cubicBezTo>
                <a:cubicBezTo>
                  <a:pt x="406874" y="31995"/>
                  <a:pt x="410530" y="21229"/>
                  <a:pt x="409748" y="13509"/>
                </a:cubicBezTo>
                <a:cubicBezTo>
                  <a:pt x="409162" y="7719"/>
                  <a:pt x="411430" y="5258"/>
                  <a:pt x="416551" y="6126"/>
                </a:cubicBezTo>
                <a:close/>
                <a:moveTo>
                  <a:pt x="1822250" y="4923"/>
                </a:moveTo>
                <a:cubicBezTo>
                  <a:pt x="1824534" y="4251"/>
                  <a:pt x="1827839" y="4967"/>
                  <a:pt x="1832164" y="7072"/>
                </a:cubicBezTo>
                <a:cubicBezTo>
                  <a:pt x="1840815" y="11283"/>
                  <a:pt x="1846430" y="15314"/>
                  <a:pt x="1849009" y="19164"/>
                </a:cubicBezTo>
                <a:cubicBezTo>
                  <a:pt x="1851589" y="23015"/>
                  <a:pt x="1850172" y="27576"/>
                  <a:pt x="1844759" y="32847"/>
                </a:cubicBezTo>
                <a:cubicBezTo>
                  <a:pt x="1839345" y="38118"/>
                  <a:pt x="1833878" y="42986"/>
                  <a:pt x="1828359" y="47451"/>
                </a:cubicBezTo>
                <a:cubicBezTo>
                  <a:pt x="1848228" y="46781"/>
                  <a:pt x="1861235" y="44084"/>
                  <a:pt x="1867380" y="39359"/>
                </a:cubicBezTo>
                <a:cubicBezTo>
                  <a:pt x="1873526" y="34633"/>
                  <a:pt x="1880189" y="33725"/>
                  <a:pt x="1887370" y="36633"/>
                </a:cubicBezTo>
                <a:cubicBezTo>
                  <a:pt x="1894551" y="39541"/>
                  <a:pt x="1901298" y="43823"/>
                  <a:pt x="1907611" y="49479"/>
                </a:cubicBezTo>
                <a:cubicBezTo>
                  <a:pt x="1913924" y="55134"/>
                  <a:pt x="1914075" y="59655"/>
                  <a:pt x="1908066" y="63041"/>
                </a:cubicBezTo>
                <a:cubicBezTo>
                  <a:pt x="1902057" y="66427"/>
                  <a:pt x="1896256" y="70547"/>
                  <a:pt x="1890663" y="75403"/>
                </a:cubicBezTo>
                <a:cubicBezTo>
                  <a:pt x="1885069" y="80258"/>
                  <a:pt x="1875460" y="91247"/>
                  <a:pt x="1861837" y="108368"/>
                </a:cubicBezTo>
                <a:cubicBezTo>
                  <a:pt x="1848213" y="125490"/>
                  <a:pt x="1827715" y="147259"/>
                  <a:pt x="1800343" y="173676"/>
                </a:cubicBezTo>
                <a:cubicBezTo>
                  <a:pt x="1803443" y="174358"/>
                  <a:pt x="1809520" y="174519"/>
                  <a:pt x="1818574" y="174160"/>
                </a:cubicBezTo>
                <a:cubicBezTo>
                  <a:pt x="1827628" y="173800"/>
                  <a:pt x="1839819" y="172473"/>
                  <a:pt x="1855149" y="170178"/>
                </a:cubicBezTo>
                <a:cubicBezTo>
                  <a:pt x="1870478" y="167884"/>
                  <a:pt x="1881051" y="164951"/>
                  <a:pt x="1886868" y="161379"/>
                </a:cubicBezTo>
                <a:cubicBezTo>
                  <a:pt x="1892685" y="157807"/>
                  <a:pt x="1899713" y="157661"/>
                  <a:pt x="1907955" y="160942"/>
                </a:cubicBezTo>
                <a:cubicBezTo>
                  <a:pt x="1916196" y="164222"/>
                  <a:pt x="1924255" y="169177"/>
                  <a:pt x="1932130" y="175806"/>
                </a:cubicBezTo>
                <a:cubicBezTo>
                  <a:pt x="1940006" y="182435"/>
                  <a:pt x="1940139" y="188965"/>
                  <a:pt x="1932530" y="195396"/>
                </a:cubicBezTo>
                <a:cubicBezTo>
                  <a:pt x="1924921" y="201826"/>
                  <a:pt x="1917830" y="213146"/>
                  <a:pt x="1911257" y="229356"/>
                </a:cubicBezTo>
                <a:cubicBezTo>
                  <a:pt x="1923709" y="243594"/>
                  <a:pt x="1922930" y="250326"/>
                  <a:pt x="1908922" y="249550"/>
                </a:cubicBezTo>
                <a:cubicBezTo>
                  <a:pt x="1894913" y="248775"/>
                  <a:pt x="1879587" y="248971"/>
                  <a:pt x="1862943" y="250136"/>
                </a:cubicBezTo>
                <a:cubicBezTo>
                  <a:pt x="1846299" y="251302"/>
                  <a:pt x="1830747" y="252573"/>
                  <a:pt x="1816286" y="253950"/>
                </a:cubicBezTo>
                <a:cubicBezTo>
                  <a:pt x="1815604" y="259370"/>
                  <a:pt x="1813259" y="263103"/>
                  <a:pt x="1809254" y="265149"/>
                </a:cubicBezTo>
                <a:cubicBezTo>
                  <a:pt x="1805248" y="267196"/>
                  <a:pt x="1802166" y="265828"/>
                  <a:pt x="1800008" y="261047"/>
                </a:cubicBezTo>
                <a:cubicBezTo>
                  <a:pt x="1797850" y="256266"/>
                  <a:pt x="1796387" y="250226"/>
                  <a:pt x="1795617" y="242928"/>
                </a:cubicBezTo>
                <a:cubicBezTo>
                  <a:pt x="1794848" y="235629"/>
                  <a:pt x="1793676" y="226079"/>
                  <a:pt x="1792101" y="214278"/>
                </a:cubicBezTo>
                <a:cubicBezTo>
                  <a:pt x="1790526" y="202477"/>
                  <a:pt x="1788834" y="192831"/>
                  <a:pt x="1787022" y="185340"/>
                </a:cubicBezTo>
                <a:cubicBezTo>
                  <a:pt x="1782719" y="191703"/>
                  <a:pt x="1772639" y="200632"/>
                  <a:pt x="1756783" y="212129"/>
                </a:cubicBezTo>
                <a:cubicBezTo>
                  <a:pt x="1740926" y="223626"/>
                  <a:pt x="1724161" y="232153"/>
                  <a:pt x="1706488" y="237709"/>
                </a:cubicBezTo>
                <a:cubicBezTo>
                  <a:pt x="1688814" y="243266"/>
                  <a:pt x="1687903" y="240146"/>
                  <a:pt x="1703754" y="228352"/>
                </a:cubicBezTo>
                <a:cubicBezTo>
                  <a:pt x="1719603" y="216557"/>
                  <a:pt x="1736415" y="203314"/>
                  <a:pt x="1754187" y="188624"/>
                </a:cubicBezTo>
                <a:cubicBezTo>
                  <a:pt x="1771960" y="173933"/>
                  <a:pt x="1791190" y="155265"/>
                  <a:pt x="1811877" y="132618"/>
                </a:cubicBezTo>
                <a:cubicBezTo>
                  <a:pt x="1801682" y="126677"/>
                  <a:pt x="1792520" y="117614"/>
                  <a:pt x="1784390" y="105429"/>
                </a:cubicBezTo>
                <a:cubicBezTo>
                  <a:pt x="1782358" y="102383"/>
                  <a:pt x="1780902" y="99755"/>
                  <a:pt x="1780022" y="97547"/>
                </a:cubicBezTo>
                <a:lnTo>
                  <a:pt x="1779531" y="94649"/>
                </a:lnTo>
                <a:lnTo>
                  <a:pt x="1770382" y="99234"/>
                </a:lnTo>
                <a:cubicBezTo>
                  <a:pt x="1755244" y="105280"/>
                  <a:pt x="1752839" y="103215"/>
                  <a:pt x="1763164" y="93039"/>
                </a:cubicBezTo>
                <a:cubicBezTo>
                  <a:pt x="1773488" y="82863"/>
                  <a:pt x="1783826" y="71639"/>
                  <a:pt x="1794176" y="59367"/>
                </a:cubicBezTo>
                <a:cubicBezTo>
                  <a:pt x="1804525" y="47095"/>
                  <a:pt x="1811040" y="37709"/>
                  <a:pt x="1813719" y="31210"/>
                </a:cubicBezTo>
                <a:cubicBezTo>
                  <a:pt x="1816397" y="24711"/>
                  <a:pt x="1817979" y="18011"/>
                  <a:pt x="1818462" y="11109"/>
                </a:cubicBezTo>
                <a:cubicBezTo>
                  <a:pt x="1818704" y="7658"/>
                  <a:pt x="1819968" y="5596"/>
                  <a:pt x="1822250" y="4923"/>
                </a:cubicBezTo>
                <a:close/>
                <a:moveTo>
                  <a:pt x="5949065" y="3914"/>
                </a:moveTo>
                <a:cubicBezTo>
                  <a:pt x="5950478" y="4009"/>
                  <a:pt x="5952159" y="4423"/>
                  <a:pt x="5954107" y="5156"/>
                </a:cubicBezTo>
                <a:cubicBezTo>
                  <a:pt x="5961902" y="8089"/>
                  <a:pt x="5967762" y="11546"/>
                  <a:pt x="5971688" y="15527"/>
                </a:cubicBezTo>
                <a:cubicBezTo>
                  <a:pt x="5975613" y="19509"/>
                  <a:pt x="5975654" y="22966"/>
                  <a:pt x="5971809" y="25899"/>
                </a:cubicBezTo>
                <a:cubicBezTo>
                  <a:pt x="5967964" y="28832"/>
                  <a:pt x="5962495" y="33684"/>
                  <a:pt x="5955400" y="40456"/>
                </a:cubicBezTo>
                <a:cubicBezTo>
                  <a:pt x="5979560" y="39737"/>
                  <a:pt x="5998880" y="36636"/>
                  <a:pt x="6013360" y="31154"/>
                </a:cubicBezTo>
                <a:cubicBezTo>
                  <a:pt x="6027839" y="25673"/>
                  <a:pt x="6039116" y="25638"/>
                  <a:pt x="6047190" y="31052"/>
                </a:cubicBezTo>
                <a:cubicBezTo>
                  <a:pt x="6055264" y="36466"/>
                  <a:pt x="6054960" y="41151"/>
                  <a:pt x="6046278" y="45107"/>
                </a:cubicBezTo>
                <a:cubicBezTo>
                  <a:pt x="6037597" y="49063"/>
                  <a:pt x="6025623" y="52214"/>
                  <a:pt x="6010355" y="54558"/>
                </a:cubicBezTo>
                <a:cubicBezTo>
                  <a:pt x="5995088" y="56902"/>
                  <a:pt x="5982732" y="58272"/>
                  <a:pt x="5973288" y="58669"/>
                </a:cubicBezTo>
                <a:cubicBezTo>
                  <a:pt x="5963843" y="59066"/>
                  <a:pt x="5955754" y="57317"/>
                  <a:pt x="5949019" y="53423"/>
                </a:cubicBezTo>
                <a:cubicBezTo>
                  <a:pt x="5928122" y="74866"/>
                  <a:pt x="5911291" y="87818"/>
                  <a:pt x="5898529" y="92276"/>
                </a:cubicBezTo>
                <a:cubicBezTo>
                  <a:pt x="5885767" y="96735"/>
                  <a:pt x="5884155" y="94068"/>
                  <a:pt x="5893692" y="84277"/>
                </a:cubicBezTo>
                <a:cubicBezTo>
                  <a:pt x="5903230" y="74485"/>
                  <a:pt x="5914125" y="61760"/>
                  <a:pt x="5926379" y="46102"/>
                </a:cubicBezTo>
                <a:cubicBezTo>
                  <a:pt x="5938633" y="30444"/>
                  <a:pt x="5944368" y="18972"/>
                  <a:pt x="5943587" y="11686"/>
                </a:cubicBezTo>
                <a:cubicBezTo>
                  <a:pt x="5943001" y="6221"/>
                  <a:pt x="5944827" y="3631"/>
                  <a:pt x="5949065" y="3914"/>
                </a:cubicBezTo>
                <a:close/>
                <a:moveTo>
                  <a:pt x="3060600" y="2014"/>
                </a:moveTo>
                <a:cubicBezTo>
                  <a:pt x="3063205" y="1479"/>
                  <a:pt x="3066653" y="2139"/>
                  <a:pt x="3070944" y="3993"/>
                </a:cubicBezTo>
                <a:cubicBezTo>
                  <a:pt x="3079526" y="7702"/>
                  <a:pt x="3086366" y="12204"/>
                  <a:pt x="3091464" y="17499"/>
                </a:cubicBezTo>
                <a:cubicBezTo>
                  <a:pt x="3096561" y="22795"/>
                  <a:pt x="3095175" y="26203"/>
                  <a:pt x="3087306" y="27722"/>
                </a:cubicBezTo>
                <a:cubicBezTo>
                  <a:pt x="3079436" y="29241"/>
                  <a:pt x="3065084" y="33716"/>
                  <a:pt x="3044248" y="41145"/>
                </a:cubicBezTo>
                <a:cubicBezTo>
                  <a:pt x="3055150" y="44865"/>
                  <a:pt x="3059800" y="48409"/>
                  <a:pt x="3058201" y="51776"/>
                </a:cubicBezTo>
                <a:cubicBezTo>
                  <a:pt x="3056601" y="55144"/>
                  <a:pt x="3055453" y="59153"/>
                  <a:pt x="3054759" y="63804"/>
                </a:cubicBezTo>
                <a:cubicBezTo>
                  <a:pt x="3089957" y="58421"/>
                  <a:pt x="3111273" y="54545"/>
                  <a:pt x="3118708" y="52176"/>
                </a:cubicBezTo>
                <a:cubicBezTo>
                  <a:pt x="3126144" y="49808"/>
                  <a:pt x="3133433" y="50561"/>
                  <a:pt x="3140577" y="54437"/>
                </a:cubicBezTo>
                <a:cubicBezTo>
                  <a:pt x="3147721" y="58312"/>
                  <a:pt x="3151742" y="62384"/>
                  <a:pt x="3152641" y="66650"/>
                </a:cubicBezTo>
                <a:cubicBezTo>
                  <a:pt x="3153540" y="70916"/>
                  <a:pt x="3145532" y="73471"/>
                  <a:pt x="3128615" y="74315"/>
                </a:cubicBezTo>
                <a:cubicBezTo>
                  <a:pt x="3111698" y="75158"/>
                  <a:pt x="3087024" y="77421"/>
                  <a:pt x="3054591" y="81105"/>
                </a:cubicBezTo>
                <a:cubicBezTo>
                  <a:pt x="3053922" y="98220"/>
                  <a:pt x="3053587" y="117171"/>
                  <a:pt x="3053587" y="137957"/>
                </a:cubicBezTo>
                <a:cubicBezTo>
                  <a:pt x="3082583" y="166954"/>
                  <a:pt x="3106046" y="186602"/>
                  <a:pt x="3123973" y="196902"/>
                </a:cubicBezTo>
                <a:cubicBezTo>
                  <a:pt x="3141901" y="207203"/>
                  <a:pt x="3159751" y="214548"/>
                  <a:pt x="3177524" y="218938"/>
                </a:cubicBezTo>
                <a:cubicBezTo>
                  <a:pt x="3195296" y="223329"/>
                  <a:pt x="3197262" y="227384"/>
                  <a:pt x="3183421" y="231105"/>
                </a:cubicBezTo>
                <a:cubicBezTo>
                  <a:pt x="3169580" y="234826"/>
                  <a:pt x="3155888" y="236885"/>
                  <a:pt x="3142344" y="237281"/>
                </a:cubicBezTo>
                <a:cubicBezTo>
                  <a:pt x="3128801" y="237678"/>
                  <a:pt x="3119527" y="235381"/>
                  <a:pt x="3114523" y="230389"/>
                </a:cubicBezTo>
                <a:cubicBezTo>
                  <a:pt x="3109518" y="225397"/>
                  <a:pt x="3101441" y="216132"/>
                  <a:pt x="3090292" y="202595"/>
                </a:cubicBezTo>
                <a:cubicBezTo>
                  <a:pt x="3079142" y="189058"/>
                  <a:pt x="3066907" y="172411"/>
                  <a:pt x="3053587" y="152654"/>
                </a:cubicBezTo>
                <a:cubicBezTo>
                  <a:pt x="3053587" y="175908"/>
                  <a:pt x="3053379" y="198323"/>
                  <a:pt x="3052964" y="219896"/>
                </a:cubicBezTo>
                <a:cubicBezTo>
                  <a:pt x="3052548" y="241470"/>
                  <a:pt x="3050836" y="259004"/>
                  <a:pt x="3047829" y="272498"/>
                </a:cubicBezTo>
                <a:cubicBezTo>
                  <a:pt x="3044821" y="285992"/>
                  <a:pt x="3039752" y="286559"/>
                  <a:pt x="3032621" y="274200"/>
                </a:cubicBezTo>
                <a:cubicBezTo>
                  <a:pt x="3025489" y="261841"/>
                  <a:pt x="3023480" y="251265"/>
                  <a:pt x="3026593" y="242472"/>
                </a:cubicBezTo>
                <a:cubicBezTo>
                  <a:pt x="3029706" y="233679"/>
                  <a:pt x="3031653" y="206852"/>
                  <a:pt x="3032435" y="161993"/>
                </a:cubicBezTo>
                <a:cubicBezTo>
                  <a:pt x="3027263" y="176789"/>
                  <a:pt x="3017173" y="191297"/>
                  <a:pt x="3002167" y="205516"/>
                </a:cubicBezTo>
                <a:cubicBezTo>
                  <a:pt x="2987160" y="219735"/>
                  <a:pt x="2969580" y="230628"/>
                  <a:pt x="2949426" y="238193"/>
                </a:cubicBezTo>
                <a:cubicBezTo>
                  <a:pt x="2929272" y="245758"/>
                  <a:pt x="2927495" y="243259"/>
                  <a:pt x="2944096" y="230696"/>
                </a:cubicBezTo>
                <a:cubicBezTo>
                  <a:pt x="2960696" y="218132"/>
                  <a:pt x="2976503" y="203962"/>
                  <a:pt x="2991516" y="188187"/>
                </a:cubicBezTo>
                <a:lnTo>
                  <a:pt x="3003116" y="173638"/>
                </a:lnTo>
                <a:lnTo>
                  <a:pt x="2999488" y="173155"/>
                </a:lnTo>
                <a:cubicBezTo>
                  <a:pt x="2996610" y="170476"/>
                  <a:pt x="2994905" y="165590"/>
                  <a:pt x="2994372" y="158495"/>
                </a:cubicBezTo>
                <a:cubicBezTo>
                  <a:pt x="2985206" y="164411"/>
                  <a:pt x="2977765" y="169391"/>
                  <a:pt x="2972048" y="173434"/>
                </a:cubicBezTo>
                <a:cubicBezTo>
                  <a:pt x="2966330" y="177477"/>
                  <a:pt x="2959596" y="175589"/>
                  <a:pt x="2951844" y="167769"/>
                </a:cubicBezTo>
                <a:cubicBezTo>
                  <a:pt x="2944093" y="159950"/>
                  <a:pt x="2945296" y="156040"/>
                  <a:pt x="2955453" y="156040"/>
                </a:cubicBezTo>
                <a:cubicBezTo>
                  <a:pt x="2963490" y="156040"/>
                  <a:pt x="2976699" y="152505"/>
                  <a:pt x="2995079" y="145436"/>
                </a:cubicBezTo>
                <a:lnTo>
                  <a:pt x="2995079" y="128135"/>
                </a:lnTo>
                <a:cubicBezTo>
                  <a:pt x="2987836" y="132004"/>
                  <a:pt x="2981039" y="134336"/>
                  <a:pt x="2974689" y="135129"/>
                </a:cubicBezTo>
                <a:cubicBezTo>
                  <a:pt x="2968339" y="135923"/>
                  <a:pt x="2962172" y="133988"/>
                  <a:pt x="2956188" y="129325"/>
                </a:cubicBezTo>
                <a:cubicBezTo>
                  <a:pt x="2950204" y="124662"/>
                  <a:pt x="2951376" y="121540"/>
                  <a:pt x="2959704" y="119958"/>
                </a:cubicBezTo>
                <a:cubicBezTo>
                  <a:pt x="2968032" y="118377"/>
                  <a:pt x="2975250" y="116597"/>
                  <a:pt x="2981359" y="114619"/>
                </a:cubicBezTo>
                <a:cubicBezTo>
                  <a:pt x="2987467" y="112641"/>
                  <a:pt x="2992040" y="112433"/>
                  <a:pt x="2995079" y="113996"/>
                </a:cubicBezTo>
                <a:cubicBezTo>
                  <a:pt x="2995079" y="108489"/>
                  <a:pt x="2993718" y="102443"/>
                  <a:pt x="2990995" y="95857"/>
                </a:cubicBezTo>
                <a:cubicBezTo>
                  <a:pt x="2990315" y="94211"/>
                  <a:pt x="2990098" y="92893"/>
                  <a:pt x="2990344" y="91902"/>
                </a:cubicBezTo>
                <a:lnTo>
                  <a:pt x="2991039" y="91254"/>
                </a:lnTo>
                <a:lnTo>
                  <a:pt x="2989577" y="91518"/>
                </a:lnTo>
                <a:cubicBezTo>
                  <a:pt x="2978771" y="93561"/>
                  <a:pt x="2971446" y="95070"/>
                  <a:pt x="2967601" y="96043"/>
                </a:cubicBezTo>
                <a:cubicBezTo>
                  <a:pt x="2959912" y="97991"/>
                  <a:pt x="2951674" y="95709"/>
                  <a:pt x="2942887" y="89197"/>
                </a:cubicBezTo>
                <a:cubicBezTo>
                  <a:pt x="2934099" y="82686"/>
                  <a:pt x="2935250" y="79173"/>
                  <a:pt x="2946338" y="78658"/>
                </a:cubicBezTo>
                <a:cubicBezTo>
                  <a:pt x="2957425" y="78144"/>
                  <a:pt x="2970752" y="76916"/>
                  <a:pt x="2986317" y="74975"/>
                </a:cubicBezTo>
                <a:cubicBezTo>
                  <a:pt x="3001881" y="73034"/>
                  <a:pt x="3017254" y="70687"/>
                  <a:pt x="3032435" y="67934"/>
                </a:cubicBezTo>
                <a:cubicBezTo>
                  <a:pt x="3031703" y="56201"/>
                  <a:pt x="3030556" y="49423"/>
                  <a:pt x="3028993" y="47600"/>
                </a:cubicBezTo>
                <a:cubicBezTo>
                  <a:pt x="3020175" y="49907"/>
                  <a:pt x="3011152" y="51454"/>
                  <a:pt x="3001925" y="52241"/>
                </a:cubicBezTo>
                <a:cubicBezTo>
                  <a:pt x="2992698" y="53029"/>
                  <a:pt x="2993005" y="50564"/>
                  <a:pt x="3002846" y="44847"/>
                </a:cubicBezTo>
                <a:cubicBezTo>
                  <a:pt x="3012687" y="39129"/>
                  <a:pt x="3023433" y="32888"/>
                  <a:pt x="3035086" y="26122"/>
                </a:cubicBezTo>
                <a:cubicBezTo>
                  <a:pt x="3046738" y="19357"/>
                  <a:pt x="3053481" y="13050"/>
                  <a:pt x="3055317" y="7202"/>
                </a:cubicBezTo>
                <a:cubicBezTo>
                  <a:pt x="3056235" y="4279"/>
                  <a:pt x="3057996" y="2549"/>
                  <a:pt x="3060600" y="2014"/>
                </a:cubicBezTo>
                <a:close/>
                <a:moveTo>
                  <a:pt x="2173529" y="310"/>
                </a:moveTo>
                <a:cubicBezTo>
                  <a:pt x="2179519" y="1562"/>
                  <a:pt x="2186741" y="5013"/>
                  <a:pt x="2195193" y="10663"/>
                </a:cubicBezTo>
                <a:cubicBezTo>
                  <a:pt x="2203645" y="16312"/>
                  <a:pt x="2206507" y="20057"/>
                  <a:pt x="2203778" y="21899"/>
                </a:cubicBezTo>
                <a:cubicBezTo>
                  <a:pt x="2201050" y="23741"/>
                  <a:pt x="2197574" y="27930"/>
                  <a:pt x="2193351" y="34466"/>
                </a:cubicBezTo>
                <a:cubicBezTo>
                  <a:pt x="2189128" y="41002"/>
                  <a:pt x="2184167" y="48446"/>
                  <a:pt x="2178468" y="56799"/>
                </a:cubicBezTo>
                <a:cubicBezTo>
                  <a:pt x="2172769" y="65152"/>
                  <a:pt x="2168562" y="70209"/>
                  <a:pt x="2165846" y="71971"/>
                </a:cubicBezTo>
                <a:cubicBezTo>
                  <a:pt x="2186992" y="70482"/>
                  <a:pt x="2201915" y="68358"/>
                  <a:pt x="2210615" y="65599"/>
                </a:cubicBezTo>
                <a:cubicBezTo>
                  <a:pt x="2219315" y="62839"/>
                  <a:pt x="2227336" y="63971"/>
                  <a:pt x="2234679" y="68994"/>
                </a:cubicBezTo>
                <a:cubicBezTo>
                  <a:pt x="2242021" y="74017"/>
                  <a:pt x="2248535" y="80327"/>
                  <a:pt x="2254222" y="87923"/>
                </a:cubicBezTo>
                <a:cubicBezTo>
                  <a:pt x="2259908" y="95519"/>
                  <a:pt x="2257877" y="100022"/>
                  <a:pt x="2248129" y="101429"/>
                </a:cubicBezTo>
                <a:cubicBezTo>
                  <a:pt x="2238381" y="102837"/>
                  <a:pt x="2226682" y="107252"/>
                  <a:pt x="2213034" y="114675"/>
                </a:cubicBezTo>
                <a:cubicBezTo>
                  <a:pt x="2199385" y="122098"/>
                  <a:pt x="2193959" y="122547"/>
                  <a:pt x="2196755" y="116024"/>
                </a:cubicBezTo>
                <a:cubicBezTo>
                  <a:pt x="2199552" y="109500"/>
                  <a:pt x="2202860" y="103100"/>
                  <a:pt x="2206680" y="96825"/>
                </a:cubicBezTo>
                <a:cubicBezTo>
                  <a:pt x="2210500" y="90549"/>
                  <a:pt x="2212060" y="86807"/>
                  <a:pt x="2211359" y="85598"/>
                </a:cubicBezTo>
                <a:cubicBezTo>
                  <a:pt x="2210658" y="84388"/>
                  <a:pt x="2203602" y="84360"/>
                  <a:pt x="2190188" y="85514"/>
                </a:cubicBezTo>
                <a:cubicBezTo>
                  <a:pt x="2176775" y="86667"/>
                  <a:pt x="2160100" y="88611"/>
                  <a:pt x="2140164" y="91346"/>
                </a:cubicBezTo>
                <a:cubicBezTo>
                  <a:pt x="2120227" y="94081"/>
                  <a:pt x="2101223" y="96812"/>
                  <a:pt x="2083153" y="99541"/>
                </a:cubicBezTo>
                <a:cubicBezTo>
                  <a:pt x="2065083" y="102269"/>
                  <a:pt x="2054219" y="103243"/>
                  <a:pt x="2050560" y="102462"/>
                </a:cubicBezTo>
                <a:cubicBezTo>
                  <a:pt x="2047075" y="116638"/>
                  <a:pt x="2041475" y="128352"/>
                  <a:pt x="2033762" y="137604"/>
                </a:cubicBezTo>
                <a:cubicBezTo>
                  <a:pt x="2026047" y="146856"/>
                  <a:pt x="2020428" y="146986"/>
                  <a:pt x="2016906" y="137994"/>
                </a:cubicBezTo>
                <a:cubicBezTo>
                  <a:pt x="2013384" y="129003"/>
                  <a:pt x="2013787" y="121292"/>
                  <a:pt x="2018115" y="114861"/>
                </a:cubicBezTo>
                <a:cubicBezTo>
                  <a:pt x="2022444" y="108430"/>
                  <a:pt x="2025944" y="101801"/>
                  <a:pt x="2028617" y="94974"/>
                </a:cubicBezTo>
                <a:cubicBezTo>
                  <a:pt x="2031290" y="88146"/>
                  <a:pt x="2033290" y="82606"/>
                  <a:pt x="2034617" y="78352"/>
                </a:cubicBezTo>
                <a:cubicBezTo>
                  <a:pt x="2035944" y="74098"/>
                  <a:pt x="2038886" y="74032"/>
                  <a:pt x="2043445" y="78156"/>
                </a:cubicBezTo>
                <a:cubicBezTo>
                  <a:pt x="2048002" y="82280"/>
                  <a:pt x="2050281" y="85278"/>
                  <a:pt x="2050281" y="87151"/>
                </a:cubicBezTo>
                <a:cubicBezTo>
                  <a:pt x="2059049" y="87213"/>
                  <a:pt x="2070679" y="86264"/>
                  <a:pt x="2085172" y="84305"/>
                </a:cubicBezTo>
                <a:cubicBezTo>
                  <a:pt x="2099664" y="82345"/>
                  <a:pt x="2120980" y="79511"/>
                  <a:pt x="2149121" y="75803"/>
                </a:cubicBezTo>
                <a:cubicBezTo>
                  <a:pt x="2155558" y="63636"/>
                  <a:pt x="2160711" y="50877"/>
                  <a:pt x="2164581" y="37526"/>
                </a:cubicBezTo>
                <a:cubicBezTo>
                  <a:pt x="2168450" y="24175"/>
                  <a:pt x="2169411" y="14321"/>
                  <a:pt x="2167464" y="7965"/>
                </a:cubicBezTo>
                <a:cubicBezTo>
                  <a:pt x="2165517" y="1609"/>
                  <a:pt x="2167539" y="-943"/>
                  <a:pt x="2173529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580112" y="3671863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225÷5=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50615" y="3668304"/>
            <a:ext cx="1487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788016" y="4460392"/>
            <a:ext cx="5544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答：每辆车应该坐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3804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3653296"/>
            <a:ext cx="241740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w2eqap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宽屏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2020-06-28T02:57:00Z</dcterms:created>
  <dcterms:modified xsi:type="dcterms:W3CDTF">2023-01-16T19:15:57Z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1A06C1B025C54F1E88EEB64D2E602DE3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