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8E58C-E82C-4811-9D9D-EED4A07F86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EC893-5AF7-45DD-81C4-D5D29776A1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0A44-B72E-4A3C-B30E-D206803674E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0A44-B72E-4A3C-B30E-D206803674E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0A44-B72E-4A3C-B30E-D206803674E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0A44-B72E-4A3C-B30E-D206803674E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0A44-B72E-4A3C-B30E-D206803674E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0A44-B72E-4A3C-B30E-D206803674E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0A44-B72E-4A3C-B30E-D206803674E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0A44-B72E-4A3C-B30E-D206803674E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0A44-B72E-4A3C-B30E-D206803674E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0A44-B72E-4A3C-B30E-D206803674E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0A44-B72E-4A3C-B30E-D206803674E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0A44-B72E-4A3C-B30E-D206803674E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0A44-B72E-4A3C-B30E-D206803674E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3" y="1288435"/>
            <a:ext cx="7545579" cy="9944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720623"/>
            <a:ext cx="6063164" cy="99441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5" y="1823145"/>
            <a:ext cx="4785293" cy="61722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C09C57E-A62A-45D1-BE37-205580466A6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7C792B5-B570-44C4-9810-E97B896FC31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265"/>
            <a:ext cx="5181600" cy="1257300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995686"/>
            <a:ext cx="9144000" cy="580184"/>
          </a:xfrm>
        </p:spPr>
        <p:txBody>
          <a:bodyPr/>
          <a:lstStyle/>
          <a:p>
            <a:r>
              <a:rPr lang="en-US" altLang="zh-CN" sz="6000" b="1" dirty="0"/>
              <a:t>I didn’t ski</a:t>
            </a:r>
            <a:endParaRPr lang="zh-CN" altLang="en-US" sz="6000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719079" y="728149"/>
            <a:ext cx="7545579" cy="994410"/>
          </a:xfrm>
        </p:spPr>
        <p:txBody>
          <a:bodyPr/>
          <a:lstStyle/>
          <a:p>
            <a:r>
              <a:rPr lang="en-US" sz="2800" dirty="0" smtClean="0"/>
              <a:t>Unit 1 Winter Holidays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3189090" y="408391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614" y="0"/>
            <a:ext cx="3737186" cy="30008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15810" y="91440"/>
            <a:ext cx="3212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/>
              <a:t>d</a:t>
            </a:r>
            <a:r>
              <a:rPr lang="en-US" altLang="zh-CN" sz="4400" b="1" dirty="0" smtClean="0"/>
              <a:t>og sl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e</a:t>
            </a:r>
            <a:r>
              <a:rPr lang="en-US" altLang="zh-CN" sz="4400" b="1" dirty="0" smtClean="0"/>
              <a:t>dding</a:t>
            </a:r>
            <a:endParaRPr lang="zh-CN" altLang="en-US" sz="4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0" y="329183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I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went dog sledding </a:t>
            </a:r>
            <a:r>
              <a:rPr lang="en-US" altLang="zh-CN" sz="4400" b="1" dirty="0" smtClean="0"/>
              <a:t>with my dad.</a:t>
            </a:r>
            <a:endParaRPr lang="zh-CN" altLang="en-US" sz="44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237317" cy="29742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14944" y="1"/>
            <a:ext cx="3496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/>
              <a:t>i</a:t>
            </a:r>
            <a:r>
              <a:rPr lang="en-US" altLang="zh-CN" sz="6000" b="1" dirty="0" smtClean="0"/>
              <a:t>ce fishing</a:t>
            </a:r>
            <a:endParaRPr lang="zh-CN" altLang="en-US" sz="60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185124" y="1131590"/>
            <a:ext cx="6958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I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also went ice fishing </a:t>
            </a:r>
            <a:r>
              <a:rPr lang="en-US" altLang="zh-CN" sz="4400" b="1" dirty="0" smtClean="0"/>
              <a:t>on the lake.</a:t>
            </a:r>
            <a:endParaRPr lang="zh-CN" altLang="en-US" sz="44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07504" y="3203673"/>
            <a:ext cx="4520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And I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got</a:t>
            </a:r>
            <a:r>
              <a:rPr lang="en-US" altLang="zh-CN" sz="4000" b="1" dirty="0" smtClean="0"/>
              <a:t> a big fish.</a:t>
            </a:r>
            <a:endParaRPr lang="zh-CN" altLang="en-US" sz="40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267618" y="0"/>
            <a:ext cx="3261947" cy="2915336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941454" y="2192120"/>
            <a:ext cx="483577" cy="6154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321982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I didn’t 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go ice fishing</a:t>
            </a:r>
            <a:r>
              <a:rPr lang="en-US" altLang="zh-CN" sz="4000" b="1" dirty="0" smtClean="0"/>
              <a:t>, but I got a fish, too.</a:t>
            </a:r>
            <a:endParaRPr lang="zh-CN" altLang="en-US" sz="40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15353" y="578186"/>
            <a:ext cx="6113294" cy="398713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72058" y="1013860"/>
            <a:ext cx="6793917" cy="39518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7543" y="331532"/>
            <a:ext cx="6046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/>
              <a:t>I learn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ed</a:t>
            </a:r>
            <a:r>
              <a:rPr lang="en-US" altLang="zh-CN" sz="4400" b="1" dirty="0" smtClean="0"/>
              <a:t> Beijing Opera.</a:t>
            </a:r>
            <a:endParaRPr lang="zh-CN" altLang="en-US" sz="4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467544" y="1203598"/>
            <a:ext cx="4833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/>
              <a:t>It’s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a little difficult</a:t>
            </a:r>
            <a:r>
              <a:rPr lang="en-US" altLang="zh-CN" sz="4400" b="1" dirty="0" smtClean="0"/>
              <a:t>.</a:t>
            </a:r>
            <a:endParaRPr lang="zh-CN" altLang="en-US" sz="44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79630" y="1049553"/>
            <a:ext cx="6364371" cy="409394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3933" y="300593"/>
            <a:ext cx="4386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/>
              <a:t>I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went</a:t>
            </a:r>
            <a:r>
              <a:rPr lang="en-US" altLang="zh-CN" sz="4400" b="1" dirty="0" smtClean="0"/>
              <a:t> to Hainan.</a:t>
            </a:r>
            <a:endParaRPr lang="zh-CN" altLang="en-US" sz="4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43935" y="1131590"/>
            <a:ext cx="45272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/>
              <a:t>I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had</a:t>
            </a:r>
            <a:r>
              <a:rPr lang="en-US" altLang="zh-CN" sz="4400" b="1" dirty="0" smtClean="0"/>
              <a:t> a good time.</a:t>
            </a:r>
            <a:endParaRPr lang="zh-CN" altLang="en-US" sz="44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44800" y="2052981"/>
            <a:ext cx="6103562" cy="30905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663" y="67483"/>
            <a:ext cx="6290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/>
              <a:t>I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went back </a:t>
            </a:r>
            <a:r>
              <a:rPr lang="en-US" altLang="zh-CN" sz="4800" b="1" dirty="0" smtClean="0"/>
              <a:t>to Canada.</a:t>
            </a:r>
            <a:endParaRPr lang="zh-CN" altLang="en-US" sz="4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0" y="830998"/>
            <a:ext cx="89543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I visited my friends and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took many pictures</a:t>
            </a:r>
            <a:r>
              <a:rPr lang="en-US" altLang="zh-CN" sz="4400" b="1" dirty="0" smtClean="0"/>
              <a:t>.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6255" y="555526"/>
            <a:ext cx="8977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</a:rPr>
              <a:t>Where</a:t>
            </a:r>
            <a:r>
              <a:rPr lang="en-US" altLang="zh-CN" sz="4800" b="1" dirty="0" smtClean="0"/>
              <a:t> did Peter take the pictures ?</a:t>
            </a:r>
            <a:endParaRPr lang="zh-CN" altLang="en-US" sz="48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95019">
            <a:off x="3083744" y="1168091"/>
            <a:ext cx="4536781" cy="3299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950969">
            <a:off x="517457" y="372208"/>
            <a:ext cx="3752420" cy="2729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7051" y="2200136"/>
            <a:ext cx="3863780" cy="28102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70216" y="0"/>
            <a:ext cx="3080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rgbClr val="FF0000"/>
                </a:solidFill>
              </a:rPr>
              <a:t>Ottawa</a:t>
            </a:r>
            <a:endParaRPr lang="zh-CN" alt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982571">
            <a:off x="493727" y="-33011"/>
            <a:ext cx="3675656" cy="302340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51092" y="240146"/>
            <a:ext cx="418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What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sport </a:t>
            </a:r>
            <a:r>
              <a:rPr lang="en-US" altLang="zh-CN" sz="3600" b="1" dirty="0" smtClean="0"/>
              <a:t>is this ?</a:t>
            </a:r>
            <a:endParaRPr lang="zh-CN" altLang="en-US" sz="36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4751092" y="1001894"/>
            <a:ext cx="379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It’s ___________.</a:t>
            </a:r>
            <a:endParaRPr lang="zh-CN" altLang="en-US" sz="36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5708118" y="924079"/>
            <a:ext cx="231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i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ce hockey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82819" y="1841456"/>
            <a:ext cx="346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Where</a:t>
            </a:r>
            <a:r>
              <a:rPr lang="en-US" altLang="zh-CN" sz="3600" b="1" dirty="0" smtClean="0"/>
              <a:t> is Peter?</a:t>
            </a:r>
            <a:endParaRPr lang="zh-CN" altLang="en-US" sz="36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2635020" y="2629298"/>
            <a:ext cx="6508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I’m here, _______ the tall boy.</a:t>
            </a:r>
            <a:endParaRPr lang="zh-CN" altLang="en-US" sz="36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4577100" y="2574746"/>
            <a:ext cx="1598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behind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42879"/>
            <a:ext cx="741680" cy="800621"/>
          </a:xfrm>
          <a:prstGeom prst="rect">
            <a:avLst/>
          </a:prstGeom>
        </p:spPr>
      </p:pic>
      <p:sp>
        <p:nvSpPr>
          <p:cNvPr id="10" name="云形标注 9"/>
          <p:cNvSpPr/>
          <p:nvPr/>
        </p:nvSpPr>
        <p:spPr>
          <a:xfrm>
            <a:off x="213514" y="3447232"/>
            <a:ext cx="8431722" cy="1451331"/>
          </a:xfrm>
          <a:prstGeom prst="cloudCallout">
            <a:avLst>
              <a:gd name="adj1" fmla="val -50777"/>
              <a:gd name="adj2" fmla="val 4136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1" name="文本框 10"/>
          <p:cNvSpPr txBox="1"/>
          <p:nvPr/>
        </p:nvSpPr>
        <p:spPr>
          <a:xfrm>
            <a:off x="1035571" y="3621451"/>
            <a:ext cx="7110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Ice hockey is my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favourite</a:t>
            </a:r>
            <a:r>
              <a:rPr lang="en-US" altLang="zh-CN" sz="3200" b="1" dirty="0" smtClean="0"/>
              <a:t> </a:t>
            </a:r>
          </a:p>
          <a:p>
            <a:r>
              <a:rPr lang="en-US" altLang="zh-CN" sz="3200" b="1" dirty="0" smtClean="0"/>
              <a:t>sport. I played it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with</a:t>
            </a:r>
            <a:r>
              <a:rPr lang="en-US" altLang="zh-CN" sz="3200" b="1" dirty="0" smtClean="0"/>
              <a:t> my friends.</a:t>
            </a:r>
            <a:endParaRPr lang="zh-CN" altLang="en-US" sz="32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56549" y="300111"/>
            <a:ext cx="16898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smtClean="0">
                <a:solidFill>
                  <a:srgbClr val="FF0000"/>
                </a:solidFill>
              </a:rPr>
              <a:t>ski</a:t>
            </a:r>
            <a:endParaRPr lang="zh-CN" altLang="en-US" sz="9600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417" y="127722"/>
            <a:ext cx="2562877" cy="2350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755576" y="2737274"/>
            <a:ext cx="469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/>
              <a:t>I didn’t ski.</a:t>
            </a:r>
            <a:endParaRPr lang="zh-CN" altLang="en-US" sz="5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755576" y="3867894"/>
            <a:ext cx="7373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/>
              <a:t>I </a:t>
            </a:r>
            <a:r>
              <a:rPr lang="en-US" altLang="zh-CN" sz="5400" b="1" dirty="0" smtClean="0">
                <a:solidFill>
                  <a:srgbClr val="FF0000"/>
                </a:solidFill>
              </a:rPr>
              <a:t>took</a:t>
            </a:r>
            <a:r>
              <a:rPr lang="en-US" altLang="zh-CN" sz="5400" b="1" dirty="0" smtClean="0"/>
              <a:t> pictures for them.</a:t>
            </a:r>
            <a:endParaRPr lang="zh-CN" altLang="en-US" sz="54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1 Winter Holidays Lesson 2_课件1</Template>
  <TotalTime>0</TotalTime>
  <Words>156</Words>
  <Application>Microsoft Office PowerPoint</Application>
  <PresentationFormat>全屏显示(16:9)</PresentationFormat>
  <Paragraphs>42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Unit 1 Winter Holidays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2020-06-20T01:42:00Z</dcterms:created>
  <dcterms:modified xsi:type="dcterms:W3CDTF">2023-01-16T19:16:36Z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CA1281D790EA4139A2822BE1AF6D6206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