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handoutMasterIdLst>
    <p:handoutMasterId r:id="rId69"/>
  </p:handout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55" d="100"/>
          <a:sy n="55" d="100"/>
        </p:scale>
        <p:origin x="-30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5EAF18F-7C9E-4B35-A716-A3E49669D88A}"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FA363F3-6C81-4293-847E-3285243CCF29}"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C64B8-7C73-44D4-8036-2FCECE36FD4F}"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5E434-7090-4764-9891-6A3112C7078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5E434-7090-4764-9891-6A3112C70789}"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9"/>
          <p:cNvSpPr>
            <a:spLocks noChangeArrowheads="1"/>
          </p:cNvSpPr>
          <p:nvPr/>
        </p:nvSpPr>
        <p:spPr bwMode="auto">
          <a:xfrm>
            <a:off x="0" y="0"/>
            <a:ext cx="9144000" cy="6858000"/>
          </a:xfrm>
          <a:prstGeom prst="rect">
            <a:avLst/>
          </a:prstGeom>
          <a:solidFill>
            <a:srgbClr val="F2F2F2"/>
          </a:solidFill>
          <a:ln w="9525">
            <a:noFill/>
            <a:miter lim="800000"/>
          </a:ln>
        </p:spPr>
        <p:txBody>
          <a:bodyPr anchor="ctr"/>
          <a:lstStyle/>
          <a:p>
            <a:pPr algn="ctr">
              <a:defRPr/>
            </a:pPr>
            <a:endParaRPr lang="zh-CN" altLang="en-US">
              <a:solidFill>
                <a:srgbClr val="FFFFFF"/>
              </a:solidFill>
            </a:endParaRPr>
          </a:p>
        </p:txBody>
      </p:sp>
      <p:sp>
        <p:nvSpPr>
          <p:cNvPr id="5" name="等腰三角形 21"/>
          <p:cNvSpPr>
            <a:spLocks noChangeArrowheads="1"/>
          </p:cNvSpPr>
          <p:nvPr/>
        </p:nvSpPr>
        <p:spPr bwMode="auto">
          <a:xfrm rot="10800000">
            <a:off x="2235200" y="2390775"/>
            <a:ext cx="4060825" cy="3502025"/>
          </a:xfrm>
          <a:prstGeom prst="triangle">
            <a:avLst>
              <a:gd name="adj" fmla="val 50000"/>
            </a:avLst>
          </a:prstGeom>
          <a:noFill/>
          <a:ln w="12700" cmpd="sng">
            <a:solidFill>
              <a:srgbClr val="0CB692"/>
            </a:solidFill>
            <a:miter lim="800000"/>
          </a:ln>
        </p:spPr>
        <p:txBody>
          <a:bodyPr anchor="ctr"/>
          <a:lstStyle/>
          <a:p>
            <a:pPr algn="ctr">
              <a:defRPr/>
            </a:pPr>
            <a:endParaRPr lang="zh-CN" altLang="en-US">
              <a:solidFill>
                <a:srgbClr val="FFFFFF"/>
              </a:solidFill>
            </a:endParaRPr>
          </a:p>
        </p:txBody>
      </p:sp>
      <p:sp>
        <p:nvSpPr>
          <p:cNvPr id="6" name="等腰三角形 22"/>
          <p:cNvSpPr>
            <a:spLocks noChangeArrowheads="1"/>
          </p:cNvSpPr>
          <p:nvPr/>
        </p:nvSpPr>
        <p:spPr bwMode="auto">
          <a:xfrm rot="10800000">
            <a:off x="1428750" y="3095625"/>
            <a:ext cx="347663" cy="298450"/>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7" name="等腰三角形 23"/>
          <p:cNvSpPr>
            <a:spLocks noChangeArrowheads="1"/>
          </p:cNvSpPr>
          <p:nvPr/>
        </p:nvSpPr>
        <p:spPr bwMode="auto">
          <a:xfrm rot="10800000">
            <a:off x="1592263" y="3768725"/>
            <a:ext cx="2238375" cy="1930400"/>
          </a:xfrm>
          <a:prstGeom prst="triangle">
            <a:avLst>
              <a:gd name="adj" fmla="val 50000"/>
            </a:avLst>
          </a:prstGeom>
          <a:noFill/>
          <a:ln w="12700" cmpd="sng">
            <a:solidFill>
              <a:srgbClr val="0CB692"/>
            </a:solidFill>
            <a:miter lim="800000"/>
          </a:ln>
        </p:spPr>
        <p:txBody>
          <a:bodyPr anchor="ctr"/>
          <a:lstStyle/>
          <a:p>
            <a:pPr algn="ctr">
              <a:defRPr/>
            </a:pPr>
            <a:endParaRPr lang="zh-CN" altLang="en-US">
              <a:solidFill>
                <a:srgbClr val="FFFFFF"/>
              </a:solidFill>
            </a:endParaRPr>
          </a:p>
        </p:txBody>
      </p:sp>
      <p:sp>
        <p:nvSpPr>
          <p:cNvPr id="8" name="等腰三角形 24"/>
          <p:cNvSpPr>
            <a:spLocks noChangeArrowheads="1"/>
          </p:cNvSpPr>
          <p:nvPr/>
        </p:nvSpPr>
        <p:spPr bwMode="auto">
          <a:xfrm rot="10800000">
            <a:off x="3348038" y="5767388"/>
            <a:ext cx="334962" cy="323850"/>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9" name="等腰三角形 25"/>
          <p:cNvSpPr>
            <a:spLocks noChangeArrowheads="1"/>
          </p:cNvSpPr>
          <p:nvPr/>
        </p:nvSpPr>
        <p:spPr bwMode="auto">
          <a:xfrm rot="10800000">
            <a:off x="4402138" y="4254500"/>
            <a:ext cx="346075" cy="298450"/>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0" name="等腰三角形 26"/>
          <p:cNvSpPr>
            <a:spLocks noChangeArrowheads="1"/>
          </p:cNvSpPr>
          <p:nvPr/>
        </p:nvSpPr>
        <p:spPr bwMode="auto">
          <a:xfrm rot="10800000">
            <a:off x="2117725" y="4191000"/>
            <a:ext cx="1185863" cy="1084263"/>
          </a:xfrm>
          <a:prstGeom prst="triangle">
            <a:avLst>
              <a:gd name="adj" fmla="val 50000"/>
            </a:avLst>
          </a:prstGeom>
          <a:solidFill>
            <a:srgbClr val="516D8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1" name="等腰三角形 27"/>
          <p:cNvSpPr>
            <a:spLocks noChangeArrowheads="1"/>
          </p:cNvSpPr>
          <p:nvPr/>
        </p:nvSpPr>
        <p:spPr bwMode="auto">
          <a:xfrm rot="9044306">
            <a:off x="5586413" y="4824413"/>
            <a:ext cx="347662" cy="300037"/>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2" name="等腰三角形 28"/>
          <p:cNvSpPr>
            <a:spLocks noChangeArrowheads="1"/>
          </p:cNvSpPr>
          <p:nvPr/>
        </p:nvSpPr>
        <p:spPr bwMode="auto">
          <a:xfrm rot="9044306">
            <a:off x="6461125" y="4395788"/>
            <a:ext cx="138113" cy="119062"/>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3" name="等腰三角形 29"/>
          <p:cNvSpPr>
            <a:spLocks noChangeArrowheads="1"/>
          </p:cNvSpPr>
          <p:nvPr/>
        </p:nvSpPr>
        <p:spPr bwMode="auto">
          <a:xfrm rot="9044306">
            <a:off x="7026275" y="4700588"/>
            <a:ext cx="138113" cy="119062"/>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4" name="等腰三角形 30"/>
          <p:cNvSpPr>
            <a:spLocks noChangeArrowheads="1"/>
          </p:cNvSpPr>
          <p:nvPr/>
        </p:nvSpPr>
        <p:spPr bwMode="auto">
          <a:xfrm rot="4836188">
            <a:off x="8129588" y="3576638"/>
            <a:ext cx="192087" cy="166687"/>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5" name="等腰三角形 31"/>
          <p:cNvSpPr>
            <a:spLocks noChangeArrowheads="1"/>
          </p:cNvSpPr>
          <p:nvPr/>
        </p:nvSpPr>
        <p:spPr bwMode="auto">
          <a:xfrm rot="4836188">
            <a:off x="7118350" y="3773488"/>
            <a:ext cx="192087" cy="166688"/>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6" name="等腰三角形 32"/>
          <p:cNvSpPr>
            <a:spLocks noChangeArrowheads="1"/>
          </p:cNvSpPr>
          <p:nvPr/>
        </p:nvSpPr>
        <p:spPr bwMode="auto">
          <a:xfrm rot="4836188">
            <a:off x="7615238" y="3944938"/>
            <a:ext cx="192087" cy="166687"/>
          </a:xfrm>
          <a:prstGeom prst="triangle">
            <a:avLst>
              <a:gd name="adj" fmla="val 50000"/>
            </a:avLst>
          </a:prstGeom>
          <a:solidFill>
            <a:srgbClr val="0CB692"/>
          </a:solidFill>
          <a:ln w="12700" cmpd="sng">
            <a:solidFill>
              <a:srgbClr val="0CB692"/>
            </a:solidFill>
            <a:miter lim="800000"/>
          </a:ln>
        </p:spPr>
        <p:txBody>
          <a:bodyPr anchor="ctr"/>
          <a:lstStyle/>
          <a:p>
            <a:pPr algn="ctr">
              <a:defRPr/>
            </a:pPr>
            <a:endParaRPr lang="zh-CN" altLang="en-US">
              <a:solidFill>
                <a:srgbClr val="FFFFFF"/>
              </a:solidFill>
            </a:endParaRPr>
          </a:p>
        </p:txBody>
      </p:sp>
      <p:sp>
        <p:nvSpPr>
          <p:cNvPr id="17" name="等腰三角形 33"/>
          <p:cNvSpPr>
            <a:spLocks noChangeArrowheads="1"/>
          </p:cNvSpPr>
          <p:nvPr/>
        </p:nvSpPr>
        <p:spPr bwMode="auto">
          <a:xfrm rot="10800000">
            <a:off x="1316038" y="2017713"/>
            <a:ext cx="4062412" cy="3502025"/>
          </a:xfrm>
          <a:prstGeom prst="triangle">
            <a:avLst>
              <a:gd name="adj" fmla="val 50000"/>
            </a:avLst>
          </a:prstGeom>
          <a:solidFill>
            <a:srgbClr val="0CB692"/>
          </a:solidFill>
          <a:ln w="9525">
            <a:noFill/>
            <a:miter lim="800000"/>
          </a:ln>
        </p:spPr>
        <p:txBody>
          <a:bodyPr anchor="ctr"/>
          <a:lstStyle/>
          <a:p>
            <a:pPr algn="ctr">
              <a:defRPr/>
            </a:pPr>
            <a:endParaRPr lang="zh-CN" altLang="en-US">
              <a:solidFill>
                <a:srgbClr val="FFFFFF"/>
              </a:solidFill>
            </a:endParaRPr>
          </a:p>
        </p:txBody>
      </p:sp>
      <p:grpSp>
        <p:nvGrpSpPr>
          <p:cNvPr id="18" name="组合 34"/>
          <p:cNvGrpSpPr/>
          <p:nvPr userDrawn="1"/>
        </p:nvGrpSpPr>
        <p:grpSpPr bwMode="auto">
          <a:xfrm>
            <a:off x="6838950" y="0"/>
            <a:ext cx="2306638" cy="2447925"/>
            <a:chOff x="0" y="0"/>
            <a:chExt cx="2704943" cy="2870458"/>
          </a:xfrm>
        </p:grpSpPr>
        <p:sp>
          <p:nvSpPr>
            <p:cNvPr id="19" name="任意多边形 35"/>
            <p:cNvSpPr/>
            <p:nvPr/>
          </p:nvSpPr>
          <p:spPr bwMode="auto">
            <a:xfrm rot="10800000">
              <a:off x="0" y="0"/>
              <a:ext cx="2544843" cy="2192866"/>
            </a:xfrm>
            <a:custGeom>
              <a:avLst/>
              <a:gdLst/>
              <a:ahLst/>
              <a:cxnLst>
                <a:cxn ang="0">
                  <a:pos x="2544429" y="2193473"/>
                </a:cxn>
                <a:cxn ang="0">
                  <a:pos x="0" y="2193473"/>
                </a:cxn>
                <a:cxn ang="0">
                  <a:pos x="1272214" y="0"/>
                </a:cxn>
                <a:cxn ang="0">
                  <a:pos x="2544429" y="2193473"/>
                </a:cxn>
              </a:cxnLst>
              <a:rect l="0" t="0" r="r" b="b"/>
              <a:pathLst>
                <a:path w="2544429" h="2193473">
                  <a:moveTo>
                    <a:pt x="2544429" y="2193473"/>
                  </a:moveTo>
                  <a:lnTo>
                    <a:pt x="0" y="2193473"/>
                  </a:lnTo>
                  <a:lnTo>
                    <a:pt x="1272214" y="0"/>
                  </a:lnTo>
                  <a:lnTo>
                    <a:pt x="2544429" y="2193473"/>
                  </a:lnTo>
                  <a:close/>
                </a:path>
              </a:pathLst>
            </a:custGeom>
            <a:solidFill>
              <a:srgbClr val="516D82">
                <a:alpha val="70000"/>
              </a:srgbClr>
            </a:solidFill>
            <a:ln w="9525">
              <a:noFill/>
              <a:round/>
            </a:ln>
          </p:spPr>
          <p:txBody>
            <a:bodyPr anchor="ctr"/>
            <a:lstStyle/>
            <a:p>
              <a:pPr>
                <a:defRPr/>
              </a:pPr>
              <a:endParaRPr lang="zh-CN" altLang="en-US"/>
            </a:p>
          </p:txBody>
        </p:sp>
        <p:sp>
          <p:nvSpPr>
            <p:cNvPr id="20" name="任意多边形 36"/>
            <p:cNvSpPr/>
            <p:nvPr/>
          </p:nvSpPr>
          <p:spPr bwMode="auto">
            <a:xfrm rot="10800000">
              <a:off x="893580" y="160090"/>
              <a:ext cx="1811363" cy="2164944"/>
            </a:xfrm>
            <a:custGeom>
              <a:avLst/>
              <a:gdLst/>
              <a:ahLst/>
              <a:cxnLst>
                <a:cxn ang="0">
                  <a:pos x="1812046" y="2165347"/>
                </a:cxn>
                <a:cxn ang="0">
                  <a:pos x="0" y="2165347"/>
                </a:cxn>
                <a:cxn ang="0">
                  <a:pos x="0" y="958870"/>
                </a:cxn>
                <a:cxn ang="0">
                  <a:pos x="556145" y="0"/>
                </a:cxn>
                <a:cxn ang="0">
                  <a:pos x="1812046" y="2165347"/>
                </a:cxn>
              </a:cxnLst>
              <a:rect l="0" t="0" r="r" b="b"/>
              <a:pathLst>
                <a:path w="1812046" h="2165347">
                  <a:moveTo>
                    <a:pt x="1812046" y="2165347"/>
                  </a:moveTo>
                  <a:lnTo>
                    <a:pt x="0" y="2165347"/>
                  </a:lnTo>
                  <a:lnTo>
                    <a:pt x="0" y="958870"/>
                  </a:lnTo>
                  <a:lnTo>
                    <a:pt x="556145" y="0"/>
                  </a:lnTo>
                  <a:lnTo>
                    <a:pt x="1812046" y="2165347"/>
                  </a:lnTo>
                  <a:close/>
                </a:path>
              </a:pathLst>
            </a:custGeom>
            <a:solidFill>
              <a:srgbClr val="0CB692">
                <a:alpha val="70000"/>
              </a:srgbClr>
            </a:solidFill>
            <a:ln w="9525">
              <a:noFill/>
              <a:round/>
            </a:ln>
          </p:spPr>
          <p:txBody>
            <a:bodyPr anchor="ctr"/>
            <a:lstStyle/>
            <a:p>
              <a:pPr>
                <a:defRPr/>
              </a:pPr>
              <a:endParaRPr lang="zh-CN" altLang="en-US"/>
            </a:p>
          </p:txBody>
        </p:sp>
        <p:sp>
          <p:nvSpPr>
            <p:cNvPr id="21" name="等腰三角形 37"/>
            <p:cNvSpPr>
              <a:spLocks noChangeArrowheads="1"/>
            </p:cNvSpPr>
            <p:nvPr/>
          </p:nvSpPr>
          <p:spPr bwMode="auto">
            <a:xfrm rot="10800000">
              <a:off x="1271491" y="361134"/>
              <a:ext cx="1416697" cy="1221155"/>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22" name="等腰三角形 38"/>
            <p:cNvSpPr>
              <a:spLocks noChangeArrowheads="1"/>
            </p:cNvSpPr>
            <p:nvPr/>
          </p:nvSpPr>
          <p:spPr bwMode="auto">
            <a:xfrm rot="10800000">
              <a:off x="688802" y="1623242"/>
              <a:ext cx="662739" cy="569624"/>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23" name="等腰三角形 39"/>
            <p:cNvSpPr>
              <a:spLocks noChangeArrowheads="1"/>
            </p:cNvSpPr>
            <p:nvPr/>
          </p:nvSpPr>
          <p:spPr bwMode="auto">
            <a:xfrm rot="10800000">
              <a:off x="2345649" y="2042084"/>
              <a:ext cx="230842" cy="199182"/>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24" name="等腰三角形 40"/>
            <p:cNvSpPr>
              <a:spLocks noChangeArrowheads="1"/>
            </p:cNvSpPr>
            <p:nvPr/>
          </p:nvSpPr>
          <p:spPr bwMode="auto">
            <a:xfrm rot="10800000">
              <a:off x="1638231" y="2671276"/>
              <a:ext cx="230842" cy="199182"/>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25" name="等腰三角形 41"/>
            <p:cNvSpPr>
              <a:spLocks noChangeArrowheads="1"/>
            </p:cNvSpPr>
            <p:nvPr/>
          </p:nvSpPr>
          <p:spPr bwMode="auto">
            <a:xfrm rot="10800000">
              <a:off x="1593552" y="2159359"/>
              <a:ext cx="230842" cy="199183"/>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26" name="等腰三角形 42"/>
            <p:cNvSpPr>
              <a:spLocks noChangeArrowheads="1"/>
            </p:cNvSpPr>
            <p:nvPr/>
          </p:nvSpPr>
          <p:spPr bwMode="auto">
            <a:xfrm rot="10800000">
              <a:off x="1869072" y="2291527"/>
              <a:ext cx="402111" cy="346242"/>
            </a:xfrm>
            <a:prstGeom prst="triangle">
              <a:avLst>
                <a:gd name="adj" fmla="val 50000"/>
              </a:avLst>
            </a:prstGeom>
            <a:solidFill>
              <a:srgbClr val="516D82">
                <a:alpha val="70000"/>
              </a:srgbClr>
            </a:solidFill>
            <a:ln w="9525">
              <a:noFill/>
              <a:miter lim="800000"/>
            </a:ln>
          </p:spPr>
          <p:txBody>
            <a:bodyPr anchor="ctr"/>
            <a:lstStyle/>
            <a:p>
              <a:pPr algn="ctr">
                <a:defRPr/>
              </a:pPr>
              <a:endParaRPr lang="zh-CN" altLang="en-US">
                <a:solidFill>
                  <a:srgbClr val="FFFFFF"/>
                </a:solidFill>
              </a:endParaRPr>
            </a:p>
          </p:txBody>
        </p:sp>
        <p:sp>
          <p:nvSpPr>
            <p:cNvPr id="27" name="等腰三角形 43"/>
            <p:cNvSpPr>
              <a:spLocks noChangeArrowheads="1"/>
            </p:cNvSpPr>
            <p:nvPr/>
          </p:nvSpPr>
          <p:spPr bwMode="auto">
            <a:xfrm rot="10800000">
              <a:off x="325785" y="1142971"/>
              <a:ext cx="230842" cy="199183"/>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grpSp>
      <p:sp>
        <p:nvSpPr>
          <p:cNvPr id="5149" name="KSO_BT1"/>
          <p:cNvSpPr>
            <a:spLocks noGrp="1" noChangeArrowheads="1"/>
          </p:cNvSpPr>
          <p:nvPr>
            <p:ph type="ctrTitle"/>
          </p:nvPr>
        </p:nvSpPr>
        <p:spPr>
          <a:xfrm>
            <a:off x="2082800" y="2079625"/>
            <a:ext cx="2552700" cy="1317625"/>
          </a:xfrm>
        </p:spPr>
        <p:txBody>
          <a:bodyPr anchor="ctr"/>
          <a:lstStyle>
            <a:lvl1pPr algn="ctr">
              <a:defRPr sz="2800">
                <a:solidFill>
                  <a:schemeClr val="bg1"/>
                </a:solidFill>
              </a:defRPr>
            </a:lvl1pPr>
          </a:lstStyle>
          <a:p>
            <a:r>
              <a:rPr lang="zh-CN" altLang="en-US" smtClean="0"/>
              <a:t>单击此处编辑母版标题样式</a:t>
            </a:r>
            <a:endParaRPr lang="zh-CN"/>
          </a:p>
        </p:txBody>
      </p:sp>
      <p:sp>
        <p:nvSpPr>
          <p:cNvPr id="5150" name="KSO_BC1"/>
          <p:cNvSpPr>
            <a:spLocks noGrp="1" noChangeArrowheads="1"/>
          </p:cNvSpPr>
          <p:nvPr>
            <p:ph type="subTitle" idx="1"/>
          </p:nvPr>
        </p:nvSpPr>
        <p:spPr>
          <a:xfrm>
            <a:off x="2336800" y="3451225"/>
            <a:ext cx="1933575" cy="720725"/>
          </a:xfrm>
        </p:spPr>
        <p:txBody>
          <a:bodyPr/>
          <a:lstStyle>
            <a:lvl1pPr marL="0" indent="0" algn="ctr">
              <a:buFont typeface="Wingdings 3" panose="05040102010807070707" pitchFamily="18" charset="2"/>
              <a:buNone/>
              <a:defRPr sz="1800">
                <a:solidFill>
                  <a:schemeClr val="bg1"/>
                </a:solidFill>
              </a:defRPr>
            </a:lvl1pPr>
          </a:lstStyle>
          <a:p>
            <a:r>
              <a:rPr lang="zh-CN" altLang="en-US" smtClean="0"/>
              <a:t>单击此处编辑母版副标题样式</a:t>
            </a:r>
            <a:endParaRPr lang="zh-CN"/>
          </a:p>
        </p:txBody>
      </p:sp>
      <p:sp>
        <p:nvSpPr>
          <p:cNvPr id="28" name="KSO_FD"/>
          <p:cNvSpPr>
            <a:spLocks noGrp="1" noChangeArrowheads="1"/>
          </p:cNvSpPr>
          <p:nvPr>
            <p:ph type="dt" sz="half" idx="10"/>
          </p:nvPr>
        </p:nvSpPr>
        <p:spPr>
          <a:xfrm>
            <a:off x="457200" y="6245225"/>
            <a:ext cx="2133600" cy="476250"/>
          </a:xfrm>
        </p:spPr>
        <p:txBody>
          <a:bodyPr/>
          <a:lstStyle>
            <a:lvl1pPr>
              <a:defRPr smtClean="0"/>
            </a:lvl1pPr>
          </a:lstStyle>
          <a:p>
            <a:pPr>
              <a:defRPr/>
            </a:pPr>
            <a:fld id="{4F99BB0A-8B15-4864-A402-E44F3B4E7B28}" type="datetime1">
              <a:rPr lang="zh-CN" altLang="en-US"/>
              <a:t>2023-01-17</a:t>
            </a:fld>
            <a:endParaRPr lang="en-US"/>
          </a:p>
        </p:txBody>
      </p:sp>
      <p:sp>
        <p:nvSpPr>
          <p:cNvPr id="29" name="KSO_FT"/>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zh-CN" altLang="en-US"/>
          </a:p>
        </p:txBody>
      </p:sp>
      <p:sp>
        <p:nvSpPr>
          <p:cNvPr id="30" name="KSO_FN"/>
          <p:cNvSpPr>
            <a:spLocks noGrp="1" noChangeArrowheads="1"/>
          </p:cNvSpPr>
          <p:nvPr>
            <p:ph type="sldNum" sz="quarter" idx="12"/>
          </p:nvPr>
        </p:nvSpPr>
        <p:spPr>
          <a:xfrm>
            <a:off x="6553200" y="6245225"/>
            <a:ext cx="2133600" cy="476250"/>
          </a:xfrm>
        </p:spPr>
        <p:txBody>
          <a:bodyPr/>
          <a:lstStyle>
            <a:lvl1pPr>
              <a:defRPr smtClean="0"/>
            </a:lvl1pPr>
          </a:lstStyle>
          <a:p>
            <a:pPr>
              <a:defRPr/>
            </a:pPr>
            <a:fld id="{DF3AC8C9-ED28-4CCF-AE1C-65BEBDAE22A6}" type="slidenum">
              <a:rPr lang="zh-CN" alt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92C77D15-CE86-44D3-BD6E-7796B469E35D}"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7584ED0C-AC02-4365-AC3D-B96F2BE5DBAF}" type="slidenum">
              <a:rPr lang="zh-CN" alt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91288" y="169863"/>
            <a:ext cx="2024062" cy="64214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169863"/>
            <a:ext cx="5919788" cy="6421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7F0F4A90-BAF1-46BE-A730-7DD43ED338FE}"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8C0C0BC1-87F5-46DD-822B-D607729BFE53}" type="slidenum">
              <a:rPr lang="zh-CN" alt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KSO_FD"/>
          <p:cNvSpPr>
            <a:spLocks noGrp="1" noChangeArrowheads="1"/>
          </p:cNvSpPr>
          <p:nvPr>
            <p:ph type="dt" sz="half" idx="10"/>
          </p:nvPr>
        </p:nvSpPr>
        <p:spPr/>
        <p:txBody>
          <a:bodyPr/>
          <a:lstStyle>
            <a:lvl1pPr>
              <a:defRPr/>
            </a:lvl1pPr>
          </a:lstStyle>
          <a:p>
            <a:pPr>
              <a:defRPr/>
            </a:pPr>
            <a:fld id="{86FC5300-2252-437B-A683-0BE0DEB9733A}"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6E4DE1F4-424E-498F-8D94-32BCBB7C1573}" type="slidenum">
              <a:rPr lang="zh-CN" alt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KSO_FD"/>
          <p:cNvSpPr>
            <a:spLocks noGrp="1" noChangeArrowheads="1"/>
          </p:cNvSpPr>
          <p:nvPr>
            <p:ph type="dt" sz="half" idx="10"/>
          </p:nvPr>
        </p:nvSpPr>
        <p:spPr/>
        <p:txBody>
          <a:bodyPr/>
          <a:lstStyle>
            <a:lvl1pPr>
              <a:defRPr/>
            </a:lvl1pPr>
          </a:lstStyle>
          <a:p>
            <a:pPr>
              <a:defRPr/>
            </a:pPr>
            <a:fld id="{F752612A-48BC-4EB7-B5FC-4EFD0FFEDE45}"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0B04D972-CFA7-4DB8-AA52-DC04FA044607}" type="slidenum">
              <a:rPr lang="zh-CN" alt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19100" y="1416050"/>
            <a:ext cx="3971925" cy="5175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43425" y="1416050"/>
            <a:ext cx="3971925" cy="5175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KSO_FD"/>
          <p:cNvSpPr>
            <a:spLocks noGrp="1" noChangeArrowheads="1"/>
          </p:cNvSpPr>
          <p:nvPr>
            <p:ph type="dt" sz="half" idx="10"/>
          </p:nvPr>
        </p:nvSpPr>
        <p:spPr/>
        <p:txBody>
          <a:bodyPr/>
          <a:lstStyle>
            <a:lvl1pPr>
              <a:defRPr/>
            </a:lvl1pPr>
          </a:lstStyle>
          <a:p>
            <a:pPr>
              <a:defRPr/>
            </a:pPr>
            <a:fld id="{A1A3AFCE-12C8-4777-BA19-069B9438C414}"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B0DDC709-C96E-40AB-B3ED-A9F680A50A50}" type="slidenum">
              <a:rPr lang="zh-CN" alt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KSO_FD"/>
          <p:cNvSpPr>
            <a:spLocks noGrp="1" noChangeArrowheads="1"/>
          </p:cNvSpPr>
          <p:nvPr>
            <p:ph type="dt" sz="half" idx="10"/>
          </p:nvPr>
        </p:nvSpPr>
        <p:spPr/>
        <p:txBody>
          <a:bodyPr/>
          <a:lstStyle>
            <a:lvl1pPr>
              <a:defRPr/>
            </a:lvl1pPr>
          </a:lstStyle>
          <a:p>
            <a:pPr>
              <a:defRPr/>
            </a:pPr>
            <a:fld id="{5E54CB71-516D-4B15-B907-754EDA16C2AF}" type="datetime1">
              <a:rPr lang="zh-CN" altLang="en-US"/>
              <a:t>2023-01-17</a:t>
            </a:fld>
            <a:endParaRPr lang="en-US"/>
          </a:p>
        </p:txBody>
      </p:sp>
      <p:sp>
        <p:nvSpPr>
          <p:cNvPr id="8" name="KSO_FT"/>
          <p:cNvSpPr>
            <a:spLocks noGrp="1" noChangeArrowheads="1"/>
          </p:cNvSpPr>
          <p:nvPr>
            <p:ph type="ftr" sz="quarter" idx="11"/>
          </p:nvPr>
        </p:nvSpPr>
        <p:spPr/>
        <p:txBody>
          <a:bodyPr/>
          <a:lstStyle>
            <a:lvl1pPr>
              <a:defRPr/>
            </a:lvl1pPr>
          </a:lstStyle>
          <a:p>
            <a:pPr>
              <a:defRPr/>
            </a:pPr>
            <a:endParaRPr lang="zh-CN" altLang="en-US"/>
          </a:p>
        </p:txBody>
      </p:sp>
      <p:sp>
        <p:nvSpPr>
          <p:cNvPr id="9" name="KSO_FN"/>
          <p:cNvSpPr>
            <a:spLocks noGrp="1" noChangeArrowheads="1"/>
          </p:cNvSpPr>
          <p:nvPr>
            <p:ph type="sldNum" sz="quarter" idx="12"/>
          </p:nvPr>
        </p:nvSpPr>
        <p:spPr/>
        <p:txBody>
          <a:bodyPr/>
          <a:lstStyle>
            <a:lvl1pPr>
              <a:defRPr/>
            </a:lvl1pPr>
          </a:lstStyle>
          <a:p>
            <a:pPr>
              <a:defRPr/>
            </a:pPr>
            <a:fld id="{9EE4BB1D-BEE2-4B74-BBF5-D2F109F838B2}" type="slidenum">
              <a:rPr lang="zh-CN" alt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KSO_FD"/>
          <p:cNvSpPr>
            <a:spLocks noGrp="1" noChangeArrowheads="1"/>
          </p:cNvSpPr>
          <p:nvPr>
            <p:ph type="dt" sz="half" idx="10"/>
          </p:nvPr>
        </p:nvSpPr>
        <p:spPr/>
        <p:txBody>
          <a:bodyPr/>
          <a:lstStyle>
            <a:lvl1pPr>
              <a:defRPr/>
            </a:lvl1pPr>
          </a:lstStyle>
          <a:p>
            <a:pPr>
              <a:defRPr/>
            </a:pPr>
            <a:fld id="{1A6E76EC-CB2A-4166-B5FF-76CE950756F5}" type="datetime1">
              <a:rPr lang="zh-CN" altLang="en-US"/>
              <a:t>2023-01-17</a:t>
            </a:fld>
            <a:endParaRPr lang="en-US"/>
          </a:p>
        </p:txBody>
      </p:sp>
      <p:sp>
        <p:nvSpPr>
          <p:cNvPr id="4" name="KSO_FT"/>
          <p:cNvSpPr>
            <a:spLocks noGrp="1" noChangeArrowheads="1"/>
          </p:cNvSpPr>
          <p:nvPr>
            <p:ph type="ftr" sz="quarter" idx="11"/>
          </p:nvPr>
        </p:nvSpPr>
        <p:spPr/>
        <p:txBody>
          <a:bodyPr/>
          <a:lstStyle>
            <a:lvl1pPr>
              <a:defRPr/>
            </a:lvl1pPr>
          </a:lstStyle>
          <a:p>
            <a:pPr>
              <a:defRPr/>
            </a:pPr>
            <a:endParaRPr lang="zh-CN" altLang="en-US"/>
          </a:p>
        </p:txBody>
      </p:sp>
      <p:sp>
        <p:nvSpPr>
          <p:cNvPr id="5" name="KSO_FN"/>
          <p:cNvSpPr>
            <a:spLocks noGrp="1" noChangeArrowheads="1"/>
          </p:cNvSpPr>
          <p:nvPr>
            <p:ph type="sldNum" sz="quarter" idx="12"/>
          </p:nvPr>
        </p:nvSpPr>
        <p:spPr/>
        <p:txBody>
          <a:bodyPr/>
          <a:lstStyle>
            <a:lvl1pPr>
              <a:defRPr/>
            </a:lvl1pPr>
          </a:lstStyle>
          <a:p>
            <a:pPr>
              <a:defRPr/>
            </a:pPr>
            <a:fld id="{115699EF-AD36-46E4-B7DA-E47EFD2C760B}" type="slidenum">
              <a:rPr lang="zh-CN" alt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p:txBody>
          <a:bodyPr/>
          <a:lstStyle>
            <a:lvl1pPr>
              <a:defRPr/>
            </a:lvl1pPr>
          </a:lstStyle>
          <a:p>
            <a:pPr>
              <a:defRPr/>
            </a:pPr>
            <a:fld id="{D70B7C1C-666B-4B10-A7CF-E9A43CDE3D4E}" type="datetime1">
              <a:rPr lang="zh-CN" altLang="en-US"/>
              <a:t>2023-01-17</a:t>
            </a:fld>
            <a:endParaRPr lang="en-US"/>
          </a:p>
        </p:txBody>
      </p:sp>
      <p:sp>
        <p:nvSpPr>
          <p:cNvPr id="3" name="KSO_FT"/>
          <p:cNvSpPr>
            <a:spLocks noGrp="1" noChangeArrowheads="1"/>
          </p:cNvSpPr>
          <p:nvPr>
            <p:ph type="ftr" sz="quarter" idx="11"/>
          </p:nvPr>
        </p:nvSpPr>
        <p:spPr/>
        <p:txBody>
          <a:bodyPr/>
          <a:lstStyle>
            <a:lvl1pPr>
              <a:defRPr/>
            </a:lvl1pPr>
          </a:lstStyle>
          <a:p>
            <a:pPr>
              <a:defRPr/>
            </a:pPr>
            <a:endParaRPr lang="zh-CN" altLang="en-US"/>
          </a:p>
        </p:txBody>
      </p:sp>
      <p:sp>
        <p:nvSpPr>
          <p:cNvPr id="4" name="KSO_FN"/>
          <p:cNvSpPr>
            <a:spLocks noGrp="1" noChangeArrowheads="1"/>
          </p:cNvSpPr>
          <p:nvPr>
            <p:ph type="sldNum" sz="quarter" idx="12"/>
          </p:nvPr>
        </p:nvSpPr>
        <p:spPr/>
        <p:txBody>
          <a:bodyPr/>
          <a:lstStyle>
            <a:lvl1pPr>
              <a:defRPr/>
            </a:lvl1pPr>
          </a:lstStyle>
          <a:p>
            <a:pPr>
              <a:defRPr/>
            </a:pPr>
            <a:fld id="{03E128C6-F27A-4979-B754-FF4A2A3E8991}" type="slidenum">
              <a:rPr lang="zh-CN" alt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8DAA84C1-B381-424E-9705-439FBFC23F65}"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681CACC7-9F10-42A1-977D-14FE5C317884}" type="slidenum">
              <a:rPr lang="zh-CN" alt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295D61E8-4D1A-493A-9C2A-6317FD25C49C}"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313BB566-DE94-4925-B40C-25A442855CCE}" type="slidenum">
              <a:rPr lang="zh-CN" alt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矩形 9"/>
          <p:cNvSpPr>
            <a:spLocks noChangeArrowheads="1"/>
          </p:cNvSpPr>
          <p:nvPr/>
        </p:nvSpPr>
        <p:spPr bwMode="auto">
          <a:xfrm>
            <a:off x="0" y="0"/>
            <a:ext cx="9144000" cy="6858000"/>
          </a:xfrm>
          <a:prstGeom prst="rect">
            <a:avLst/>
          </a:prstGeom>
          <a:solidFill>
            <a:srgbClr val="F2F2F2"/>
          </a:solidFill>
          <a:ln w="9525">
            <a:noFill/>
            <a:miter lim="800000"/>
          </a:ln>
        </p:spPr>
        <p:txBody>
          <a:bodyPr anchor="ctr"/>
          <a:lstStyle/>
          <a:p>
            <a:pPr algn="ctr">
              <a:defRPr/>
            </a:pPr>
            <a:endParaRPr lang="zh-CN" altLang="en-US">
              <a:solidFill>
                <a:srgbClr val="FFFFFF"/>
              </a:solidFill>
            </a:endParaRPr>
          </a:p>
        </p:txBody>
      </p:sp>
      <p:grpSp>
        <p:nvGrpSpPr>
          <p:cNvPr id="3075" name="组合 6"/>
          <p:cNvGrpSpPr/>
          <p:nvPr/>
        </p:nvGrpSpPr>
        <p:grpSpPr bwMode="auto">
          <a:xfrm>
            <a:off x="7269163" y="0"/>
            <a:ext cx="1876425" cy="1990725"/>
            <a:chOff x="0" y="0"/>
            <a:chExt cx="2704943" cy="2870458"/>
          </a:xfrm>
        </p:grpSpPr>
        <p:sp>
          <p:nvSpPr>
            <p:cNvPr id="4100" name="任意多边形 11"/>
            <p:cNvSpPr/>
            <p:nvPr/>
          </p:nvSpPr>
          <p:spPr bwMode="auto">
            <a:xfrm rot="10800000">
              <a:off x="0" y="0"/>
              <a:ext cx="2544752" cy="2192902"/>
            </a:xfrm>
            <a:custGeom>
              <a:avLst/>
              <a:gdLst/>
              <a:ahLst/>
              <a:cxnLst>
                <a:cxn ang="0">
                  <a:pos x="2544429" y="2193473"/>
                </a:cxn>
                <a:cxn ang="0">
                  <a:pos x="0" y="2193473"/>
                </a:cxn>
                <a:cxn ang="0">
                  <a:pos x="1272214" y="0"/>
                </a:cxn>
                <a:cxn ang="0">
                  <a:pos x="2544429" y="2193473"/>
                </a:cxn>
              </a:cxnLst>
              <a:rect l="0" t="0" r="r" b="b"/>
              <a:pathLst>
                <a:path w="2544429" h="2193473">
                  <a:moveTo>
                    <a:pt x="2544429" y="2193473"/>
                  </a:moveTo>
                  <a:lnTo>
                    <a:pt x="0" y="2193473"/>
                  </a:lnTo>
                  <a:lnTo>
                    <a:pt x="1272214" y="0"/>
                  </a:lnTo>
                  <a:lnTo>
                    <a:pt x="2544429" y="2193473"/>
                  </a:lnTo>
                  <a:close/>
                </a:path>
              </a:pathLst>
            </a:custGeom>
            <a:solidFill>
              <a:srgbClr val="516D82">
                <a:alpha val="70000"/>
              </a:srgbClr>
            </a:solidFill>
            <a:ln w="9525">
              <a:noFill/>
              <a:round/>
            </a:ln>
          </p:spPr>
          <p:txBody>
            <a:bodyPr anchor="ctr"/>
            <a:lstStyle/>
            <a:p>
              <a:pPr>
                <a:defRPr/>
              </a:pPr>
              <a:endParaRPr lang="zh-CN" altLang="en-US"/>
            </a:p>
          </p:txBody>
        </p:sp>
        <p:sp>
          <p:nvSpPr>
            <p:cNvPr id="4101" name="任意多边形 12"/>
            <p:cNvSpPr/>
            <p:nvPr/>
          </p:nvSpPr>
          <p:spPr bwMode="auto">
            <a:xfrm rot="10800000">
              <a:off x="892494" y="160233"/>
              <a:ext cx="1812449" cy="2165433"/>
            </a:xfrm>
            <a:custGeom>
              <a:avLst/>
              <a:gdLst/>
              <a:ahLst/>
              <a:cxnLst>
                <a:cxn ang="0">
                  <a:pos x="1812046" y="2165347"/>
                </a:cxn>
                <a:cxn ang="0">
                  <a:pos x="0" y="2165347"/>
                </a:cxn>
                <a:cxn ang="0">
                  <a:pos x="0" y="958870"/>
                </a:cxn>
                <a:cxn ang="0">
                  <a:pos x="556145" y="0"/>
                </a:cxn>
                <a:cxn ang="0">
                  <a:pos x="1812046" y="2165347"/>
                </a:cxn>
              </a:cxnLst>
              <a:rect l="0" t="0" r="r" b="b"/>
              <a:pathLst>
                <a:path w="1812046" h="2165347">
                  <a:moveTo>
                    <a:pt x="1812046" y="2165347"/>
                  </a:moveTo>
                  <a:lnTo>
                    <a:pt x="0" y="2165347"/>
                  </a:lnTo>
                  <a:lnTo>
                    <a:pt x="0" y="958870"/>
                  </a:lnTo>
                  <a:lnTo>
                    <a:pt x="556145" y="0"/>
                  </a:lnTo>
                  <a:lnTo>
                    <a:pt x="1812046" y="2165347"/>
                  </a:lnTo>
                  <a:close/>
                </a:path>
              </a:pathLst>
            </a:custGeom>
            <a:solidFill>
              <a:srgbClr val="0CB692">
                <a:alpha val="70000"/>
              </a:srgbClr>
            </a:solidFill>
            <a:ln w="9525">
              <a:noFill/>
              <a:round/>
            </a:ln>
          </p:spPr>
          <p:txBody>
            <a:bodyPr anchor="ctr"/>
            <a:lstStyle/>
            <a:p>
              <a:pPr>
                <a:defRPr/>
              </a:pPr>
              <a:endParaRPr lang="zh-CN" altLang="en-US"/>
            </a:p>
          </p:txBody>
        </p:sp>
        <p:sp>
          <p:nvSpPr>
            <p:cNvPr id="4102" name="等腰三角形 13"/>
            <p:cNvSpPr>
              <a:spLocks noChangeArrowheads="1"/>
            </p:cNvSpPr>
            <p:nvPr/>
          </p:nvSpPr>
          <p:spPr bwMode="auto">
            <a:xfrm rot="10800000">
              <a:off x="1272376" y="361669"/>
              <a:ext cx="1416547" cy="1220060"/>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4103" name="等腰三角形 14"/>
            <p:cNvSpPr>
              <a:spLocks noChangeArrowheads="1"/>
            </p:cNvSpPr>
            <p:nvPr/>
          </p:nvSpPr>
          <p:spPr bwMode="auto">
            <a:xfrm rot="10800000">
              <a:off x="688821" y="1622931"/>
              <a:ext cx="661362" cy="569971"/>
            </a:xfrm>
            <a:prstGeom prst="triangle">
              <a:avLst>
                <a:gd name="adj" fmla="val 50000"/>
              </a:avLst>
            </a:prstGeom>
            <a:solidFill>
              <a:srgbClr val="EED66F">
                <a:alpha val="70000"/>
              </a:srgbClr>
            </a:solidFill>
            <a:ln w="9525">
              <a:noFill/>
              <a:miter lim="800000"/>
            </a:ln>
          </p:spPr>
          <p:txBody>
            <a:bodyPr anchor="ctr"/>
            <a:lstStyle/>
            <a:p>
              <a:pPr algn="ctr">
                <a:defRPr/>
              </a:pPr>
              <a:endParaRPr lang="zh-CN" altLang="en-US">
                <a:solidFill>
                  <a:srgbClr val="FFFFFF"/>
                </a:solidFill>
              </a:endParaRPr>
            </a:p>
          </p:txBody>
        </p:sp>
        <p:sp>
          <p:nvSpPr>
            <p:cNvPr id="4104" name="等腰三角形 15"/>
            <p:cNvSpPr>
              <a:spLocks noChangeArrowheads="1"/>
            </p:cNvSpPr>
            <p:nvPr/>
          </p:nvSpPr>
          <p:spPr bwMode="auto">
            <a:xfrm rot="10800000">
              <a:off x="2345656" y="2041825"/>
              <a:ext cx="231134" cy="199147"/>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4105" name="等腰三角形 16"/>
            <p:cNvSpPr>
              <a:spLocks noChangeArrowheads="1"/>
            </p:cNvSpPr>
            <p:nvPr/>
          </p:nvSpPr>
          <p:spPr bwMode="auto">
            <a:xfrm rot="10800000">
              <a:off x="1638527" y="2671312"/>
              <a:ext cx="231132" cy="199146"/>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4106" name="等腰三角形 17"/>
            <p:cNvSpPr>
              <a:spLocks noChangeArrowheads="1"/>
            </p:cNvSpPr>
            <p:nvPr/>
          </p:nvSpPr>
          <p:spPr bwMode="auto">
            <a:xfrm rot="10800000">
              <a:off x="1592758" y="2160855"/>
              <a:ext cx="231132" cy="196858"/>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sp>
          <p:nvSpPr>
            <p:cNvPr id="4107" name="等腰三角形 18"/>
            <p:cNvSpPr>
              <a:spLocks noChangeArrowheads="1"/>
            </p:cNvSpPr>
            <p:nvPr/>
          </p:nvSpPr>
          <p:spPr bwMode="auto">
            <a:xfrm rot="10800000">
              <a:off x="1869660" y="2291331"/>
              <a:ext cx="400479" cy="347934"/>
            </a:xfrm>
            <a:prstGeom prst="triangle">
              <a:avLst>
                <a:gd name="adj" fmla="val 50000"/>
              </a:avLst>
            </a:prstGeom>
            <a:solidFill>
              <a:srgbClr val="516D82">
                <a:alpha val="70000"/>
              </a:srgbClr>
            </a:solidFill>
            <a:ln w="9525">
              <a:noFill/>
              <a:miter lim="800000"/>
            </a:ln>
          </p:spPr>
          <p:txBody>
            <a:bodyPr anchor="ctr"/>
            <a:lstStyle/>
            <a:p>
              <a:pPr algn="ctr">
                <a:defRPr/>
              </a:pPr>
              <a:endParaRPr lang="zh-CN" altLang="en-US">
                <a:solidFill>
                  <a:srgbClr val="FFFFFF"/>
                </a:solidFill>
              </a:endParaRPr>
            </a:p>
          </p:txBody>
        </p:sp>
        <p:sp>
          <p:nvSpPr>
            <p:cNvPr id="4108" name="等腰三角形 19"/>
            <p:cNvSpPr>
              <a:spLocks noChangeArrowheads="1"/>
            </p:cNvSpPr>
            <p:nvPr/>
          </p:nvSpPr>
          <p:spPr bwMode="auto">
            <a:xfrm rot="10800000">
              <a:off x="327247" y="1144521"/>
              <a:ext cx="228845" cy="196858"/>
            </a:xfrm>
            <a:prstGeom prst="triangle">
              <a:avLst>
                <a:gd name="adj" fmla="val 50000"/>
              </a:avLst>
            </a:prstGeom>
            <a:solidFill>
              <a:srgbClr val="0CB692">
                <a:alpha val="70000"/>
              </a:srgbClr>
            </a:solidFill>
            <a:ln w="9525">
              <a:noFill/>
              <a:miter lim="800000"/>
            </a:ln>
          </p:spPr>
          <p:txBody>
            <a:bodyPr anchor="ctr"/>
            <a:lstStyle/>
            <a:p>
              <a:pPr algn="ctr">
                <a:defRPr/>
              </a:pPr>
              <a:endParaRPr lang="zh-CN" altLang="en-US">
                <a:solidFill>
                  <a:srgbClr val="FFFFFF"/>
                </a:solidFill>
              </a:endParaRPr>
            </a:p>
          </p:txBody>
        </p:sp>
      </p:grpSp>
      <p:sp>
        <p:nvSpPr>
          <p:cNvPr id="4109" name="KSO_FD"/>
          <p:cNvSpPr>
            <a:spLocks noGrp="1" noChangeArrowheads="1"/>
          </p:cNvSpPr>
          <p:nvPr>
            <p:ph type="dt" sz="half" idx="2"/>
          </p:nvPr>
        </p:nvSpPr>
        <p:spPr bwMode="auto">
          <a:xfrm>
            <a:off x="628650" y="6356350"/>
            <a:ext cx="2057400" cy="365125"/>
          </a:xfrm>
          <a:prstGeom prst="rect">
            <a:avLst/>
          </a:prstGeom>
          <a:noFill/>
          <a:ln w="9525">
            <a:noFill/>
            <a:miter lim="800000"/>
          </a:ln>
        </p:spPr>
        <p:txBody>
          <a:bodyPr vert="horz" wrap="square" lIns="91440" tIns="45720" rIns="91440" bIns="45720" numCol="1" anchor="ctr" anchorCtr="0" compatLnSpc="1"/>
          <a:lstStyle>
            <a:lvl1pPr>
              <a:defRPr sz="1200" smtClean="0">
                <a:solidFill>
                  <a:srgbClr val="9D9D9D"/>
                </a:solidFill>
              </a:defRPr>
            </a:lvl1pPr>
          </a:lstStyle>
          <a:p>
            <a:pPr>
              <a:defRPr/>
            </a:pPr>
            <a:fld id="{F527516F-FE2B-4272-9AC1-226F35F2A327}" type="datetime1">
              <a:rPr lang="zh-CN" altLang="en-US"/>
              <a:t>2023-01-17</a:t>
            </a:fld>
            <a:endParaRPr lang="en-US"/>
          </a:p>
        </p:txBody>
      </p:sp>
      <p:sp>
        <p:nvSpPr>
          <p:cNvPr id="4110" name="KSO_FT"/>
          <p:cNvSpPr>
            <a:spLocks noGrp="1" noChangeArrowheads="1"/>
          </p:cNvSpPr>
          <p:nvPr>
            <p:ph type="ftr" sz="quarter" idx="3"/>
          </p:nvPr>
        </p:nvSpPr>
        <p:spPr bwMode="auto">
          <a:xfrm>
            <a:off x="3028950" y="6356350"/>
            <a:ext cx="3086100" cy="365125"/>
          </a:xfrm>
          <a:prstGeom prst="rect">
            <a:avLst/>
          </a:prstGeom>
          <a:noFill/>
          <a:ln w="9525">
            <a:noFill/>
            <a:miter lim="800000"/>
          </a:ln>
        </p:spPr>
        <p:txBody>
          <a:bodyPr vert="horz" wrap="square" lIns="91440" tIns="45720" rIns="91440" bIns="45720" numCol="1" anchor="ctr" anchorCtr="0" compatLnSpc="1"/>
          <a:lstStyle>
            <a:lvl1pPr algn="ctr">
              <a:defRPr sz="1200" smtClean="0">
                <a:solidFill>
                  <a:srgbClr val="9D9D9D"/>
                </a:solidFill>
              </a:defRPr>
            </a:lvl1pPr>
          </a:lstStyle>
          <a:p>
            <a:pPr>
              <a:defRPr/>
            </a:pPr>
            <a:endParaRPr lang="zh-CN" altLang="en-US"/>
          </a:p>
        </p:txBody>
      </p:sp>
      <p:sp>
        <p:nvSpPr>
          <p:cNvPr id="4111" name="KSO_FN"/>
          <p:cNvSpPr>
            <a:spLocks noGrp="1" noChangeArrowheads="1"/>
          </p:cNvSpPr>
          <p:nvPr>
            <p:ph type="sldNum" sz="quarter" idx="4"/>
          </p:nvPr>
        </p:nvSpPr>
        <p:spPr bwMode="auto">
          <a:xfrm>
            <a:off x="6457950" y="6356350"/>
            <a:ext cx="2057400" cy="365125"/>
          </a:xfrm>
          <a:prstGeom prst="rect">
            <a:avLst/>
          </a:prstGeom>
          <a:noFill/>
          <a:ln w="9525">
            <a:noFill/>
            <a:miter lim="800000"/>
          </a:ln>
        </p:spPr>
        <p:txBody>
          <a:bodyPr vert="horz" wrap="square" lIns="91440" tIns="45720" rIns="91440" bIns="45720" numCol="1" anchor="ctr" anchorCtr="0" compatLnSpc="1"/>
          <a:lstStyle>
            <a:lvl1pPr algn="r">
              <a:defRPr sz="1200" smtClean="0">
                <a:solidFill>
                  <a:srgbClr val="9D9D9D"/>
                </a:solidFill>
              </a:defRPr>
            </a:lvl1pPr>
          </a:lstStyle>
          <a:p>
            <a:pPr>
              <a:defRPr/>
            </a:pPr>
            <a:fld id="{86871770-E61B-4488-AE68-E492BC830E58}" type="slidenum">
              <a:rPr lang="zh-CN" altLang="en-US"/>
              <a:t>‹#›</a:t>
            </a:fld>
            <a:endParaRPr lang="en-US"/>
          </a:p>
        </p:txBody>
      </p:sp>
      <p:sp>
        <p:nvSpPr>
          <p:cNvPr id="3079" name="KSO_BT1"/>
          <p:cNvSpPr>
            <a:spLocks noGrp="1" noChangeArrowheads="1"/>
          </p:cNvSpPr>
          <p:nvPr>
            <p:ph type="title"/>
          </p:nvPr>
        </p:nvSpPr>
        <p:spPr bwMode="auto">
          <a:xfrm>
            <a:off x="419100" y="169863"/>
            <a:ext cx="69675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smtClean="0"/>
              <a:t>单击此处编辑母版标题样式</a:t>
            </a:r>
          </a:p>
        </p:txBody>
      </p:sp>
      <p:sp>
        <p:nvSpPr>
          <p:cNvPr id="3080" name="KSO_BC1"/>
          <p:cNvSpPr>
            <a:spLocks noGrp="1" noChangeArrowheads="1"/>
          </p:cNvSpPr>
          <p:nvPr>
            <p:ph type="body" idx="1"/>
          </p:nvPr>
        </p:nvSpPr>
        <p:spPr bwMode="auto">
          <a:xfrm>
            <a:off x="419100" y="1416050"/>
            <a:ext cx="809625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200" b="1">
          <a:solidFill>
            <a:schemeClr val="accent1"/>
          </a:solidFill>
          <a:latin typeface="+mj-lt"/>
          <a:ea typeface="+mj-ea"/>
          <a:cs typeface="+mj-cs"/>
        </a:defRPr>
      </a:lvl1pPr>
      <a:lvl2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1" fontAlgn="base" hangingPunct="1">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1" fontAlgn="base" hangingPunct="1">
        <a:lnSpc>
          <a:spcPct val="110000"/>
        </a:lnSpc>
        <a:spcBef>
          <a:spcPts val="600"/>
        </a:spcBef>
        <a:spcAft>
          <a:spcPct val="0"/>
        </a:spcAft>
        <a:buClr>
          <a:schemeClr val="accent1"/>
        </a:buClr>
        <a:buSzPct val="60000"/>
        <a:buFont typeface="Wingdings 3" panose="05040102010807070707" pitchFamily="18" charset="2"/>
        <a:buChar char=""/>
        <a:defRPr sz="2400">
          <a:solidFill>
            <a:srgbClr val="09886D"/>
          </a:solidFill>
          <a:latin typeface="+mn-lt"/>
          <a:ea typeface="+mn-ea"/>
          <a:cs typeface="+mn-cs"/>
        </a:defRPr>
      </a:lvl1pPr>
      <a:lvl2pPr marL="357505" indent="-357505" algn="just" rtl="0" eaLnBrk="1" fontAlgn="base" hangingPunct="1">
        <a:lnSpc>
          <a:spcPct val="120000"/>
        </a:lnSpc>
        <a:spcBef>
          <a:spcPct val="0"/>
        </a:spcBef>
        <a:spcAft>
          <a:spcPts val="600"/>
        </a:spcAft>
        <a:buClr>
          <a:srgbClr val="83BBDD"/>
        </a:buClr>
        <a:buFont typeface="幼圆" panose="02010509060101010101" pitchFamily="49" charset="-122"/>
        <a:buChar char=" "/>
        <a:defRPr sz="2800">
          <a:solidFill>
            <a:schemeClr val="tx1"/>
          </a:solidFill>
          <a:latin typeface="+mn-lt"/>
          <a:ea typeface="+mn-ea"/>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n-ea"/>
        </a:defRPr>
      </a:lvl5pPr>
      <a:lvl6pPr marL="25146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6pPr>
      <a:lvl7pPr marL="29718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7pPr>
      <a:lvl8pPr marL="34290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8pPr>
      <a:lvl9pPr marL="3886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9866" y="1052736"/>
            <a:ext cx="9153866"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lstStyle/>
          <a:p>
            <a:pPr marL="342900" indent="-342900" algn="ctr" defTabSz="913130">
              <a:spcBef>
                <a:spcPct val="20000"/>
              </a:spcBef>
            </a:pPr>
            <a:r>
              <a:rPr lang="en-US" altLang="zh-CN" sz="5200" b="1" dirty="0">
                <a:solidFill>
                  <a:srgbClr val="333399"/>
                </a:solidFill>
              </a:rPr>
              <a:t>Unit 7</a:t>
            </a:r>
          </a:p>
          <a:p>
            <a:pPr marL="342900" indent="-342900" algn="ctr" defTabSz="913130">
              <a:spcBef>
                <a:spcPct val="20000"/>
              </a:spcBef>
            </a:pPr>
            <a:r>
              <a:rPr lang="en-US" altLang="zh-CN" sz="9600" b="1" dirty="0" smtClean="0">
                <a:solidFill>
                  <a:srgbClr val="333399"/>
                </a:solidFill>
              </a:rPr>
              <a:t>Films</a:t>
            </a:r>
            <a:r>
              <a:rPr lang="en-US" altLang="zh-CN" sz="4100" b="1" dirty="0" smtClean="0">
                <a:solidFill>
                  <a:srgbClr val="000000"/>
                </a:solidFill>
                <a:latin typeface="Times New Roman" panose="02020603050405020304" pitchFamily="18" charset="0"/>
              </a:rPr>
              <a:t>    </a:t>
            </a:r>
            <a:endParaRPr lang="en-US" altLang="zh-CN" sz="4100" b="1" dirty="0">
              <a:solidFill>
                <a:srgbClr val="000000"/>
              </a:solidFill>
              <a:latin typeface="Times New Roman" panose="02020603050405020304" pitchFamily="18" charset="0"/>
            </a:endParaRPr>
          </a:p>
          <a:p>
            <a:pPr marL="342900" indent="-342900" algn="ctr" defTabSz="913130">
              <a:spcBef>
                <a:spcPct val="20000"/>
              </a:spcBef>
            </a:pPr>
            <a:r>
              <a:rPr lang="en-US" altLang="zh-CN" sz="4100" b="1" dirty="0">
                <a:solidFill>
                  <a:srgbClr val="000000"/>
                </a:solidFill>
                <a:latin typeface="Times New Roman" panose="02020603050405020304" pitchFamily="18" charset="0"/>
              </a:rPr>
              <a:t> </a:t>
            </a:r>
            <a:r>
              <a:rPr lang="en-US" altLang="zh-CN" sz="4100" b="1" dirty="0" smtClean="0">
                <a:solidFill>
                  <a:srgbClr val="000000"/>
                </a:solidFill>
                <a:latin typeface="Times New Roman" panose="02020603050405020304" pitchFamily="18" charset="0"/>
              </a:rPr>
              <a:t>Reading 2</a:t>
            </a:r>
            <a:endParaRPr lang="en-US" altLang="zh-CN" sz="4100" b="1" dirty="0">
              <a:solidFill>
                <a:srgbClr val="000000"/>
              </a:solidFill>
              <a:latin typeface="Times New Roman" panose="02020603050405020304" pitchFamily="18" charset="0"/>
            </a:endParaRPr>
          </a:p>
        </p:txBody>
      </p:sp>
      <p:sp>
        <p:nvSpPr>
          <p:cNvPr id="3" name="矩形 2"/>
          <p:cNvSpPr/>
          <p:nvPr/>
        </p:nvSpPr>
        <p:spPr>
          <a:xfrm>
            <a:off x="3333106" y="5733256"/>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bama10i56olo56i56"/>
          <p:cNvPicPr>
            <a:picLocks noChangeAspect="1" noChangeArrowheads="1"/>
          </p:cNvPicPr>
          <p:nvPr/>
        </p:nvPicPr>
        <p:blipFill>
          <a:blip r:embed="rId2"/>
          <a:srcRect/>
          <a:stretch>
            <a:fillRect/>
          </a:stretch>
        </p:blipFill>
        <p:spPr bwMode="auto">
          <a:xfrm>
            <a:off x="0" y="609600"/>
            <a:ext cx="91440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3458"/>
                                        </p:tgtEl>
                                        <p:attrNameLst>
                                          <p:attrName>style.visibility</p:attrName>
                                        </p:attrNameLst>
                                      </p:cBhvr>
                                      <p:to>
                                        <p:strVal val="visible"/>
                                      </p:to>
                                    </p:set>
                                    <p:animEffect transition="in" filter="checkerboard(across)">
                                      <p:cBhvr>
                                        <p:cTn id="7" dur="500"/>
                                        <p:tgtEl>
                                          <p:spTgt spid="403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d565a08b956f4ffbb5e8e763fc5b3f29000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4482"/>
                                        </p:tgtEl>
                                        <p:attrNameLst>
                                          <p:attrName>style.visibility</p:attrName>
                                        </p:attrNameLst>
                                      </p:cBhvr>
                                      <p:to>
                                        <p:strVal val="visible"/>
                                      </p:to>
                                    </p:set>
                                    <p:animEffect transition="in" filter="strips(downLeft)">
                                      <p:cBhvr>
                                        <p:cTn id="7" dur="500"/>
                                        <p:tgtEl>
                                          <p:spTgt spid="404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descr="20131123174811_s4uuc"/>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strips(downLeft)">
                                      <p:cBhvr>
                                        <p:cTn id="7" dur="500"/>
                                        <p:tgtEl>
                                          <p:spTgt spid="405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1282392110968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WordArt 3"/>
          <p:cNvSpPr>
            <a:spLocks noChangeArrowheads="1" noChangeShapeType="1" noTextEdit="1"/>
          </p:cNvSpPr>
          <p:nvPr/>
        </p:nvSpPr>
        <p:spPr bwMode="auto">
          <a:xfrm>
            <a:off x="4802188" y="2667000"/>
            <a:ext cx="4265612" cy="838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spc="720">
                <a:gradFill rotWithShape="1">
                  <a:gsLst>
                    <a:gs pos="0">
                      <a:srgbClr val="AAAAAA"/>
                    </a:gs>
                    <a:gs pos="100000">
                      <a:srgbClr val="FFFFFF"/>
                    </a:gs>
                  </a:gsLst>
                  <a:lin ang="5400000" scaled="1"/>
                </a:gradFill>
                <a:effectLst>
                  <a:outerShdw dist="45791" dir="3378596" algn="ctr" rotWithShape="0">
                    <a:srgbClr val="4D4D4D"/>
                  </a:outerShdw>
                </a:effectLst>
                <a:latin typeface="华文行楷" panose="02010800040101010101" charset="-122"/>
                <a:ea typeface="华文行楷" panose="02010800040101010101" charset="-122"/>
              </a:rPr>
              <a:t>Audrey Hepburn</a:t>
            </a:r>
            <a:endParaRPr lang="zh-CN" altLang="en-US" sz="3600" b="1" kern="10" spc="720">
              <a:gradFill rotWithShape="1">
                <a:gsLst>
                  <a:gs pos="0">
                    <a:srgbClr val="AAAAAA"/>
                  </a:gs>
                  <a:gs pos="100000">
                    <a:srgbClr val="FFFFFF"/>
                  </a:gs>
                </a:gsLst>
                <a:lin ang="5400000" scaled="1"/>
              </a:gradFill>
              <a:effectLst>
                <a:outerShdw dist="45791" dir="3378596" algn="ctr" rotWithShape="0">
                  <a:srgbClr val="4D4D4D"/>
                </a:outerShdw>
              </a:effectLst>
              <a:latin typeface="华文行楷" panose="02010800040101010101" charset="-122"/>
              <a:ea typeface="华文行楷" panose="02010800040101010101" charset="-122"/>
            </a:endParaRPr>
          </a:p>
        </p:txBody>
      </p:sp>
      <p:sp>
        <p:nvSpPr>
          <p:cNvPr id="28676" name="Text Box 4"/>
          <p:cNvSpPr txBox="1">
            <a:spLocks noChangeArrowheads="1"/>
          </p:cNvSpPr>
          <p:nvPr/>
        </p:nvSpPr>
        <p:spPr bwMode="auto">
          <a:xfrm>
            <a:off x="5487988" y="6096000"/>
            <a:ext cx="3656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400" b="1">
                <a:solidFill>
                  <a:srgbClr val="FF7C80"/>
                </a:solidFill>
              </a:rPr>
              <a:t>奥黛丽</a:t>
            </a:r>
            <a:r>
              <a:rPr lang="en-US" altLang="en-US" sz="4400" b="1">
                <a:solidFill>
                  <a:srgbClr val="FF7C80"/>
                </a:solidFill>
                <a:latin typeface="Times New Roman" panose="02020603050405020304" pitchFamily="18" charset="0"/>
              </a:rPr>
              <a:t>·</a:t>
            </a:r>
            <a:r>
              <a:rPr lang="zh-CN" altLang="en-US" sz="4400" b="1">
                <a:solidFill>
                  <a:srgbClr val="FF7C80"/>
                </a:solidFill>
              </a:rPr>
              <a:t>赫本</a:t>
            </a:r>
          </a:p>
        </p:txBody>
      </p:sp>
    </p:spTree>
  </p:cSld>
  <p:clrMapOvr>
    <a:masterClrMapping/>
  </p:clrMapOvr>
  <p:transition spd="med">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539750" y="369888"/>
            <a:ext cx="7581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4100" b="1" dirty="0">
                <a:solidFill>
                  <a:srgbClr val="E77C07"/>
                </a:solidFill>
              </a:rPr>
              <a:t>A  Kitty's favourite film star</a:t>
            </a:r>
          </a:p>
        </p:txBody>
      </p:sp>
      <p:sp>
        <p:nvSpPr>
          <p:cNvPr id="29699" name="Rectangle 6"/>
          <p:cNvSpPr>
            <a:spLocks noChangeArrowheads="1"/>
          </p:cNvSpPr>
          <p:nvPr/>
        </p:nvSpPr>
        <p:spPr bwMode="auto">
          <a:xfrm>
            <a:off x="503238" y="1089025"/>
            <a:ext cx="864076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0000"/>
              </a:lnSpc>
            </a:pPr>
            <a:r>
              <a:rPr lang="en-US" altLang="zh-CN" sz="4100" b="1" dirty="0">
                <a:solidFill>
                  <a:srgbClr val="333399"/>
                </a:solidFill>
                <a:latin typeface="Times New Roman" panose="02020603050405020304" pitchFamily="18" charset="0"/>
              </a:rPr>
              <a:t>Kitty's favourite film star is Audrey Hepburn. She has found an article about this international superstar in a magazine. Here is the article.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349250" y="4238625"/>
            <a:ext cx="854233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pPr>
            <a:r>
              <a:rPr lang="en-US" altLang="zh-CN" sz="3600" b="1">
                <a:latin typeface="Times New Roman" panose="02020603050405020304" pitchFamily="18" charset="0"/>
              </a:rPr>
              <a:t>the world felt very sad about </a:t>
            </a:r>
            <a:r>
              <a:rPr lang="en-US" altLang="zh-CN" sz="3600" b="1">
                <a:solidFill>
                  <a:srgbClr val="FF0000"/>
                </a:solidFill>
                <a:latin typeface="Times New Roman" panose="02020603050405020304" pitchFamily="18" charset="0"/>
              </a:rPr>
              <a:t>the loss of</a:t>
            </a:r>
            <a:r>
              <a:rPr lang="en-US" altLang="zh-CN" sz="3600" b="1">
                <a:latin typeface="Times New Roman" panose="02020603050405020304" pitchFamily="18" charset="0"/>
              </a:rPr>
              <a:t> a great beauty, a great actress and a great humanitarian.</a:t>
            </a:r>
          </a:p>
        </p:txBody>
      </p:sp>
      <p:sp>
        <p:nvSpPr>
          <p:cNvPr id="30723" name="Rectangle 10"/>
          <p:cNvSpPr>
            <a:spLocks noChangeArrowheads="1"/>
          </p:cNvSpPr>
          <p:nvPr/>
        </p:nvSpPr>
        <p:spPr bwMode="auto">
          <a:xfrm>
            <a:off x="636588" y="188913"/>
            <a:ext cx="70691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4100" b="1" dirty="0">
                <a:solidFill>
                  <a:srgbClr val="660033"/>
                </a:solidFill>
                <a:latin typeface="Times New Roman" panose="02020603050405020304" pitchFamily="18" charset="0"/>
              </a:rPr>
              <a:t>Hollywood’s all-time best — </a:t>
            </a:r>
          </a:p>
          <a:p>
            <a:pPr defTabSz="1186180"/>
            <a:r>
              <a:rPr lang="en-US" altLang="zh-CN" sz="4100" b="1" dirty="0">
                <a:solidFill>
                  <a:srgbClr val="660033"/>
                </a:solidFill>
                <a:latin typeface="Times New Roman" panose="02020603050405020304" pitchFamily="18" charset="0"/>
              </a:rPr>
              <a:t>            Audrey Hepburn</a:t>
            </a:r>
          </a:p>
        </p:txBody>
      </p:sp>
      <p:pic>
        <p:nvPicPr>
          <p:cNvPr id="30724" name="Picture 11" descr="Readin01"/>
          <p:cNvPicPr>
            <a:picLocks noChangeAspect="1" noChangeArrowheads="1"/>
          </p:cNvPicPr>
          <p:nvPr/>
        </p:nvPicPr>
        <p:blipFill>
          <a:blip r:embed="rId2" cstate="email"/>
          <a:srcRect/>
          <a:stretch>
            <a:fillRect/>
          </a:stretch>
        </p:blipFill>
        <p:spPr bwMode="auto">
          <a:xfrm>
            <a:off x="444500" y="1809750"/>
            <a:ext cx="34559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3"/>
          <p:cNvSpPr>
            <a:spLocks noChangeArrowheads="1"/>
          </p:cNvSpPr>
          <p:nvPr/>
        </p:nvSpPr>
        <p:spPr bwMode="auto">
          <a:xfrm>
            <a:off x="3900488" y="1628775"/>
            <a:ext cx="4894262"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pPr>
            <a:r>
              <a:rPr lang="zh-CN" altLang="en-US" sz="3600" b="1">
                <a:latin typeface="Times New Roman" panose="02020603050405020304" pitchFamily="18" charset="0"/>
              </a:rPr>
              <a:t>      </a:t>
            </a:r>
            <a:r>
              <a:rPr lang="en-US" altLang="zh-CN" sz="3600" b="1">
                <a:latin typeface="Times New Roman" panose="02020603050405020304" pitchFamily="18" charset="0"/>
              </a:rPr>
              <a:t>A</a:t>
            </a:r>
            <a:r>
              <a:rPr lang="en-US" altLang="en-US" sz="3600" b="1">
                <a:latin typeface="Times New Roman" panose="02020603050405020304" pitchFamily="18" charset="0"/>
              </a:rPr>
              <a:t>udrey Hepburn is one of Hollywood’s all-time greatest actr</a:t>
            </a:r>
            <a:r>
              <a:rPr lang="en-US" altLang="zh-CN" sz="3600" b="1">
                <a:latin typeface="Times New Roman" panose="02020603050405020304" pitchFamily="18" charset="0"/>
              </a:rPr>
              <a:t>e</a:t>
            </a:r>
            <a:r>
              <a:rPr lang="en-US" altLang="en-US" sz="3600" b="1">
                <a:latin typeface="Times New Roman" panose="02020603050405020304" pitchFamily="18" charset="0"/>
              </a:rPr>
              <a:t>ss</a:t>
            </a:r>
            <a:r>
              <a:rPr lang="en-US" altLang="zh-CN" sz="3600" b="1">
                <a:latin typeface="Times New Roman" panose="02020603050405020304" pitchFamily="18" charset="0"/>
              </a:rPr>
              <a:t>e</a:t>
            </a:r>
            <a:r>
              <a:rPr lang="en-US" altLang="en-US" sz="3600" b="1">
                <a:latin typeface="Times New Roman" panose="02020603050405020304" pitchFamily="18" charset="0"/>
              </a:rPr>
              <a:t>s. When she</a:t>
            </a:r>
            <a:r>
              <a:rPr lang="en-US" altLang="zh-CN" sz="3600" b="1">
                <a:latin typeface="Times New Roman" panose="02020603050405020304" pitchFamily="18" charset="0"/>
              </a:rPr>
              <a:t> died in 1993,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52413" y="188913"/>
            <a:ext cx="873442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pPr>
            <a:r>
              <a:rPr lang="zh-CN" altLang="en-US" sz="3600" b="1">
                <a:latin typeface="Times New Roman" panose="02020603050405020304" pitchFamily="18" charset="0"/>
              </a:rPr>
              <a:t>        </a:t>
            </a:r>
            <a:r>
              <a:rPr lang="en-US" altLang="zh-CN" sz="3600" b="1">
                <a:latin typeface="Times New Roman" panose="02020603050405020304" pitchFamily="18" charset="0"/>
              </a:rPr>
              <a:t>Hepburn was born in Belgium on 4 May 1929. As a child, she loved dancing and </a:t>
            </a:r>
            <a:r>
              <a:rPr lang="en-US" altLang="zh-CN" sz="3600" b="1">
                <a:solidFill>
                  <a:srgbClr val="FF0000"/>
                </a:solidFill>
                <a:latin typeface="Times New Roman" panose="02020603050405020304" pitchFamily="18" charset="0"/>
              </a:rPr>
              <a:t>dreamt of</a:t>
            </a:r>
            <a:r>
              <a:rPr lang="en-US" altLang="zh-CN" sz="3600" b="1">
                <a:latin typeface="Times New Roman" panose="02020603050405020304" pitchFamily="18" charset="0"/>
              </a:rPr>
              <a:t> becoming a successful ballet dancer. After World War II, she moved to London with her mother. She worked as a model before becoming an actress.</a:t>
            </a:r>
          </a:p>
          <a:p>
            <a:pPr defTabSz="1186180">
              <a:lnSpc>
                <a:spcPct val="125000"/>
              </a:lnSpc>
            </a:pPr>
            <a:r>
              <a:rPr lang="en-US" altLang="zh-CN" sz="3600" b="1">
                <a:latin typeface="Times New Roman" panose="02020603050405020304" pitchFamily="18" charset="0"/>
              </a:rPr>
              <a:t>        In 1951, while acting in France, </a:t>
            </a:r>
            <a:r>
              <a:rPr lang="en-US" altLang="zh-CN" sz="3500" b="1">
                <a:latin typeface="Times New Roman" panose="02020603050405020304" pitchFamily="18" charset="0"/>
              </a:rPr>
              <a:t>Hepburn</a:t>
            </a:r>
            <a:r>
              <a:rPr lang="en-US" altLang="zh-CN" sz="3600" b="1">
                <a:latin typeface="Times New Roman" panose="02020603050405020304" pitchFamily="18" charset="0"/>
              </a:rPr>
              <a:t> met the French writer Colette.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349250" y="188913"/>
            <a:ext cx="8542338"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pPr>
            <a:r>
              <a:rPr lang="en-US" altLang="zh-CN" sz="3600" b="1">
                <a:latin typeface="Times New Roman" panose="02020603050405020304" pitchFamily="18" charset="0"/>
              </a:rPr>
              <a:t>Hepburn’s beauty and charm </a:t>
            </a:r>
            <a:r>
              <a:rPr lang="en-US" altLang="zh-CN" sz="3600" b="1">
                <a:solidFill>
                  <a:srgbClr val="FF0000"/>
                </a:solidFill>
                <a:latin typeface="Times New Roman" panose="02020603050405020304" pitchFamily="18" charset="0"/>
              </a:rPr>
              <a:t>caught the writer’s attention</a:t>
            </a:r>
            <a:r>
              <a:rPr lang="en-US" altLang="zh-CN" sz="3600" b="1">
                <a:latin typeface="Times New Roman" panose="02020603050405020304" pitchFamily="18" charset="0"/>
              </a:rPr>
              <a:t>. Colette </a:t>
            </a:r>
            <a:r>
              <a:rPr lang="en-US" altLang="zh-CN" sz="3600" b="1">
                <a:solidFill>
                  <a:srgbClr val="FF0000"/>
                </a:solidFill>
                <a:latin typeface="Times New Roman" panose="02020603050405020304" pitchFamily="18" charset="0"/>
              </a:rPr>
              <a:t>insisted that</a:t>
            </a:r>
            <a:r>
              <a:rPr lang="en-US" altLang="zh-CN" sz="3600" b="1">
                <a:latin typeface="Times New Roman" panose="02020603050405020304" pitchFamily="18" charset="0"/>
              </a:rPr>
              <a:t> Hepburn was the perfect girl for the </a:t>
            </a:r>
            <a:r>
              <a:rPr lang="en-US" altLang="zh-CN" sz="3600" b="1">
                <a:solidFill>
                  <a:srgbClr val="FF0000"/>
                </a:solidFill>
                <a:latin typeface="Times New Roman" panose="02020603050405020304" pitchFamily="18" charset="0"/>
              </a:rPr>
              <a:t>lead role</a:t>
            </a:r>
            <a:r>
              <a:rPr lang="en-US" altLang="zh-CN" sz="3600" b="1">
                <a:latin typeface="Times New Roman" panose="02020603050405020304" pitchFamily="18" charset="0"/>
              </a:rPr>
              <a:t> in Gigi, a play </a:t>
            </a:r>
            <a:r>
              <a:rPr lang="en-US" altLang="zh-CN" sz="3600" b="1">
                <a:solidFill>
                  <a:srgbClr val="FF0000"/>
                </a:solidFill>
                <a:latin typeface="Times New Roman" panose="02020603050405020304" pitchFamily="18" charset="0"/>
              </a:rPr>
              <a:t>based upon</a:t>
            </a:r>
            <a:r>
              <a:rPr lang="en-US" altLang="zh-CN" sz="3600" b="1">
                <a:latin typeface="Times New Roman" panose="02020603050405020304" pitchFamily="18" charset="0"/>
              </a:rPr>
              <a:t> her novel, </a:t>
            </a:r>
            <a:r>
              <a:rPr lang="en-US" altLang="zh-CN" sz="3600" b="1">
                <a:solidFill>
                  <a:srgbClr val="FF0000"/>
                </a:solidFill>
                <a:latin typeface="Times New Roman" panose="02020603050405020304" pitchFamily="18" charset="0"/>
              </a:rPr>
              <a:t>although</a:t>
            </a:r>
            <a:r>
              <a:rPr lang="en-US" altLang="zh-CN" sz="3600" b="1">
                <a:latin typeface="Times New Roman" panose="02020603050405020304" pitchFamily="18" charset="0"/>
              </a:rPr>
              <a:t> Hepburn had never played any major roles before. That event </a:t>
            </a:r>
            <a:r>
              <a:rPr lang="en-US" altLang="zh-CN" sz="3600" b="1">
                <a:solidFill>
                  <a:srgbClr val="FF0000"/>
                </a:solidFill>
                <a:latin typeface="Times New Roman" panose="02020603050405020304" pitchFamily="18" charset="0"/>
              </a:rPr>
              <a:t>marked </a:t>
            </a:r>
            <a:r>
              <a:rPr lang="en-US" altLang="zh-CN" sz="3600" b="1">
                <a:latin typeface="Times New Roman" panose="02020603050405020304" pitchFamily="18" charset="0"/>
              </a:rPr>
              <a:t>the beginning of her successful career.</a:t>
            </a:r>
          </a:p>
          <a:p>
            <a:pPr defTabSz="1186180">
              <a:lnSpc>
                <a:spcPct val="125000"/>
              </a:lnSpc>
            </a:pPr>
            <a:r>
              <a:rPr lang="en-US" altLang="zh-CN" sz="3600" b="1">
                <a:latin typeface="Times New Roman" panose="02020603050405020304" pitchFamily="18" charset="0"/>
              </a:rPr>
              <a:t>       Two years later, Hepburn was chosen to play the lead role of a young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1692275" y="100013"/>
            <a:ext cx="7294563" cy="63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spcBef>
                <a:spcPct val="50000"/>
              </a:spcBef>
            </a:pPr>
            <a:r>
              <a:rPr lang="en-US" altLang="zh-CN" sz="3600" b="1">
                <a:latin typeface="Times New Roman" panose="02020603050405020304" pitchFamily="18" charset="0"/>
              </a:rPr>
              <a:t>princess in the Hollywood film </a:t>
            </a:r>
            <a:r>
              <a:rPr lang="en-US" altLang="zh-CN" sz="3600" b="1" i="1">
                <a:latin typeface="Times New Roman" panose="02020603050405020304" pitchFamily="18" charset="0"/>
              </a:rPr>
              <a:t>Roman Holiday</a:t>
            </a:r>
            <a:r>
              <a:rPr lang="en-US" altLang="zh-CN" sz="3600" b="1">
                <a:latin typeface="Times New Roman" panose="02020603050405020304" pitchFamily="18" charset="0"/>
              </a:rPr>
              <a:t>. It was a big success and Hepburn soon became world-famous. She won the Oscar for </a:t>
            </a:r>
            <a:r>
              <a:rPr lang="en-US" altLang="zh-CN" sz="3600" b="1">
                <a:solidFill>
                  <a:srgbClr val="FF0000"/>
                </a:solidFill>
                <a:latin typeface="Times New Roman" panose="02020603050405020304" pitchFamily="18" charset="0"/>
              </a:rPr>
              <a:t>Best Actress</a:t>
            </a:r>
            <a:r>
              <a:rPr lang="en-US" altLang="zh-CN" sz="3600" b="1">
                <a:latin typeface="Times New Roman" panose="02020603050405020304" pitchFamily="18" charset="0"/>
              </a:rPr>
              <a:t> for her role in this film that year.</a:t>
            </a:r>
          </a:p>
          <a:p>
            <a:pPr defTabSz="1186180">
              <a:lnSpc>
                <a:spcPct val="125000"/>
              </a:lnSpc>
              <a:spcBef>
                <a:spcPct val="50000"/>
              </a:spcBef>
            </a:pPr>
            <a:r>
              <a:rPr lang="en-US" altLang="zh-CN" sz="3600" b="1">
                <a:latin typeface="Times New Roman" panose="02020603050405020304" pitchFamily="18" charset="0"/>
              </a:rPr>
              <a:t>        During her lifetime, Hepburn had four more Oscar nominations. In 1989, Hepburn made her </a:t>
            </a:r>
            <a:r>
              <a:rPr lang="en-US" altLang="zh-CN" sz="3600" b="1">
                <a:solidFill>
                  <a:srgbClr val="FF0000"/>
                </a:solidFill>
                <a:latin typeface="Times New Roman" panose="02020603050405020304" pitchFamily="18" charset="0"/>
              </a:rPr>
              <a:t>final</a:t>
            </a:r>
          </a:p>
        </p:txBody>
      </p:sp>
      <p:pic>
        <p:nvPicPr>
          <p:cNvPr id="33795" name="Picture 6" descr="QQ截图20141008151203"/>
          <p:cNvPicPr>
            <a:picLocks noChangeAspect="1" noChangeArrowheads="1"/>
          </p:cNvPicPr>
          <p:nvPr/>
        </p:nvPicPr>
        <p:blipFill>
          <a:blip r:embed="rId2"/>
          <a:srcRect/>
          <a:stretch>
            <a:fillRect/>
          </a:stretch>
        </p:blipFill>
        <p:spPr bwMode="auto">
          <a:xfrm>
            <a:off x="157163" y="369888"/>
            <a:ext cx="1589087"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636588" y="369888"/>
            <a:ext cx="7775575"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spcBef>
                <a:spcPct val="50000"/>
              </a:spcBef>
            </a:pPr>
            <a:r>
              <a:rPr lang="en-US" altLang="zh-CN" sz="3600" b="1">
                <a:latin typeface="Times New Roman" panose="02020603050405020304" pitchFamily="18" charset="0"/>
              </a:rPr>
              <a:t>appearance in the film </a:t>
            </a:r>
            <a:r>
              <a:rPr lang="en-US" altLang="zh-CN" sz="3600" b="1" i="1">
                <a:latin typeface="Times New Roman" panose="02020603050405020304" pitchFamily="18" charset="0"/>
              </a:rPr>
              <a:t>Always</a:t>
            </a:r>
            <a:r>
              <a:rPr lang="en-US" altLang="zh-CN" sz="3600" b="1">
                <a:latin typeface="Times New Roman" panose="02020603050405020304" pitchFamily="18" charset="0"/>
              </a:rPr>
              <a:t> and played the role of an angel.</a:t>
            </a:r>
          </a:p>
          <a:p>
            <a:pPr defTabSz="1186180">
              <a:lnSpc>
                <a:spcPct val="125000"/>
              </a:lnSpc>
              <a:spcBef>
                <a:spcPct val="50000"/>
              </a:spcBef>
            </a:pPr>
            <a:r>
              <a:rPr lang="en-US" altLang="zh-CN" sz="3600" b="1">
                <a:latin typeface="Times New Roman" panose="02020603050405020304" pitchFamily="18" charset="0"/>
              </a:rPr>
              <a:t>      Hepburn’s achievements </a:t>
            </a:r>
            <a:r>
              <a:rPr lang="en-US" altLang="zh-CN" sz="3600" b="1">
                <a:solidFill>
                  <a:srgbClr val="FF0000"/>
                </a:solidFill>
                <a:latin typeface="Times New Roman" panose="02020603050405020304" pitchFamily="18" charset="0"/>
              </a:rPr>
              <a:t>went beyond</a:t>
            </a:r>
            <a:r>
              <a:rPr lang="en-US" altLang="zh-CN" sz="3600" b="1">
                <a:latin typeface="Times New Roman" panose="02020603050405020304" pitchFamily="18" charset="0"/>
              </a:rPr>
              <a:t> the film industry. She began to work for UNICEF in the 1950s. Hepburn spent her last few years working closely with UNICEF so that she could help poor children in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rrowheads="1"/>
          </p:cNvSpPr>
          <p:nvPr/>
        </p:nvSpPr>
        <p:spPr bwMode="auto">
          <a:xfrm>
            <a:off x="349250" y="4959350"/>
            <a:ext cx="381000" cy="303213"/>
          </a:xfrm>
          <a:custGeom>
            <a:avLst/>
            <a:gdLst>
              <a:gd name="T0" fmla="*/ 143669 w 21600"/>
              <a:gd name="T1" fmla="*/ 24592 h 21600"/>
              <a:gd name="T2" fmla="*/ 38735 w 21600"/>
              <a:gd name="T3" fmla="*/ 121444 h 21600"/>
              <a:gd name="T4" fmla="*/ 143669 w 21600"/>
              <a:gd name="T5" fmla="*/ 242887 h 21600"/>
              <a:gd name="T6" fmla="*/ 247015 w 21600"/>
              <a:gd name="T7" fmla="*/ 12144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a:noFill/>
          </a:ln>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18515" tIns="59258" rIns="118515" bIns="59258" anchor="ctr"/>
          <a:lstStyle/>
          <a:p>
            <a:pPr defTabSz="1186180"/>
            <a:endParaRPr lang="zh-CN" altLang="en-US" sz="5700" b="1">
              <a:solidFill>
                <a:srgbClr val="333399"/>
              </a:solidFill>
            </a:endParaRPr>
          </a:p>
        </p:txBody>
      </p:sp>
      <p:sp>
        <p:nvSpPr>
          <p:cNvPr id="16387" name="AutoShape 4"/>
          <p:cNvSpPr>
            <a:spLocks noChangeArrowheads="1"/>
          </p:cNvSpPr>
          <p:nvPr/>
        </p:nvSpPr>
        <p:spPr bwMode="auto">
          <a:xfrm>
            <a:off x="349250" y="3517900"/>
            <a:ext cx="381000" cy="306388"/>
          </a:xfrm>
          <a:custGeom>
            <a:avLst/>
            <a:gdLst>
              <a:gd name="T0" fmla="*/ 143669 w 21600"/>
              <a:gd name="T1" fmla="*/ 24753 h 21600"/>
              <a:gd name="T2" fmla="*/ 38735 w 21600"/>
              <a:gd name="T3" fmla="*/ 122238 h 21600"/>
              <a:gd name="T4" fmla="*/ 143669 w 21600"/>
              <a:gd name="T5" fmla="*/ 244475 h 21600"/>
              <a:gd name="T6" fmla="*/ 247015 w 21600"/>
              <a:gd name="T7" fmla="*/ 122238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a:noFill/>
          </a:ln>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18515" tIns="59258" rIns="118515" bIns="59258" anchor="ctr"/>
          <a:lstStyle/>
          <a:p>
            <a:pPr defTabSz="1186180"/>
            <a:endParaRPr lang="zh-CN" altLang="en-US" sz="5700" b="1">
              <a:solidFill>
                <a:srgbClr val="333399"/>
              </a:solidFill>
            </a:endParaRPr>
          </a:p>
        </p:txBody>
      </p:sp>
      <p:sp>
        <p:nvSpPr>
          <p:cNvPr id="16388" name="AutoShape 5"/>
          <p:cNvSpPr>
            <a:spLocks noChangeArrowheads="1"/>
          </p:cNvSpPr>
          <p:nvPr/>
        </p:nvSpPr>
        <p:spPr bwMode="auto">
          <a:xfrm>
            <a:off x="349250" y="2079625"/>
            <a:ext cx="381000" cy="303213"/>
          </a:xfrm>
          <a:custGeom>
            <a:avLst/>
            <a:gdLst>
              <a:gd name="T0" fmla="*/ 143669 w 21600"/>
              <a:gd name="T1" fmla="*/ 24592 h 21600"/>
              <a:gd name="T2" fmla="*/ 38735 w 21600"/>
              <a:gd name="T3" fmla="*/ 121444 h 21600"/>
              <a:gd name="T4" fmla="*/ 143669 w 21600"/>
              <a:gd name="T5" fmla="*/ 242888 h 21600"/>
              <a:gd name="T6" fmla="*/ 247015 w 21600"/>
              <a:gd name="T7" fmla="*/ 12144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a:noFill/>
          </a:ln>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18515" tIns="59258" rIns="118515" bIns="59258" anchor="ctr"/>
          <a:lstStyle/>
          <a:p>
            <a:pPr defTabSz="1186180"/>
            <a:endParaRPr lang="zh-CN" altLang="en-US" sz="5700" b="1">
              <a:solidFill>
                <a:srgbClr val="333399"/>
              </a:solidFill>
            </a:endParaRPr>
          </a:p>
        </p:txBody>
      </p:sp>
      <p:pic>
        <p:nvPicPr>
          <p:cNvPr id="16389" name="Picture 6" descr="0806151"/>
          <p:cNvPicPr>
            <a:picLocks noChangeAspect="1" noChangeArrowheads="1"/>
          </p:cNvPicPr>
          <p:nvPr/>
        </p:nvPicPr>
        <p:blipFill>
          <a:blip r:embed="rId2" cstate="email"/>
          <a:srcRect/>
          <a:stretch>
            <a:fillRect/>
          </a:stretch>
        </p:blipFill>
        <p:spPr bwMode="auto">
          <a:xfrm>
            <a:off x="2844800" y="188913"/>
            <a:ext cx="39036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2981325" y="687388"/>
            <a:ext cx="25511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4000" b="1" dirty="0">
                <a:solidFill>
                  <a:srgbClr val="3333FF"/>
                </a:solidFill>
                <a:latin typeface="Times New Roman" panose="02020603050405020304" pitchFamily="18" charset="0"/>
              </a:rPr>
              <a:t>Objectives</a:t>
            </a:r>
          </a:p>
        </p:txBody>
      </p:sp>
      <p:sp>
        <p:nvSpPr>
          <p:cNvPr id="16391" name="Text Box 8"/>
          <p:cNvSpPr txBox="1">
            <a:spLocks noChangeArrowheads="1"/>
          </p:cNvSpPr>
          <p:nvPr/>
        </p:nvSpPr>
        <p:spPr bwMode="auto">
          <a:xfrm>
            <a:off x="1020763" y="1809750"/>
            <a:ext cx="73152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30000"/>
              </a:spcBef>
            </a:pPr>
            <a:r>
              <a:rPr lang="en-US" altLang="zh-CN" sz="3600" b="1" dirty="0">
                <a:latin typeface="Times New Roman" panose="02020603050405020304" pitchFamily="18" charset="0"/>
              </a:rPr>
              <a:t>To get some idea about the life of Audrey Hepburn</a:t>
            </a:r>
          </a:p>
          <a:p>
            <a:pPr>
              <a:lnSpc>
                <a:spcPct val="120000"/>
              </a:lnSpc>
              <a:spcBef>
                <a:spcPct val="30000"/>
              </a:spcBef>
            </a:pPr>
            <a:r>
              <a:rPr lang="en-US" altLang="zh-CN" sz="3600" b="1" dirty="0">
                <a:latin typeface="Times New Roman" panose="02020603050405020304" pitchFamily="18" charset="0"/>
              </a:rPr>
              <a:t>To learn to describe your favorite person </a:t>
            </a:r>
          </a:p>
          <a:p>
            <a:pPr>
              <a:lnSpc>
                <a:spcPct val="120000"/>
              </a:lnSpc>
              <a:spcBef>
                <a:spcPct val="30000"/>
              </a:spcBef>
            </a:pPr>
            <a:r>
              <a:rPr lang="en-US" altLang="zh-CN" sz="3600" b="1" dirty="0">
                <a:latin typeface="Times New Roman" panose="02020603050405020304" pitchFamily="18" charset="0"/>
              </a:rPr>
              <a:t>To master the words and phrases in this text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252413" y="277813"/>
            <a:ext cx="82550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spcBef>
                <a:spcPct val="50000"/>
              </a:spcBef>
            </a:pPr>
            <a:r>
              <a:rPr lang="en-US" altLang="zh-CN" sz="3600" b="1">
                <a:latin typeface="Times New Roman" panose="02020603050405020304" pitchFamily="18" charset="0"/>
              </a:rPr>
              <a:t>different parts of the world.  She won many awards </a:t>
            </a:r>
            <a:r>
              <a:rPr lang="en-US" altLang="zh-CN" sz="3600" b="1">
                <a:solidFill>
                  <a:srgbClr val="FF0000"/>
                </a:solidFill>
                <a:latin typeface="Times New Roman" panose="02020603050405020304" pitchFamily="18" charset="0"/>
              </a:rPr>
              <a:t>because of</a:t>
            </a:r>
            <a:r>
              <a:rPr lang="en-US" altLang="zh-CN" sz="3600" b="1">
                <a:latin typeface="Times New Roman" panose="02020603050405020304" pitchFamily="18" charset="0"/>
              </a:rPr>
              <a:t> her efforts in this area.</a:t>
            </a:r>
          </a:p>
        </p:txBody>
      </p:sp>
      <p:pic>
        <p:nvPicPr>
          <p:cNvPr id="35843" name="Picture 6" descr="1"/>
          <p:cNvPicPr>
            <a:picLocks noChangeAspect="1" noChangeArrowheads="1"/>
          </p:cNvPicPr>
          <p:nvPr/>
        </p:nvPicPr>
        <p:blipFill>
          <a:blip r:embed="rId2" cstate="email"/>
          <a:srcRect/>
          <a:stretch>
            <a:fillRect/>
          </a:stretch>
        </p:blipFill>
        <p:spPr bwMode="auto">
          <a:xfrm>
            <a:off x="5338763" y="2079625"/>
            <a:ext cx="31400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8"/>
          <p:cNvSpPr>
            <a:spLocks noChangeArrowheads="1"/>
          </p:cNvSpPr>
          <p:nvPr/>
        </p:nvSpPr>
        <p:spPr bwMode="auto">
          <a:xfrm>
            <a:off x="349250" y="2349500"/>
            <a:ext cx="5183188"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30000"/>
              </a:lnSpc>
              <a:spcBef>
                <a:spcPct val="50000"/>
              </a:spcBef>
            </a:pPr>
            <a:r>
              <a:rPr lang="zh-CN" altLang="en-US" sz="3600" b="1">
                <a:latin typeface="Times New Roman" panose="02020603050405020304" pitchFamily="18" charset="0"/>
              </a:rPr>
              <a:t>         </a:t>
            </a:r>
            <a:r>
              <a:rPr lang="en-US" altLang="zh-CN" sz="3600" b="1">
                <a:latin typeface="Times New Roman" panose="02020603050405020304" pitchFamily="18" charset="0"/>
              </a:rPr>
              <a:t>In 1991, Hepburn discovered that she had cancer. On 20 January 1993, she </a:t>
            </a:r>
            <a:r>
              <a:rPr lang="en-US" altLang="zh-CN" sz="3600" b="1">
                <a:solidFill>
                  <a:srgbClr val="FF0000"/>
                </a:solidFill>
                <a:latin typeface="Times New Roman" panose="02020603050405020304" pitchFamily="18" charset="0"/>
              </a:rPr>
              <a:t>passed away</a:t>
            </a:r>
            <a:r>
              <a:rPr lang="en-US" altLang="zh-CN" sz="3600" b="1">
                <a:latin typeface="Times New Roman" panose="02020603050405020304" pitchFamily="18" charset="0"/>
              </a:rPr>
              <a:t> peacefully in her sleep.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304800" y="228600"/>
            <a:ext cx="2251075" cy="420688"/>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Narrow" panose="020B0606020202030204"/>
              </a:rPr>
              <a:t>Read and answer.</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Narrow" panose="020B0606020202030204"/>
            </a:endParaRPr>
          </a:p>
        </p:txBody>
      </p:sp>
      <p:sp>
        <p:nvSpPr>
          <p:cNvPr id="36867" name="Text Box 3"/>
          <p:cNvSpPr txBox="1">
            <a:spLocks noChangeArrowheads="1"/>
          </p:cNvSpPr>
          <p:nvPr/>
        </p:nvSpPr>
        <p:spPr bwMode="auto">
          <a:xfrm>
            <a:off x="252413" y="728663"/>
            <a:ext cx="8891587"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Times New Roman" panose="02020603050405020304" pitchFamily="18" charset="0"/>
              </a:rPr>
              <a:t>1. When and where was Audrey Hepburn born?</a:t>
            </a:r>
          </a:p>
          <a:p>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She was born in Belgium on 4 May 1929.</a:t>
            </a:r>
          </a:p>
          <a:p>
            <a:r>
              <a:rPr lang="en-US" altLang="zh-CN" sz="3600" b="1" dirty="0">
                <a:latin typeface="Times New Roman" panose="02020603050405020304" pitchFamily="18" charset="0"/>
              </a:rPr>
              <a:t>2. What did Hepburn dream of when she was a child?</a:t>
            </a:r>
          </a:p>
          <a:p>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She dreamt of becoming a successful ballet dancer.</a:t>
            </a:r>
          </a:p>
          <a:p>
            <a:r>
              <a:rPr lang="en-US" altLang="zh-CN" sz="3600" b="1" dirty="0">
                <a:latin typeface="Times New Roman" panose="02020603050405020304" pitchFamily="18" charset="0"/>
              </a:rPr>
              <a:t>3. What event marked the beginning of Hepburn’s successful career?</a:t>
            </a:r>
          </a:p>
          <a:p>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Playing the lead role in </a:t>
            </a:r>
            <a:r>
              <a:rPr lang="en-US" altLang="zh-CN" sz="3600" b="1" i="1" dirty="0">
                <a:solidFill>
                  <a:srgbClr val="FF0000"/>
                </a:solidFill>
                <a:latin typeface="Times New Roman" panose="02020603050405020304" pitchFamily="18" charset="0"/>
              </a:rPr>
              <a:t>Gigi</a:t>
            </a:r>
            <a:r>
              <a:rPr lang="en-US" altLang="zh-CN" sz="3600" b="1" dirty="0">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trips(downLeft)">
                                      <p:cBhvr>
                                        <p:cTn id="7" dur="500"/>
                                        <p:tgtEl>
                                          <p:spTgt spid="36867">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6867">
                                            <p:txEl>
                                              <p:pRg st="2" end="2"/>
                                            </p:txEl>
                                          </p:spTgt>
                                        </p:tgtEl>
                                        <p:attrNameLst>
                                          <p:attrName>style.visibility</p:attrName>
                                        </p:attrNameLst>
                                      </p:cBhvr>
                                      <p:to>
                                        <p:strVal val="visible"/>
                                      </p:to>
                                    </p:set>
                                    <p:animEffect transition="in" filter="strips(downLeft)">
                                      <p:cBhvr>
                                        <p:cTn id="10" dur="500"/>
                                        <p:tgtEl>
                                          <p:spTgt spid="36867">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animEffect transition="in" filter="strips(downLeft)">
                                      <p:cBhvr>
                                        <p:cTn id="13" dur="500"/>
                                        <p:tgtEl>
                                          <p:spTgt spid="3686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8" dur="500"/>
                                        <p:tgtEl>
                                          <p:spTgt spid="368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animEffect transition="in" filter="checkerboard(across)">
                                      <p:cBhvr>
                                        <p:cTn id="23" dur="500"/>
                                        <p:tgtEl>
                                          <p:spTgt spid="3686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6867">
                                            <p:txEl>
                                              <p:pRg st="5" end="5"/>
                                            </p:txEl>
                                          </p:spTgt>
                                        </p:tgtEl>
                                        <p:attrNameLst>
                                          <p:attrName>style.visibility</p:attrName>
                                        </p:attrNameLst>
                                      </p:cBhvr>
                                      <p:to>
                                        <p:strVal val="visible"/>
                                      </p:to>
                                    </p:set>
                                    <p:animEffect transition="in" filter="checkerboard(across)">
                                      <p:cBhvr>
                                        <p:cTn id="28"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44500" y="458788"/>
            <a:ext cx="82423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Times New Roman" panose="02020603050405020304" pitchFamily="18" charset="0"/>
              </a:rPr>
              <a:t>4. What film won her the Oscar for   </a:t>
            </a:r>
          </a:p>
          <a:p>
            <a:r>
              <a:rPr lang="en-US" altLang="zh-CN" sz="3600" b="1" dirty="0">
                <a:latin typeface="Times New Roman" panose="02020603050405020304" pitchFamily="18" charset="0"/>
              </a:rPr>
              <a:t>    Best Actress?</a:t>
            </a:r>
          </a:p>
          <a:p>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Roman Holiday.</a:t>
            </a:r>
          </a:p>
          <a:p>
            <a:r>
              <a:rPr lang="en-US" altLang="zh-CN" sz="3600" b="1" dirty="0">
                <a:latin typeface="Times New Roman" panose="02020603050405020304" pitchFamily="18" charset="0"/>
              </a:rPr>
              <a:t>5. What charity did Hepburn work  </a:t>
            </a:r>
          </a:p>
          <a:p>
            <a:r>
              <a:rPr lang="en-US" altLang="zh-CN" sz="3600" b="1" dirty="0">
                <a:latin typeface="Times New Roman" panose="02020603050405020304" pitchFamily="18" charset="0"/>
              </a:rPr>
              <a:t>    closely with in the last few years of </a:t>
            </a:r>
          </a:p>
          <a:p>
            <a:r>
              <a:rPr lang="en-US" altLang="zh-CN" sz="3600" b="1" dirty="0">
                <a:latin typeface="Times New Roman" panose="02020603050405020304" pitchFamily="18" charset="0"/>
              </a:rPr>
              <a:t>    her life?</a:t>
            </a:r>
          </a:p>
          <a:p>
            <a:r>
              <a:rPr lang="en-US" altLang="zh-CN" sz="3600" b="1" dirty="0">
                <a:solidFill>
                  <a:srgbClr val="FF0000"/>
                </a:solidFill>
                <a:latin typeface="Times New Roman" panose="02020603050405020304" pitchFamily="18" charset="0"/>
              </a:rPr>
              <a:t>   UNICEF.</a:t>
            </a:r>
          </a:p>
          <a:p>
            <a:r>
              <a:rPr lang="en-US" altLang="zh-CN" sz="3600" b="1" dirty="0">
                <a:latin typeface="Times New Roman" panose="02020603050405020304" pitchFamily="18" charset="0"/>
              </a:rPr>
              <a:t>6. When did Audrey Hepburn pass  </a:t>
            </a:r>
          </a:p>
          <a:p>
            <a:r>
              <a:rPr lang="en-US" altLang="zh-CN" sz="3600" b="1" dirty="0">
                <a:latin typeface="Times New Roman" panose="02020603050405020304" pitchFamily="18" charset="0"/>
              </a:rPr>
              <a:t>     away?</a:t>
            </a:r>
          </a:p>
          <a:p>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On 20 January 1993.</a:t>
            </a:r>
            <a:endParaRPr lang="en-US" altLang="zh-CN" sz="3600"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strips(downLeft)">
                                      <p:cBhvr>
                                        <p:cTn id="7" dur="5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strips(downLeft)">
                                      <p:cBhvr>
                                        <p:cTn id="12" dur="500"/>
                                        <p:tgtEl>
                                          <p:spTgt spid="37890">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7890">
                                            <p:txEl>
                                              <p:pRg st="3" end="3"/>
                                            </p:txEl>
                                          </p:spTgt>
                                        </p:tgtEl>
                                        <p:attrNameLst>
                                          <p:attrName>style.visibility</p:attrName>
                                        </p:attrNameLst>
                                      </p:cBhvr>
                                      <p:to>
                                        <p:strVal val="visible"/>
                                      </p:to>
                                    </p:set>
                                    <p:animEffect transition="in" filter="strips(downLeft)">
                                      <p:cBhvr>
                                        <p:cTn id="15" dur="500"/>
                                        <p:tgtEl>
                                          <p:spTgt spid="37890">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7890">
                                            <p:txEl>
                                              <p:pRg st="4" end="4"/>
                                            </p:txEl>
                                          </p:spTgt>
                                        </p:tgtEl>
                                        <p:attrNameLst>
                                          <p:attrName>style.visibility</p:attrName>
                                        </p:attrNameLst>
                                      </p:cBhvr>
                                      <p:to>
                                        <p:strVal val="visible"/>
                                      </p:to>
                                    </p:set>
                                    <p:animEffect transition="in" filter="strips(downLeft)">
                                      <p:cBhvr>
                                        <p:cTn id="18" dur="500"/>
                                        <p:tgtEl>
                                          <p:spTgt spid="37890">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7890">
                                            <p:txEl>
                                              <p:pRg st="5" end="5"/>
                                            </p:txEl>
                                          </p:spTgt>
                                        </p:tgtEl>
                                        <p:attrNameLst>
                                          <p:attrName>style.visibility</p:attrName>
                                        </p:attrNameLst>
                                      </p:cBhvr>
                                      <p:to>
                                        <p:strVal val="visible"/>
                                      </p:to>
                                    </p:set>
                                    <p:animEffect transition="in" filter="strips(downLeft)">
                                      <p:cBhvr>
                                        <p:cTn id="21" dur="500"/>
                                        <p:tgtEl>
                                          <p:spTgt spid="37890">
                                            <p:txEl>
                                              <p:pRg st="5" end="5"/>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7890">
                                            <p:txEl>
                                              <p:pRg st="7" end="7"/>
                                            </p:txEl>
                                          </p:spTgt>
                                        </p:tgtEl>
                                        <p:attrNameLst>
                                          <p:attrName>style.visibility</p:attrName>
                                        </p:attrNameLst>
                                      </p:cBhvr>
                                      <p:to>
                                        <p:strVal val="visible"/>
                                      </p:to>
                                    </p:set>
                                    <p:animEffect transition="in" filter="strips(downLeft)">
                                      <p:cBhvr>
                                        <p:cTn id="24" dur="500"/>
                                        <p:tgtEl>
                                          <p:spTgt spid="37890">
                                            <p:txEl>
                                              <p:pRg st="7" end="7"/>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37890">
                                            <p:txEl>
                                              <p:pRg st="8" end="8"/>
                                            </p:txEl>
                                          </p:spTgt>
                                        </p:tgtEl>
                                        <p:attrNameLst>
                                          <p:attrName>style.visibility</p:attrName>
                                        </p:attrNameLst>
                                      </p:cBhvr>
                                      <p:to>
                                        <p:strVal val="visible"/>
                                      </p:to>
                                    </p:set>
                                    <p:animEffect transition="in" filter="strips(downLeft)">
                                      <p:cBhvr>
                                        <p:cTn id="27" dur="500"/>
                                        <p:tgtEl>
                                          <p:spTgt spid="3789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7890">
                                            <p:txEl>
                                              <p:pRg st="2" end="2"/>
                                            </p:txEl>
                                          </p:spTgt>
                                        </p:tgtEl>
                                        <p:attrNameLst>
                                          <p:attrName>style.visibility</p:attrName>
                                        </p:attrNameLst>
                                      </p:cBhvr>
                                      <p:to>
                                        <p:strVal val="visible"/>
                                      </p:to>
                                    </p:set>
                                    <p:animEffect transition="in" filter="strips(downLeft)">
                                      <p:cBhvr>
                                        <p:cTn id="32" dur="500"/>
                                        <p:tgtEl>
                                          <p:spTgt spid="3789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7890">
                                            <p:txEl>
                                              <p:pRg st="6" end="6"/>
                                            </p:txEl>
                                          </p:spTgt>
                                        </p:tgtEl>
                                        <p:attrNameLst>
                                          <p:attrName>style.visibility</p:attrName>
                                        </p:attrNameLst>
                                      </p:cBhvr>
                                      <p:to>
                                        <p:strVal val="visible"/>
                                      </p:to>
                                    </p:set>
                                    <p:animEffect transition="in" filter="strips(downLeft)">
                                      <p:cBhvr>
                                        <p:cTn id="37" dur="500"/>
                                        <p:tgtEl>
                                          <p:spTgt spid="378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7890">
                                            <p:txEl>
                                              <p:pRg st="9" end="9"/>
                                            </p:txEl>
                                          </p:spTgt>
                                        </p:tgtEl>
                                        <p:attrNameLst>
                                          <p:attrName>style.visibility</p:attrName>
                                        </p:attrNameLst>
                                      </p:cBhvr>
                                      <p:to>
                                        <p:strVal val="visible"/>
                                      </p:to>
                                    </p:set>
                                    <p:animEffect transition="in" filter="strips(downLeft)">
                                      <p:cBhvr>
                                        <p:cTn id="42" dur="500"/>
                                        <p:tgtEl>
                                          <p:spTgt spid="3789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9"/>
          <p:cNvSpPr txBox="1">
            <a:spLocks noChangeArrowheads="1"/>
          </p:cNvSpPr>
          <p:nvPr/>
        </p:nvSpPr>
        <p:spPr bwMode="auto">
          <a:xfrm>
            <a:off x="115888" y="228600"/>
            <a:ext cx="461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solidFill>
                  <a:srgbClr val="008000"/>
                </a:solidFill>
                <a:latin typeface="Times New Roman" panose="02020603050405020304" pitchFamily="18" charset="0"/>
              </a:rPr>
              <a:t>Structure of the text</a:t>
            </a:r>
          </a:p>
        </p:txBody>
      </p:sp>
      <p:sp>
        <p:nvSpPr>
          <p:cNvPr id="38915" name="Text Box 3"/>
          <p:cNvSpPr txBox="1">
            <a:spLocks noChangeArrowheads="1"/>
          </p:cNvSpPr>
          <p:nvPr/>
        </p:nvSpPr>
        <p:spPr bwMode="auto">
          <a:xfrm>
            <a:off x="228600" y="998538"/>
            <a:ext cx="89154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dirty="0">
                <a:solidFill>
                  <a:srgbClr val="3333FF"/>
                </a:solidFill>
                <a:latin typeface="Times New Roman" panose="02020603050405020304" pitchFamily="18" charset="0"/>
              </a:rPr>
              <a:t>Part 1: (Paragraphs 1-2)</a:t>
            </a:r>
          </a:p>
          <a:p>
            <a:pPr>
              <a:spcBef>
                <a:spcPct val="50000"/>
              </a:spcBef>
            </a:pPr>
            <a:r>
              <a:rPr lang="en-US" altLang="zh-CN" sz="3600" b="1" dirty="0">
                <a:latin typeface="Times New Roman" panose="02020603050405020304" pitchFamily="18" charset="0"/>
              </a:rPr>
              <a:t>Before Hepburn entered the film industry</a:t>
            </a:r>
          </a:p>
          <a:p>
            <a:pPr>
              <a:spcBef>
                <a:spcPct val="50000"/>
              </a:spcBef>
            </a:pPr>
            <a:r>
              <a:rPr lang="en-US" altLang="zh-CN" sz="3600" b="1" dirty="0">
                <a:solidFill>
                  <a:srgbClr val="3333FF"/>
                </a:solidFill>
                <a:latin typeface="Times New Roman" panose="02020603050405020304" pitchFamily="18" charset="0"/>
              </a:rPr>
              <a:t>Part 2: (Paragraphs 3-5)</a:t>
            </a:r>
          </a:p>
          <a:p>
            <a:pPr>
              <a:spcBef>
                <a:spcPct val="50000"/>
              </a:spcBef>
            </a:pPr>
            <a:r>
              <a:rPr lang="en-US" altLang="zh-CN" sz="3600" b="1" dirty="0">
                <a:latin typeface="Times New Roman" panose="02020603050405020304" pitchFamily="18" charset="0"/>
              </a:rPr>
              <a:t>Hepburn’s acting career</a:t>
            </a:r>
          </a:p>
          <a:p>
            <a:pPr>
              <a:spcBef>
                <a:spcPct val="50000"/>
              </a:spcBef>
            </a:pPr>
            <a:r>
              <a:rPr lang="en-US" altLang="zh-CN" sz="3600" b="1" dirty="0">
                <a:solidFill>
                  <a:srgbClr val="3333FF"/>
                </a:solidFill>
                <a:latin typeface="Times New Roman" panose="02020603050405020304" pitchFamily="18" charset="0"/>
              </a:rPr>
              <a:t>Part 3: (Paragraphs 6-7)</a:t>
            </a:r>
          </a:p>
          <a:p>
            <a:pPr>
              <a:spcBef>
                <a:spcPct val="50000"/>
              </a:spcBef>
            </a:pPr>
            <a:r>
              <a:rPr lang="en-US" altLang="zh-CN" sz="3600" b="1" dirty="0">
                <a:latin typeface="Times New Roman" panose="02020603050405020304" pitchFamily="18" charset="0"/>
              </a:rPr>
              <a:t>Hepburn’s achievements beyond the film industry and her death</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strips(downLeft)">
                                      <p:cBhvr>
                                        <p:cTn id="7" dur="500"/>
                                        <p:tgtEl>
                                          <p:spTgt spid="3891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strips(downLeft)">
                                      <p:cBhvr>
                                        <p:cTn id="10" dur="500"/>
                                        <p:tgtEl>
                                          <p:spTgt spid="38915">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animEffect transition="in" filter="strips(downLeft)">
                                      <p:cBhvr>
                                        <p:cTn id="13" dur="500"/>
                                        <p:tgtEl>
                                          <p:spTgt spid="3891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 calcmode="lin" valueType="num">
                                      <p:cBhvr>
                                        <p:cTn id="18"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89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38915">
                                            <p:txEl>
                                              <p:pRg st="3" end="3"/>
                                            </p:txEl>
                                          </p:spTgt>
                                        </p:tgtEl>
                                        <p:attrNameLst>
                                          <p:attrName>style.visibility</p:attrName>
                                        </p:attrNameLst>
                                      </p:cBhvr>
                                      <p:to>
                                        <p:strVal val="visible"/>
                                      </p:to>
                                    </p:set>
                                    <p:anim calcmode="lin" valueType="num">
                                      <p:cBhvr>
                                        <p:cTn id="24" dur="5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89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38915">
                                            <p:txEl>
                                              <p:pRg st="5" end="5"/>
                                            </p:txEl>
                                          </p:spTgt>
                                        </p:tgtEl>
                                        <p:attrNameLst>
                                          <p:attrName>style.visibility</p:attrName>
                                        </p:attrNameLst>
                                      </p:cBhvr>
                                      <p:to>
                                        <p:strVal val="visible"/>
                                      </p:to>
                                    </p:set>
                                    <p:anim calcmode="lin" valueType="num">
                                      <p:cBhvr>
                                        <p:cTn id="30" dur="500" fill="hold"/>
                                        <p:tgtEl>
                                          <p:spTgt spid="38915">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891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5800" y="2057400"/>
            <a:ext cx="80010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latin typeface="Times New Roman" panose="02020603050405020304" pitchFamily="18" charset="0"/>
              </a:rPr>
              <a:t>According to the pictures and the expressions given below, retell the life of Audrey Hepburn.</a:t>
            </a:r>
          </a:p>
        </p:txBody>
      </p:sp>
      <p:sp>
        <p:nvSpPr>
          <p:cNvPr id="39939" name="AutoShape 3">
            <a:hlinkClick r:id="rId2" action="ppaction://hlinksldjump"/>
          </p:cNvPr>
          <p:cNvSpPr>
            <a:spLocks noChangeArrowheads="1"/>
          </p:cNvSpPr>
          <p:nvPr/>
        </p:nvSpPr>
        <p:spPr bwMode="auto">
          <a:xfrm>
            <a:off x="5487988" y="4572000"/>
            <a:ext cx="1065212" cy="914400"/>
          </a:xfrm>
          <a:prstGeom prst="downArrow">
            <a:avLst>
              <a:gd name="adj1" fmla="val 50000"/>
              <a:gd name="adj2" fmla="val 2500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wrap="none" lIns="118515" tIns="59258" rIns="118515" bIns="59258" anchor="ctr"/>
          <a:lstStyle/>
          <a:p>
            <a:pPr defTabSz="1186180"/>
            <a:endParaRPr lang="zh-CN" altLang="en-US" sz="5700" b="1">
              <a:solidFill>
                <a:srgbClr val="333399"/>
              </a:solidFill>
            </a:endParaRPr>
          </a:p>
        </p:txBody>
      </p:sp>
      <p:pic>
        <p:nvPicPr>
          <p:cNvPr id="39940" name="Picture 4" descr="米老鼠"/>
          <p:cNvPicPr>
            <a:picLocks noChangeAspect="1" noChangeArrowheads="1" noCrop="1"/>
          </p:cNvPicPr>
          <p:nvPr/>
        </p:nvPicPr>
        <p:blipFill>
          <a:blip r:embed="rId3"/>
          <a:srcRect/>
          <a:stretch>
            <a:fillRect/>
          </a:stretch>
        </p:blipFill>
        <p:spPr bwMode="auto">
          <a:xfrm>
            <a:off x="1447800" y="3962400"/>
            <a:ext cx="21383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8229600" cy="641350"/>
          </a:xfrm>
          <a:extLst>
            <a:ext uri="{909E8E84-426E-40DD-AFC4-6F175D3DCCD1}">
              <a14:hiddenFill xmlns:a14="http://schemas.microsoft.com/office/drawing/2010/main">
                <a:solidFill>
                  <a:schemeClr val="bg1"/>
                </a:solidFill>
              </a14:hiddenFill>
            </a:ext>
          </a:extLst>
        </p:spPr>
        <p:txBody>
          <a:bodyPr lIns="91413" tIns="45707" rIns="91413" bIns="45707">
            <a:spAutoFit/>
          </a:bodyPr>
          <a:lstStyle/>
          <a:p>
            <a:r>
              <a:rPr lang="en-US" altLang="zh-CN" sz="3700" b="1" smtClean="0">
                <a:solidFill>
                  <a:srgbClr val="339933"/>
                </a:solidFill>
              </a:rPr>
              <a:t>Hepburn’s whole life</a:t>
            </a:r>
          </a:p>
        </p:txBody>
      </p:sp>
      <p:pic>
        <p:nvPicPr>
          <p:cNvPr id="40963" name="Picture 3" descr="22_7"/>
          <p:cNvPicPr preferRelativeResize="0">
            <a:picLocks noChangeAspect="1" noChangeArrowheads="1"/>
          </p:cNvPicPr>
          <p:nvPr/>
        </p:nvPicPr>
        <p:blipFill>
          <a:blip r:embed="rId2" cstate="email"/>
          <a:srcRect/>
          <a:stretch>
            <a:fillRect/>
          </a:stretch>
        </p:blipFill>
        <p:spPr bwMode="auto">
          <a:xfrm>
            <a:off x="4265613" y="2743200"/>
            <a:ext cx="1601787"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03"/>
          <p:cNvPicPr preferRelativeResize="0">
            <a:picLocks noChangeAspect="1" noChangeArrowheads="1"/>
          </p:cNvPicPr>
          <p:nvPr/>
        </p:nvPicPr>
        <p:blipFill>
          <a:blip r:embed="rId3" cstate="email"/>
          <a:srcRect/>
          <a:stretch>
            <a:fillRect/>
          </a:stretch>
        </p:blipFill>
        <p:spPr bwMode="auto">
          <a:xfrm>
            <a:off x="4291013" y="687388"/>
            <a:ext cx="15684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5867400" y="893763"/>
            <a:ext cx="30940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b="1">
                <a:solidFill>
                  <a:srgbClr val="FF3399"/>
                </a:solidFill>
                <a:latin typeface="Times New Roman" panose="02020603050405020304" pitchFamily="18" charset="0"/>
              </a:rPr>
              <a:t>(Her early life)</a:t>
            </a:r>
            <a:r>
              <a:rPr lang="en-US" altLang="zh-CN" sz="3600" b="1">
                <a:latin typeface="Times New Roman" panose="02020603050405020304" pitchFamily="18" charset="0"/>
              </a:rPr>
              <a:t> </a:t>
            </a:r>
          </a:p>
        </p:txBody>
      </p:sp>
      <p:sp>
        <p:nvSpPr>
          <p:cNvPr id="40966" name="Text Box 6"/>
          <p:cNvSpPr txBox="1">
            <a:spLocks noChangeArrowheads="1"/>
          </p:cNvSpPr>
          <p:nvPr/>
        </p:nvSpPr>
        <p:spPr bwMode="auto">
          <a:xfrm>
            <a:off x="5791200" y="3332163"/>
            <a:ext cx="351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b="1">
                <a:solidFill>
                  <a:srgbClr val="FF3399"/>
                </a:solidFill>
                <a:latin typeface="Times New Roman" panose="02020603050405020304" pitchFamily="18" charset="0"/>
              </a:rPr>
              <a:t>(Her acting life)</a:t>
            </a:r>
          </a:p>
        </p:txBody>
      </p:sp>
      <p:sp>
        <p:nvSpPr>
          <p:cNvPr id="40967" name="Text Box 7"/>
          <p:cNvSpPr txBox="1">
            <a:spLocks noChangeArrowheads="1"/>
          </p:cNvSpPr>
          <p:nvPr/>
        </p:nvSpPr>
        <p:spPr bwMode="auto">
          <a:xfrm>
            <a:off x="5867400" y="5348288"/>
            <a:ext cx="302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b="1">
                <a:solidFill>
                  <a:srgbClr val="FF3399"/>
                </a:solidFill>
                <a:latin typeface="Times New Roman" panose="02020603050405020304" pitchFamily="18" charset="0"/>
              </a:rPr>
              <a:t>(Her later life)</a:t>
            </a:r>
          </a:p>
        </p:txBody>
      </p:sp>
      <p:sp>
        <p:nvSpPr>
          <p:cNvPr id="40968" name="Text Box 8"/>
          <p:cNvSpPr txBox="1">
            <a:spLocks noChangeArrowheads="1"/>
          </p:cNvSpPr>
          <p:nvPr/>
        </p:nvSpPr>
        <p:spPr bwMode="auto">
          <a:xfrm>
            <a:off x="1981200" y="1752600"/>
            <a:ext cx="2436813"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Hepburn was born in Belgium </a:t>
            </a:r>
          </a:p>
          <a:p>
            <a:r>
              <a:rPr lang="en-US" altLang="zh-CN" sz="3600" b="1">
                <a:latin typeface="Times New Roman" panose="02020603050405020304" pitchFamily="18" charset="0"/>
              </a:rPr>
              <a:t>on 4  May 1929.</a:t>
            </a:r>
          </a:p>
        </p:txBody>
      </p:sp>
      <p:pic>
        <p:nvPicPr>
          <p:cNvPr id="40969" name="Picture 9" descr="ie040402055"/>
          <p:cNvPicPr>
            <a:picLocks noChangeAspect="1" noChangeArrowheads="1"/>
          </p:cNvPicPr>
          <p:nvPr/>
        </p:nvPicPr>
        <p:blipFill>
          <a:blip r:embed="rId4" cstate="email"/>
          <a:srcRect/>
          <a:stretch>
            <a:fillRect/>
          </a:stretch>
        </p:blipFill>
        <p:spPr bwMode="auto">
          <a:xfrm>
            <a:off x="4265613" y="4648200"/>
            <a:ext cx="15795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110114103584cff3f6d89a969f"/>
          <p:cNvPicPr>
            <a:picLocks noChangeAspect="1" noChangeArrowheads="1"/>
          </p:cNvPicPr>
          <p:nvPr/>
        </p:nvPicPr>
        <p:blipFill>
          <a:blip r:embed="rId5" cstate="email"/>
          <a:srcRect/>
          <a:stretch>
            <a:fillRect/>
          </a:stretch>
        </p:blipFill>
        <p:spPr bwMode="auto">
          <a:xfrm>
            <a:off x="19050" y="2057400"/>
            <a:ext cx="1939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09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0965"/>
                                        </p:tgtEl>
                                        <p:attrNameLst>
                                          <p:attrName>style.visibility</p:attrName>
                                        </p:attrNameLst>
                                      </p:cBhvr>
                                      <p:to>
                                        <p:strVal val="visible"/>
                                      </p:to>
                                    </p:set>
                                    <p:anim calcmode="lin" valueType="num">
                                      <p:cBhvr additive="base">
                                        <p:cTn id="17" dur="500" fill="hold"/>
                                        <p:tgtEl>
                                          <p:spTgt spid="40965"/>
                                        </p:tgtEl>
                                        <p:attrNameLst>
                                          <p:attrName>ppt_x</p:attrName>
                                        </p:attrNameLst>
                                      </p:cBhvr>
                                      <p:tavLst>
                                        <p:tav tm="0">
                                          <p:val>
                                            <p:strVal val="1+#ppt_w/2"/>
                                          </p:val>
                                        </p:tav>
                                        <p:tav tm="100000">
                                          <p:val>
                                            <p:strVal val="#ppt_x"/>
                                          </p:val>
                                        </p:tav>
                                      </p:tavLst>
                                    </p:anim>
                                    <p:anim calcmode="lin" valueType="num">
                                      <p:cBhvr additive="base">
                                        <p:cTn id="1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0966"/>
                                        </p:tgtEl>
                                        <p:attrNameLst>
                                          <p:attrName>style.visibility</p:attrName>
                                        </p:attrNameLst>
                                      </p:cBhvr>
                                      <p:to>
                                        <p:strVal val="visible"/>
                                      </p:to>
                                    </p:set>
                                    <p:anim calcmode="lin" valueType="num">
                                      <p:cBhvr additive="base">
                                        <p:cTn id="23" dur="500" fill="hold"/>
                                        <p:tgtEl>
                                          <p:spTgt spid="40966"/>
                                        </p:tgtEl>
                                        <p:attrNameLst>
                                          <p:attrName>ppt_x</p:attrName>
                                        </p:attrNameLst>
                                      </p:cBhvr>
                                      <p:tavLst>
                                        <p:tav tm="0">
                                          <p:val>
                                            <p:strVal val="1+#ppt_w/2"/>
                                          </p:val>
                                        </p:tav>
                                        <p:tav tm="100000">
                                          <p:val>
                                            <p:strVal val="#ppt_x"/>
                                          </p:val>
                                        </p:tav>
                                      </p:tavLst>
                                    </p:anim>
                                    <p:anim calcmode="lin" valueType="num">
                                      <p:cBhvr additive="base">
                                        <p:cTn id="24"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0967"/>
                                        </p:tgtEl>
                                        <p:attrNameLst>
                                          <p:attrName>style.visibility</p:attrName>
                                        </p:attrNameLst>
                                      </p:cBhvr>
                                      <p:to>
                                        <p:strVal val="visible"/>
                                      </p:to>
                                    </p:set>
                                    <p:anim calcmode="lin" valueType="num">
                                      <p:cBhvr additive="base">
                                        <p:cTn id="29" dur="500" fill="hold"/>
                                        <p:tgtEl>
                                          <p:spTgt spid="40967"/>
                                        </p:tgtEl>
                                        <p:attrNameLst>
                                          <p:attrName>ppt_x</p:attrName>
                                        </p:attrNameLst>
                                      </p:cBhvr>
                                      <p:tavLst>
                                        <p:tav tm="0">
                                          <p:val>
                                            <p:strVal val="1+#ppt_w/2"/>
                                          </p:val>
                                        </p:tav>
                                        <p:tav tm="100000">
                                          <p:val>
                                            <p:strVal val="#ppt_x"/>
                                          </p:val>
                                        </p:tav>
                                      </p:tavLst>
                                    </p:anim>
                                    <p:anim calcmode="lin" valueType="num">
                                      <p:cBhvr additive="base">
                                        <p:cTn id="30"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5" grpId="0"/>
      <p:bldP spid="40966" grpId="0"/>
      <p:bldP spid="40967" grpId="0"/>
      <p:bldP spid="4096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914400" y="862013"/>
            <a:ext cx="8229600" cy="639762"/>
          </a:xfrm>
          <a:noFill/>
        </p:spPr>
        <p:txBody>
          <a:bodyPr lIns="91413" tIns="45707" rIns="91413" bIns="45707">
            <a:spAutoFit/>
          </a:bodyPr>
          <a:lstStyle/>
          <a:p>
            <a:r>
              <a:rPr lang="en-US" altLang="zh-CN" sz="3700" b="1" smtClean="0">
                <a:solidFill>
                  <a:srgbClr val="339933"/>
                </a:solidFill>
              </a:rPr>
              <a:t>Her early life</a:t>
            </a:r>
          </a:p>
        </p:txBody>
      </p:sp>
      <p:pic>
        <p:nvPicPr>
          <p:cNvPr id="41987" name="Picture 3" descr="1944_dance"/>
          <p:cNvPicPr preferRelativeResize="0">
            <a:picLocks noChangeAspect="1" noChangeArrowheads="1"/>
          </p:cNvPicPr>
          <p:nvPr/>
        </p:nvPicPr>
        <p:blipFill>
          <a:blip r:embed="rId2"/>
          <a:srcRect/>
          <a:stretch>
            <a:fillRect/>
          </a:stretch>
        </p:blipFill>
        <p:spPr bwMode="auto">
          <a:xfrm>
            <a:off x="3808413" y="177800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381000" y="4921250"/>
            <a:ext cx="875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r>
              <a:rPr lang="en-US" altLang="zh-CN" sz="3600" b="1">
                <a:solidFill>
                  <a:srgbClr val="FF0066"/>
                </a:solidFill>
                <a:latin typeface="Times New Roman" panose="02020603050405020304" pitchFamily="18" charset="0"/>
              </a:rPr>
              <a:t>She loved dancing and her dream was to …</a:t>
            </a:r>
          </a:p>
        </p:txBody>
      </p:sp>
      <p:pic>
        <p:nvPicPr>
          <p:cNvPr id="41989" name="Picture 5" descr="fd428c455706ec268794738c"/>
          <p:cNvPicPr preferRelativeResize="0">
            <a:picLocks noChangeAspect="1" noChangeArrowheads="1"/>
          </p:cNvPicPr>
          <p:nvPr/>
        </p:nvPicPr>
        <p:blipFill>
          <a:blip r:embed="rId3" cstate="email">
            <a:lum contrast="12000"/>
          </a:blip>
          <a:srcRect/>
          <a:stretch>
            <a:fillRect/>
          </a:stretch>
        </p:blipFill>
        <p:spPr bwMode="auto">
          <a:xfrm>
            <a:off x="760413" y="1830388"/>
            <a:ext cx="1952625"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ppt_x</p:attrName>
                                        </p:attrNameLst>
                                      </p:cBhvr>
                                      <p:tavLst>
                                        <p:tav tm="0">
                                          <p:val>
                                            <p:strVal val="#ppt_x-#ppt_w/2"/>
                                          </p:val>
                                        </p:tav>
                                        <p:tav tm="100000">
                                          <p:val>
                                            <p:strVal val="#ppt_x"/>
                                          </p:val>
                                        </p:tav>
                                      </p:tavLst>
                                    </p:anim>
                                    <p:anim calcmode="lin" valueType="num">
                                      <p:cBhvr>
                                        <p:cTn id="8" dur="500" fill="hold"/>
                                        <p:tgtEl>
                                          <p:spTgt spid="41988"/>
                                        </p:tgtEl>
                                        <p:attrNameLst>
                                          <p:attrName>ppt_y</p:attrName>
                                        </p:attrNameLst>
                                      </p:cBhvr>
                                      <p:tavLst>
                                        <p:tav tm="0">
                                          <p:val>
                                            <p:strVal val="#ppt_y"/>
                                          </p:val>
                                        </p:tav>
                                        <p:tav tm="100000">
                                          <p:val>
                                            <p:strVal val="#ppt_y"/>
                                          </p:val>
                                        </p:tav>
                                      </p:tavLst>
                                    </p:anim>
                                    <p:anim calcmode="lin" valueType="num">
                                      <p:cBhvr>
                                        <p:cTn id="9" dur="500" fill="hold"/>
                                        <p:tgtEl>
                                          <p:spTgt spid="41988"/>
                                        </p:tgtEl>
                                        <p:attrNameLst>
                                          <p:attrName>ppt_w</p:attrName>
                                        </p:attrNameLst>
                                      </p:cBhvr>
                                      <p:tavLst>
                                        <p:tav tm="0">
                                          <p:val>
                                            <p:fltVal val="0"/>
                                          </p:val>
                                        </p:tav>
                                        <p:tav tm="100000">
                                          <p:val>
                                            <p:strVal val="#ppt_w"/>
                                          </p:val>
                                        </p:tav>
                                      </p:tavLst>
                                    </p:anim>
                                    <p:anim calcmode="lin" valueType="num">
                                      <p:cBhvr>
                                        <p:cTn id="10"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5564188" y="2197100"/>
            <a:ext cx="3579812" cy="2162175"/>
          </a:xfrm>
          <a:noFill/>
        </p:spPr>
        <p:txBody>
          <a:bodyPr lIns="91413" tIns="45707" rIns="91413" bIns="45707">
            <a:spAutoFit/>
          </a:bodyPr>
          <a:lstStyle/>
          <a:p>
            <a:pPr algn="l"/>
            <a:r>
              <a:rPr lang="en-US" altLang="zh-CN" sz="3500" b="1" smtClean="0">
                <a:latin typeface="Times New Roman" panose="02020603050405020304" pitchFamily="18" charset="0"/>
              </a:rPr>
              <a:t>She </a:t>
            </a:r>
            <a:r>
              <a:rPr lang="en-US" altLang="zh-CN" sz="3500" b="1" smtClean="0">
                <a:solidFill>
                  <a:srgbClr val="FF0066"/>
                </a:solidFill>
                <a:latin typeface="Times New Roman" panose="02020603050405020304" pitchFamily="18" charset="0"/>
              </a:rPr>
              <a:t>worked as</a:t>
            </a:r>
            <a:r>
              <a:rPr lang="en-US" altLang="zh-CN" sz="3500" b="1" smtClean="0">
                <a:latin typeface="Times New Roman" panose="02020603050405020304" pitchFamily="18" charset="0"/>
              </a:rPr>
              <a:t> a model </a:t>
            </a:r>
            <a:r>
              <a:rPr lang="en-US" altLang="zh-CN" sz="3500" b="1" smtClean="0">
                <a:solidFill>
                  <a:srgbClr val="FF0066"/>
                </a:solidFill>
                <a:latin typeface="Times New Roman" panose="02020603050405020304" pitchFamily="18" charset="0"/>
              </a:rPr>
              <a:t>before</a:t>
            </a:r>
            <a:r>
              <a:rPr lang="en-US" altLang="zh-CN" sz="3500" b="1" smtClean="0">
                <a:latin typeface="Times New Roman" panose="02020603050405020304" pitchFamily="18" charset="0"/>
              </a:rPr>
              <a:t> becoming an actress</a:t>
            </a:r>
          </a:p>
        </p:txBody>
      </p:sp>
      <p:pic>
        <p:nvPicPr>
          <p:cNvPr id="43011" name="Picture 3" descr="ffb53ce0-ed6e-4224-a88d-56e03bc8a2fe_o"/>
          <p:cNvPicPr>
            <a:picLocks noChangeAspect="1" noChangeArrowheads="1"/>
          </p:cNvPicPr>
          <p:nvPr/>
        </p:nvPicPr>
        <p:blipFill>
          <a:blip r:embed="rId2" cstate="email"/>
          <a:srcRect/>
          <a:stretch>
            <a:fillRect/>
          </a:stretch>
        </p:blipFill>
        <p:spPr bwMode="auto">
          <a:xfrm>
            <a:off x="762000" y="914400"/>
            <a:ext cx="40544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1+#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425450"/>
            <a:ext cx="8229600" cy="642938"/>
          </a:xfrm>
          <a:noFill/>
        </p:spPr>
        <p:txBody>
          <a:bodyPr lIns="91413" tIns="45707" rIns="91413" bIns="45707">
            <a:spAutoFit/>
          </a:bodyPr>
          <a:lstStyle/>
          <a:p>
            <a:r>
              <a:rPr lang="en-US" altLang="zh-CN" sz="3700" b="1" dirty="0" smtClean="0">
                <a:solidFill>
                  <a:srgbClr val="339933"/>
                </a:solidFill>
              </a:rPr>
              <a:t>Her acting life</a:t>
            </a:r>
          </a:p>
        </p:txBody>
      </p:sp>
      <p:sp>
        <p:nvSpPr>
          <p:cNvPr id="44035" name="Rectangle 3"/>
          <p:cNvSpPr>
            <a:spLocks noGrp="1" noChangeArrowheads="1"/>
          </p:cNvSpPr>
          <p:nvPr>
            <p:ph type="body" idx="4294967295"/>
          </p:nvPr>
        </p:nvSpPr>
        <p:spPr>
          <a:xfrm>
            <a:off x="3276600" y="1524000"/>
            <a:ext cx="5867400" cy="4486275"/>
          </a:xfrm>
          <a:noFill/>
        </p:spPr>
        <p:txBody>
          <a:bodyPr lIns="91413" tIns="45707" rIns="91413" bIns="45707">
            <a:spAutoFit/>
          </a:bodyPr>
          <a:lstStyle/>
          <a:p>
            <a:pPr marL="265430" indent="-265430" defTabSz="704850">
              <a:spcBef>
                <a:spcPct val="0"/>
              </a:spcBef>
              <a:buFont typeface="Arial" panose="020B0604020202020204" pitchFamily="34" charset="0"/>
              <a:buNone/>
            </a:pPr>
            <a:r>
              <a:rPr lang="zh-CN" altLang="en-US" sz="3600" b="1" smtClean="0">
                <a:latin typeface="Times New Roman" panose="02020603050405020304" pitchFamily="18" charset="0"/>
              </a:rPr>
              <a:t>   </a:t>
            </a:r>
            <a:r>
              <a:rPr lang="en-US" altLang="zh-CN" sz="3600" b="1" smtClean="0">
                <a:latin typeface="Times New Roman" panose="02020603050405020304" pitchFamily="18" charset="0"/>
              </a:rPr>
              <a:t>In 1951, while acting </a:t>
            </a:r>
            <a:r>
              <a:rPr lang="en-US" altLang="zh-CN" sz="3600" b="1" i="1" smtClean="0">
                <a:latin typeface="Times New Roman" panose="02020603050405020304" pitchFamily="18" charset="0"/>
              </a:rPr>
              <a:t>…</a:t>
            </a:r>
            <a:r>
              <a:rPr lang="en-US" altLang="zh-CN" sz="3600" b="1" smtClean="0">
                <a:latin typeface="Times New Roman" panose="02020603050405020304" pitchFamily="18" charset="0"/>
              </a:rPr>
              <a:t>, Hepburn met …</a:t>
            </a:r>
          </a:p>
          <a:p>
            <a:pPr marL="265430" indent="-265430" defTabSz="704850">
              <a:spcBef>
                <a:spcPct val="0"/>
              </a:spcBef>
              <a:buFont typeface="Arial" panose="020B0604020202020204" pitchFamily="34" charset="0"/>
              <a:buNone/>
            </a:pPr>
            <a:r>
              <a:rPr lang="en-US" altLang="zh-CN" sz="3600" b="1" smtClean="0">
                <a:latin typeface="Times New Roman" panose="02020603050405020304" pitchFamily="18" charset="0"/>
              </a:rPr>
              <a:t>   Hepburn’s beauty and charm …</a:t>
            </a:r>
          </a:p>
          <a:p>
            <a:pPr marL="265430" indent="-265430" defTabSz="704850">
              <a:spcBef>
                <a:spcPct val="0"/>
              </a:spcBef>
              <a:buFont typeface="Arial" panose="020B0604020202020204" pitchFamily="34" charset="0"/>
              <a:buNone/>
            </a:pPr>
            <a:r>
              <a:rPr lang="en-US" altLang="zh-CN" sz="3600" b="1" smtClean="0">
                <a:latin typeface="Times New Roman" panose="02020603050405020304" pitchFamily="18" charset="0"/>
              </a:rPr>
              <a:t>   Colette insisted that …</a:t>
            </a:r>
          </a:p>
          <a:p>
            <a:pPr marL="265430" indent="-265430" defTabSz="704850">
              <a:spcBef>
                <a:spcPct val="0"/>
              </a:spcBef>
              <a:buFont typeface="Arial" panose="020B0604020202020204" pitchFamily="34" charset="0"/>
              <a:buNone/>
            </a:pPr>
            <a:r>
              <a:rPr lang="en-US" altLang="zh-CN" sz="3600" b="1" smtClean="0">
                <a:latin typeface="Times New Roman" panose="02020603050405020304" pitchFamily="18" charset="0"/>
              </a:rPr>
              <a:t>   That event marked the beginning of Hepburn’s successful career.</a:t>
            </a:r>
          </a:p>
        </p:txBody>
      </p:sp>
      <p:pic>
        <p:nvPicPr>
          <p:cNvPr id="44036" name="Picture 4" descr="875750822f1a79810df4d250"/>
          <p:cNvPicPr>
            <a:picLocks noChangeAspect="1" noChangeArrowheads="1"/>
          </p:cNvPicPr>
          <p:nvPr/>
        </p:nvPicPr>
        <p:blipFill>
          <a:blip r:embed="rId2" cstate="email"/>
          <a:srcRect/>
          <a:stretch>
            <a:fillRect/>
          </a:stretch>
        </p:blipFill>
        <p:spPr bwMode="auto">
          <a:xfrm>
            <a:off x="381000" y="1752600"/>
            <a:ext cx="28733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0" dur="500"/>
                                        <p:tgtEl>
                                          <p:spTgt spid="4403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3" dur="500"/>
                                        <p:tgtEl>
                                          <p:spTgt spid="4403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6"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udry Hepburn03"/>
          <p:cNvPicPr>
            <a:picLocks noChangeAspect="1" noChangeArrowheads="1"/>
          </p:cNvPicPr>
          <p:nvPr/>
        </p:nvPicPr>
        <p:blipFill>
          <a:blip r:embed="rId2" cstate="email"/>
          <a:srcRect/>
          <a:stretch>
            <a:fillRect/>
          </a:stretch>
        </p:blipFill>
        <p:spPr bwMode="auto">
          <a:xfrm>
            <a:off x="228600" y="228600"/>
            <a:ext cx="3048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ChangeArrowheads="1"/>
          </p:cNvSpPr>
          <p:nvPr/>
        </p:nvSpPr>
        <p:spPr bwMode="auto">
          <a:xfrm>
            <a:off x="3503613" y="330200"/>
            <a:ext cx="54879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lnSpc>
                <a:spcPct val="115000"/>
              </a:lnSpc>
            </a:pPr>
            <a:r>
              <a:rPr lang="en-US" altLang="zh-CN" sz="3600" b="1">
                <a:latin typeface="Times New Roman" panose="02020603050405020304" pitchFamily="18" charset="0"/>
              </a:rPr>
              <a:t>Two years after, Hepburn</a:t>
            </a:r>
            <a:r>
              <a:rPr lang="en-US" altLang="zh-CN" sz="3600">
                <a:latin typeface="Times New Roman" panose="02020603050405020304" pitchFamily="18" charset="0"/>
              </a:rPr>
              <a:t> </a:t>
            </a:r>
            <a:r>
              <a:rPr lang="en-US" altLang="zh-CN" sz="3600" b="1">
                <a:solidFill>
                  <a:srgbClr val="008000"/>
                </a:solidFill>
                <a:latin typeface="Times New Roman" panose="02020603050405020304" pitchFamily="18" charset="0"/>
              </a:rPr>
              <a:t>was chosen to</a:t>
            </a:r>
            <a:r>
              <a:rPr lang="en-US" altLang="zh-CN" sz="3600" b="1">
                <a:latin typeface="Times New Roman" panose="02020603050405020304" pitchFamily="18" charset="0"/>
              </a:rPr>
              <a:t> play the lead role of a young princess in the Hollywood film</a:t>
            </a:r>
          </a:p>
          <a:p>
            <a:pPr defTabSz="913130">
              <a:lnSpc>
                <a:spcPct val="115000"/>
              </a:lnSpc>
            </a:pPr>
            <a:r>
              <a:rPr lang="en-US" altLang="zh-CN" sz="3600" b="1" i="1">
                <a:latin typeface="Times New Roman" panose="02020603050405020304" pitchFamily="18" charset="0"/>
              </a:rPr>
              <a:t>Roman Holiday</a:t>
            </a:r>
            <a:r>
              <a:rPr lang="en-US" altLang="zh-CN" sz="3600" b="1">
                <a:latin typeface="Times New Roman" panose="02020603050405020304" pitchFamily="18" charset="0"/>
              </a:rPr>
              <a:t>.</a:t>
            </a:r>
          </a:p>
        </p:txBody>
      </p:sp>
      <p:sp>
        <p:nvSpPr>
          <p:cNvPr id="45060" name="TextBox 4"/>
          <p:cNvSpPr txBox="1">
            <a:spLocks noChangeArrowheads="1"/>
          </p:cNvSpPr>
          <p:nvPr/>
        </p:nvSpPr>
        <p:spPr bwMode="auto">
          <a:xfrm>
            <a:off x="152400" y="4800600"/>
            <a:ext cx="3276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66FF"/>
                </a:solidFill>
                <a:latin typeface="Times New Roman" panose="02020603050405020304" pitchFamily="18" charset="0"/>
              </a:rPr>
              <a:t>Roman Holiday</a:t>
            </a:r>
          </a:p>
          <a:p>
            <a:r>
              <a:rPr lang="zh-CN" altLang="en-US" sz="3600" b="1">
                <a:solidFill>
                  <a:srgbClr val="3366FF"/>
                </a:solidFill>
                <a:latin typeface="Times New Roman" panose="02020603050405020304" pitchFamily="18" charset="0"/>
              </a:rPr>
              <a:t>罗马假日</a:t>
            </a:r>
          </a:p>
        </p:txBody>
      </p:sp>
      <p:pic>
        <p:nvPicPr>
          <p:cNvPr id="45061" name="Picture 5" descr="b51d6181b2d326aff703a644"/>
          <p:cNvPicPr>
            <a:picLocks noChangeAspect="1" noChangeArrowheads="1"/>
          </p:cNvPicPr>
          <p:nvPr/>
        </p:nvPicPr>
        <p:blipFill>
          <a:blip r:embed="rId3" cstate="email"/>
          <a:srcRect/>
          <a:stretch>
            <a:fillRect/>
          </a:stretch>
        </p:blipFill>
        <p:spPr bwMode="auto">
          <a:xfrm>
            <a:off x="4037013" y="3735388"/>
            <a:ext cx="5106987"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ipe(down)">
                                      <p:cBhvr>
                                        <p:cTn id="7" dur="145">
                                          <p:stCondLst>
                                            <p:cond delay="0"/>
                                          </p:stCondLst>
                                        </p:cTn>
                                        <p:tgtEl>
                                          <p:spTgt spid="45060"/>
                                        </p:tgtEl>
                                      </p:cBhvr>
                                    </p:animEffect>
                                    <p:anim calcmode="lin" valueType="num">
                                      <p:cBhvr>
                                        <p:cTn id="8" dur="455" tmFilter="0,0; 0.14,0.36; 0.43,0.73; 0.71,0.91; 1.0,1.0">
                                          <p:stCondLst>
                                            <p:cond delay="0"/>
                                          </p:stCondLst>
                                        </p:cTn>
                                        <p:tgtEl>
                                          <p:spTgt spid="4506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506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506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506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5060"/>
                                        </p:tgtEl>
                                        <p:attrNameLst>
                                          <p:attrName>ppt_y</p:attrName>
                                        </p:attrNameLst>
                                      </p:cBhvr>
                                      <p:tavLst>
                                        <p:tav tm="0" fmla="#ppt_y-sin(pi*$)/81">
                                          <p:val>
                                            <p:fltVal val="0"/>
                                          </p:val>
                                        </p:tav>
                                        <p:tav tm="100000">
                                          <p:val>
                                            <p:fltVal val="1"/>
                                          </p:val>
                                        </p:tav>
                                      </p:tavLst>
                                    </p:anim>
                                    <p:animScale>
                                      <p:cBhvr>
                                        <p:cTn id="13" dur="6">
                                          <p:stCondLst>
                                            <p:cond delay="162"/>
                                          </p:stCondLst>
                                        </p:cTn>
                                        <p:tgtEl>
                                          <p:spTgt spid="45060"/>
                                        </p:tgtEl>
                                      </p:cBhvr>
                                      <p:to x="100000" y="60000"/>
                                    </p:animScale>
                                    <p:animScale>
                                      <p:cBhvr>
                                        <p:cTn id="14" dur="41" decel="50000">
                                          <p:stCondLst>
                                            <p:cond delay="169"/>
                                          </p:stCondLst>
                                        </p:cTn>
                                        <p:tgtEl>
                                          <p:spTgt spid="45060"/>
                                        </p:tgtEl>
                                      </p:cBhvr>
                                      <p:to x="100000" y="100000"/>
                                    </p:animScale>
                                    <p:animScale>
                                      <p:cBhvr>
                                        <p:cTn id="15" dur="6">
                                          <p:stCondLst>
                                            <p:cond delay="328"/>
                                          </p:stCondLst>
                                        </p:cTn>
                                        <p:tgtEl>
                                          <p:spTgt spid="45060"/>
                                        </p:tgtEl>
                                      </p:cBhvr>
                                      <p:to x="100000" y="80000"/>
                                    </p:animScale>
                                    <p:animScale>
                                      <p:cBhvr>
                                        <p:cTn id="16" dur="41" decel="50000">
                                          <p:stCondLst>
                                            <p:cond delay="334"/>
                                          </p:stCondLst>
                                        </p:cTn>
                                        <p:tgtEl>
                                          <p:spTgt spid="45060"/>
                                        </p:tgtEl>
                                      </p:cBhvr>
                                      <p:to x="100000" y="100000"/>
                                    </p:animScale>
                                    <p:animScale>
                                      <p:cBhvr>
                                        <p:cTn id="17" dur="6">
                                          <p:stCondLst>
                                            <p:cond delay="410"/>
                                          </p:stCondLst>
                                        </p:cTn>
                                        <p:tgtEl>
                                          <p:spTgt spid="45060"/>
                                        </p:tgtEl>
                                      </p:cBhvr>
                                      <p:to x="100000" y="90000"/>
                                    </p:animScale>
                                    <p:animScale>
                                      <p:cBhvr>
                                        <p:cTn id="18" dur="41" decel="50000">
                                          <p:stCondLst>
                                            <p:cond delay="417"/>
                                          </p:stCondLst>
                                        </p:cTn>
                                        <p:tgtEl>
                                          <p:spTgt spid="45060"/>
                                        </p:tgtEl>
                                      </p:cBhvr>
                                      <p:to x="100000" y="100000"/>
                                    </p:animScale>
                                    <p:animScale>
                                      <p:cBhvr>
                                        <p:cTn id="19" dur="6">
                                          <p:stCondLst>
                                            <p:cond delay="452"/>
                                          </p:stCondLst>
                                        </p:cTn>
                                        <p:tgtEl>
                                          <p:spTgt spid="45060"/>
                                        </p:tgtEl>
                                      </p:cBhvr>
                                      <p:to x="100000" y="95000"/>
                                    </p:animScale>
                                    <p:animScale>
                                      <p:cBhvr>
                                        <p:cTn id="20" dur="41" decel="50000">
                                          <p:stCondLst>
                                            <p:cond delay="458"/>
                                          </p:stCondLst>
                                        </p:cTn>
                                        <p:tgtEl>
                                          <p:spTgt spid="4506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059"/>
                                        </p:tgtEl>
                                        <p:attrNameLst>
                                          <p:attrName>style.visibility</p:attrName>
                                        </p:attrNameLst>
                                      </p:cBhvr>
                                      <p:to>
                                        <p:strVal val="visible"/>
                                      </p:to>
                                    </p:set>
                                    <p:anim calcmode="lin" valueType="num">
                                      <p:cBhvr additive="base">
                                        <p:cTn id="25" dur="500" fill="hold"/>
                                        <p:tgtEl>
                                          <p:spTgt spid="45059"/>
                                        </p:tgtEl>
                                        <p:attrNameLst>
                                          <p:attrName>ppt_x</p:attrName>
                                        </p:attrNameLst>
                                      </p:cBhvr>
                                      <p:tavLst>
                                        <p:tav tm="0">
                                          <p:val>
                                            <p:strVal val="1+#ppt_w/2"/>
                                          </p:val>
                                        </p:tav>
                                        <p:tav tm="100000">
                                          <p:val>
                                            <p:strVal val="#ppt_x"/>
                                          </p:val>
                                        </p:tav>
                                      </p:tavLst>
                                    </p:anim>
                                    <p:anim calcmode="lin" valueType="num">
                                      <p:cBhvr additive="base">
                                        <p:cTn id="26"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p:nvPr/>
        </p:nvGrpSpPr>
        <p:grpSpPr bwMode="auto">
          <a:xfrm>
            <a:off x="2438400" y="457200"/>
            <a:ext cx="3886200" cy="914400"/>
            <a:chOff x="1584" y="432"/>
            <a:chExt cx="2448" cy="576"/>
          </a:xfrm>
        </p:grpSpPr>
        <p:pic>
          <p:nvPicPr>
            <p:cNvPr id="17411" name="Picture 3" descr="back 2"/>
            <p:cNvPicPr>
              <a:picLocks noChangeAspect="1" noChangeArrowheads="1"/>
            </p:cNvPicPr>
            <p:nvPr/>
          </p:nvPicPr>
          <p:blipFill>
            <a:blip r:embed="rId2" cstate="email"/>
            <a:srcRect/>
            <a:stretch>
              <a:fillRect/>
            </a:stretch>
          </p:blipFill>
          <p:spPr bwMode="auto">
            <a:xfrm>
              <a:off x="1584" y="432"/>
              <a:ext cx="24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908" y="508"/>
              <a:ext cx="18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solidFill>
                    <a:srgbClr val="008000"/>
                  </a:solidFill>
                  <a:latin typeface="Times New Roman" panose="02020603050405020304" pitchFamily="18" charset="0"/>
                </a:rPr>
                <a:t>Words review</a:t>
              </a:r>
            </a:p>
          </p:txBody>
        </p:sp>
      </p:grpSp>
      <p:sp>
        <p:nvSpPr>
          <p:cNvPr id="17413" name="Text Box 5"/>
          <p:cNvSpPr txBox="1">
            <a:spLocks noChangeArrowheads="1"/>
          </p:cNvSpPr>
          <p:nvPr/>
        </p:nvSpPr>
        <p:spPr bwMode="auto">
          <a:xfrm>
            <a:off x="990600" y="1730375"/>
            <a:ext cx="2057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spcBef>
                <a:spcPct val="20000"/>
              </a:spcBef>
            </a:pPr>
            <a:r>
              <a:rPr lang="en-US" altLang="zh-CN" sz="3600" b="1" dirty="0">
                <a:latin typeface="Times New Roman" panose="02020603050405020304" pitchFamily="18" charset="0"/>
              </a:rPr>
              <a:t>all-time</a:t>
            </a:r>
          </a:p>
          <a:p>
            <a:pPr algn="r">
              <a:spcBef>
                <a:spcPct val="20000"/>
              </a:spcBef>
            </a:pPr>
            <a:r>
              <a:rPr lang="en-US" altLang="zh-CN" sz="3600" b="1" dirty="0">
                <a:latin typeface="Times New Roman" panose="02020603050405020304" pitchFamily="18" charset="0"/>
              </a:rPr>
              <a:t>actress</a:t>
            </a:r>
          </a:p>
          <a:p>
            <a:pPr algn="r">
              <a:spcBef>
                <a:spcPct val="20000"/>
              </a:spcBef>
            </a:pPr>
            <a:r>
              <a:rPr lang="en-US" altLang="zh-CN" sz="3600" b="1" dirty="0">
                <a:latin typeface="Times New Roman" panose="02020603050405020304" pitchFamily="18" charset="0"/>
              </a:rPr>
              <a:t>dancer</a:t>
            </a:r>
          </a:p>
          <a:p>
            <a:pPr algn="r">
              <a:spcBef>
                <a:spcPct val="20000"/>
              </a:spcBef>
            </a:pPr>
            <a:r>
              <a:rPr lang="en-US" altLang="zh-CN" sz="3600" b="1" dirty="0">
                <a:latin typeface="Times New Roman" panose="02020603050405020304" pitchFamily="18" charset="0"/>
              </a:rPr>
              <a:t>lead</a:t>
            </a:r>
          </a:p>
          <a:p>
            <a:pPr algn="r">
              <a:spcBef>
                <a:spcPct val="20000"/>
              </a:spcBef>
            </a:pPr>
            <a:r>
              <a:rPr lang="en-US" altLang="zh-CN" sz="3600" b="1" dirty="0">
                <a:latin typeface="Times New Roman" panose="02020603050405020304" pitchFamily="18" charset="0"/>
              </a:rPr>
              <a:t>role</a:t>
            </a:r>
          </a:p>
          <a:p>
            <a:pPr algn="r">
              <a:spcBef>
                <a:spcPct val="20000"/>
              </a:spcBef>
            </a:pPr>
            <a:r>
              <a:rPr lang="en-US" altLang="zh-CN" sz="3600" b="1" dirty="0">
                <a:latin typeface="Times New Roman" panose="02020603050405020304" pitchFamily="18" charset="0"/>
              </a:rPr>
              <a:t>mark</a:t>
            </a:r>
          </a:p>
          <a:p>
            <a:pPr algn="r">
              <a:spcBef>
                <a:spcPct val="20000"/>
              </a:spcBef>
            </a:pPr>
            <a:r>
              <a:rPr lang="en-US" altLang="zh-CN" sz="3600" b="1" dirty="0">
                <a:latin typeface="Times New Roman" panose="02020603050405020304" pitchFamily="18" charset="0"/>
              </a:rPr>
              <a:t>lifetime</a:t>
            </a:r>
          </a:p>
        </p:txBody>
      </p:sp>
      <p:sp>
        <p:nvSpPr>
          <p:cNvPr id="17414" name="Text Box 6"/>
          <p:cNvSpPr txBox="1">
            <a:spLocks noChangeArrowheads="1"/>
          </p:cNvSpPr>
          <p:nvPr/>
        </p:nvSpPr>
        <p:spPr bwMode="auto">
          <a:xfrm>
            <a:off x="3429000" y="1730375"/>
            <a:ext cx="5715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rgbClr val="3333FF"/>
                </a:solidFill>
                <a:latin typeface="Times New Roman" panose="02020603050405020304" pitchFamily="18" charset="0"/>
              </a:rPr>
              <a:t>adj. </a:t>
            </a:r>
            <a:r>
              <a:rPr lang="zh-CN" altLang="en-US" sz="3600" b="1" dirty="0">
                <a:solidFill>
                  <a:srgbClr val="3333FF"/>
                </a:solidFill>
                <a:latin typeface="Times New Roman" panose="02020603050405020304" pitchFamily="18" charset="0"/>
              </a:rPr>
              <a:t>一向的，空前的</a:t>
            </a:r>
          </a:p>
          <a:p>
            <a:pPr>
              <a:spcBef>
                <a:spcPct val="20000"/>
              </a:spcBef>
            </a:pPr>
            <a:r>
              <a:rPr lang="en-US" altLang="zh-CN" sz="3600" b="1" dirty="0">
                <a:solidFill>
                  <a:srgbClr val="3333FF"/>
                </a:solidFill>
                <a:latin typeface="Times New Roman" panose="02020603050405020304" pitchFamily="18" charset="0"/>
              </a:rPr>
              <a:t>n. </a:t>
            </a:r>
            <a:r>
              <a:rPr lang="zh-CN" altLang="en-US" sz="3600" b="1" dirty="0">
                <a:solidFill>
                  <a:srgbClr val="3333FF"/>
                </a:solidFill>
                <a:latin typeface="Times New Roman" panose="02020603050405020304" pitchFamily="18" charset="0"/>
              </a:rPr>
              <a:t>女演员</a:t>
            </a:r>
          </a:p>
          <a:p>
            <a:pPr>
              <a:spcBef>
                <a:spcPct val="20000"/>
              </a:spcBef>
            </a:pPr>
            <a:r>
              <a:rPr lang="en-US" altLang="zh-CN" sz="3600" b="1" dirty="0">
                <a:solidFill>
                  <a:srgbClr val="3333FF"/>
                </a:solidFill>
                <a:latin typeface="Times New Roman" panose="02020603050405020304" pitchFamily="18" charset="0"/>
              </a:rPr>
              <a:t>n. </a:t>
            </a:r>
            <a:r>
              <a:rPr lang="zh-CN" altLang="en-US" sz="3600" b="1" dirty="0">
                <a:solidFill>
                  <a:srgbClr val="3333FF"/>
                </a:solidFill>
                <a:latin typeface="Times New Roman" panose="02020603050405020304" pitchFamily="18" charset="0"/>
              </a:rPr>
              <a:t>舞蹈者</a:t>
            </a:r>
          </a:p>
          <a:p>
            <a:pPr>
              <a:spcBef>
                <a:spcPct val="20000"/>
              </a:spcBef>
            </a:pPr>
            <a:r>
              <a:rPr lang="en-US" altLang="zh-CN" sz="3600" b="1" dirty="0">
                <a:solidFill>
                  <a:srgbClr val="3333FF"/>
                </a:solidFill>
                <a:latin typeface="Times New Roman" panose="02020603050405020304" pitchFamily="18" charset="0"/>
              </a:rPr>
              <a:t>n. </a:t>
            </a:r>
            <a:r>
              <a:rPr lang="zh-CN" altLang="en-US" sz="3600" b="1" dirty="0">
                <a:solidFill>
                  <a:srgbClr val="3333FF"/>
                </a:solidFill>
                <a:latin typeface="Times New Roman" panose="02020603050405020304" pitchFamily="18" charset="0"/>
              </a:rPr>
              <a:t>主角，扮演主角的演员</a:t>
            </a:r>
          </a:p>
          <a:p>
            <a:pPr>
              <a:spcBef>
                <a:spcPct val="20000"/>
              </a:spcBef>
            </a:pPr>
            <a:r>
              <a:rPr lang="en-US" altLang="zh-CN" sz="3600" b="1" dirty="0">
                <a:solidFill>
                  <a:srgbClr val="3333FF"/>
                </a:solidFill>
                <a:latin typeface="Times New Roman" panose="02020603050405020304" pitchFamily="18" charset="0"/>
              </a:rPr>
              <a:t>n. </a:t>
            </a:r>
            <a:r>
              <a:rPr lang="zh-CN" altLang="en-US" sz="3600" b="1" dirty="0">
                <a:solidFill>
                  <a:srgbClr val="3333FF"/>
                </a:solidFill>
                <a:latin typeface="Times New Roman" panose="02020603050405020304" pitchFamily="18" charset="0"/>
              </a:rPr>
              <a:t>角色</a:t>
            </a:r>
          </a:p>
          <a:p>
            <a:pPr>
              <a:spcBef>
                <a:spcPct val="20000"/>
              </a:spcBef>
            </a:pPr>
            <a:r>
              <a:rPr lang="en-US" altLang="zh-CN" sz="3600" b="1" dirty="0" err="1">
                <a:solidFill>
                  <a:srgbClr val="3333FF"/>
                </a:solidFill>
                <a:latin typeface="Times New Roman" panose="02020603050405020304" pitchFamily="18" charset="0"/>
              </a:rPr>
              <a:t>vt.</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表明，标志</a:t>
            </a:r>
          </a:p>
          <a:p>
            <a:pPr>
              <a:spcBef>
                <a:spcPct val="20000"/>
              </a:spcBef>
            </a:pPr>
            <a:r>
              <a:rPr lang="en-US" altLang="zh-CN" sz="3600" b="1" dirty="0">
                <a:solidFill>
                  <a:srgbClr val="3333FF"/>
                </a:solidFill>
                <a:latin typeface="Times New Roman" panose="02020603050405020304" pitchFamily="18" charset="0"/>
              </a:rPr>
              <a:t>n. </a:t>
            </a:r>
            <a:r>
              <a:rPr lang="zh-CN" altLang="en-US" sz="3600" b="1" dirty="0">
                <a:solidFill>
                  <a:srgbClr val="3333FF"/>
                </a:solidFill>
                <a:latin typeface="Times New Roman" panose="02020603050405020304" pitchFamily="18" charset="0"/>
              </a:rPr>
              <a:t>终身，一生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4">
                                            <p:txEl>
                                              <p:pRg st="0" end="0"/>
                                            </p:txEl>
                                          </p:spTgt>
                                        </p:tgtEl>
                                        <p:attrNameLst>
                                          <p:attrName>style.visibility</p:attrName>
                                        </p:attrNameLst>
                                      </p:cBhvr>
                                      <p:to>
                                        <p:strVal val="visible"/>
                                      </p:to>
                                    </p:set>
                                    <p:animEffect transition="in" filter="checkerboard(across)">
                                      <p:cBhvr>
                                        <p:cTn id="12" dur="500"/>
                                        <p:tgtEl>
                                          <p:spTgt spid="174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414">
                                            <p:txEl>
                                              <p:pRg st="1" end="1"/>
                                            </p:txEl>
                                          </p:spTgt>
                                        </p:tgtEl>
                                        <p:attrNameLst>
                                          <p:attrName>style.visibility</p:attrName>
                                        </p:attrNameLst>
                                      </p:cBhvr>
                                      <p:to>
                                        <p:strVal val="visible"/>
                                      </p:to>
                                    </p:set>
                                    <p:animEffect transition="in" filter="checkerboard(across)">
                                      <p:cBhvr>
                                        <p:cTn id="17" dur="500"/>
                                        <p:tgtEl>
                                          <p:spTgt spid="174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414">
                                            <p:txEl>
                                              <p:pRg st="2" end="2"/>
                                            </p:txEl>
                                          </p:spTgt>
                                        </p:tgtEl>
                                        <p:attrNameLst>
                                          <p:attrName>style.visibility</p:attrName>
                                        </p:attrNameLst>
                                      </p:cBhvr>
                                      <p:to>
                                        <p:strVal val="visible"/>
                                      </p:to>
                                    </p:set>
                                    <p:animEffect transition="in" filter="checkerboard(across)">
                                      <p:cBhvr>
                                        <p:cTn id="22" dur="500"/>
                                        <p:tgtEl>
                                          <p:spTgt spid="174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7414">
                                            <p:txEl>
                                              <p:pRg st="3" end="3"/>
                                            </p:txEl>
                                          </p:spTgt>
                                        </p:tgtEl>
                                        <p:attrNameLst>
                                          <p:attrName>style.visibility</p:attrName>
                                        </p:attrNameLst>
                                      </p:cBhvr>
                                      <p:to>
                                        <p:strVal val="visible"/>
                                      </p:to>
                                    </p:set>
                                    <p:animEffect transition="in" filter="checkerboard(across)">
                                      <p:cBhvr>
                                        <p:cTn id="27" dur="500"/>
                                        <p:tgtEl>
                                          <p:spTgt spid="174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7414">
                                            <p:txEl>
                                              <p:pRg st="4" end="4"/>
                                            </p:txEl>
                                          </p:spTgt>
                                        </p:tgtEl>
                                        <p:attrNameLst>
                                          <p:attrName>style.visibility</p:attrName>
                                        </p:attrNameLst>
                                      </p:cBhvr>
                                      <p:to>
                                        <p:strVal val="visible"/>
                                      </p:to>
                                    </p:set>
                                    <p:animEffect transition="in" filter="checkerboard(across)">
                                      <p:cBhvr>
                                        <p:cTn id="32" dur="500"/>
                                        <p:tgtEl>
                                          <p:spTgt spid="174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7414">
                                            <p:txEl>
                                              <p:pRg st="5" end="5"/>
                                            </p:txEl>
                                          </p:spTgt>
                                        </p:tgtEl>
                                        <p:attrNameLst>
                                          <p:attrName>style.visibility</p:attrName>
                                        </p:attrNameLst>
                                      </p:cBhvr>
                                      <p:to>
                                        <p:strVal val="visible"/>
                                      </p:to>
                                    </p:set>
                                    <p:animEffect transition="in" filter="checkerboard(across)">
                                      <p:cBhvr>
                                        <p:cTn id="37" dur="500"/>
                                        <p:tgtEl>
                                          <p:spTgt spid="174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7414">
                                            <p:txEl>
                                              <p:pRg st="6" end="6"/>
                                            </p:txEl>
                                          </p:spTgt>
                                        </p:tgtEl>
                                        <p:attrNameLst>
                                          <p:attrName>style.visibility</p:attrName>
                                        </p:attrNameLst>
                                      </p:cBhvr>
                                      <p:to>
                                        <p:strVal val="visible"/>
                                      </p:to>
                                    </p:set>
                                    <p:animEffect transition="in" filter="checkerboard(across)">
                                      <p:cBhvr>
                                        <p:cTn id="42" dur="500"/>
                                        <p:tgtEl>
                                          <p:spTgt spid="174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878388" y="990600"/>
            <a:ext cx="34274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marL="342900" indent="-342900" defTabSz="913130">
              <a:spcBef>
                <a:spcPct val="20000"/>
              </a:spcBef>
            </a:pPr>
            <a:r>
              <a:rPr kumimoji="1" lang="zh-CN" altLang="en-US" sz="3600">
                <a:solidFill>
                  <a:srgbClr val="FF9900"/>
                </a:solidFill>
                <a:latin typeface="Times New Roman" panose="02020603050405020304" pitchFamily="18" charset="0"/>
              </a:rPr>
              <a:t>   </a:t>
            </a:r>
            <a:r>
              <a:rPr kumimoji="1" lang="en-US" altLang="zh-CN" sz="3600" b="1">
                <a:solidFill>
                  <a:schemeClr val="tx2"/>
                </a:solidFill>
                <a:latin typeface="Times New Roman" panose="02020603050405020304" pitchFamily="18" charset="0"/>
              </a:rPr>
              <a:t>It was … and Hepburn soon became world-famous.</a:t>
            </a:r>
          </a:p>
        </p:txBody>
      </p:sp>
      <p:pic>
        <p:nvPicPr>
          <p:cNvPr id="46083" name="Picture 3" descr="oscar1"/>
          <p:cNvPicPr>
            <a:picLocks noChangeAspect="1" noChangeArrowheads="1"/>
          </p:cNvPicPr>
          <p:nvPr/>
        </p:nvPicPr>
        <p:blipFill>
          <a:blip r:embed="rId2" cstate="email"/>
          <a:srcRect/>
          <a:stretch>
            <a:fillRect/>
          </a:stretch>
        </p:blipFill>
        <p:spPr bwMode="auto">
          <a:xfrm>
            <a:off x="1524000" y="2973388"/>
            <a:ext cx="2741613"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029" descr="luomajiari3"/>
          <p:cNvPicPr>
            <a:picLocks noChangeAspect="1" noChangeArrowheads="1"/>
          </p:cNvPicPr>
          <p:nvPr/>
        </p:nvPicPr>
        <p:blipFill>
          <a:blip r:embed="rId3" cstate="email"/>
          <a:srcRect/>
          <a:stretch>
            <a:fillRect/>
          </a:stretch>
        </p:blipFill>
        <p:spPr bwMode="auto">
          <a:xfrm>
            <a:off x="1524000" y="609600"/>
            <a:ext cx="2741613"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5259388" y="3425825"/>
            <a:ext cx="304641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r>
              <a:rPr lang="en-US" altLang="zh-CN" sz="3600" b="1">
                <a:solidFill>
                  <a:schemeClr val="tx2"/>
                </a:solidFill>
                <a:latin typeface="Times New Roman" panose="02020603050405020304" pitchFamily="18" charset="0"/>
              </a:rPr>
              <a:t>She won …for</a:t>
            </a:r>
          </a:p>
          <a:p>
            <a:pPr defTabSz="913130"/>
            <a:r>
              <a:rPr lang="en-US" altLang="zh-CN" sz="3600" b="1">
                <a:solidFill>
                  <a:schemeClr val="tx2"/>
                </a:solidFill>
                <a:latin typeface="Times New Roman" panose="02020603050405020304" pitchFamily="18" charset="0"/>
              </a:rPr>
              <a:t>Best Actress for her role in this film that year.</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blinds(horizontal)">
                                      <p:cBhvr>
                                        <p:cTn id="10"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descr="breakfast1"/>
          <p:cNvPicPr preferRelativeResize="0">
            <a:picLocks noChangeAspect="1" noChangeArrowheads="1"/>
          </p:cNvPicPr>
          <p:nvPr/>
        </p:nvPicPr>
        <p:blipFill>
          <a:blip r:embed="rId2" cstate="email"/>
          <a:srcRect/>
          <a:stretch>
            <a:fillRect/>
          </a:stretch>
        </p:blipFill>
        <p:spPr bwMode="auto">
          <a:xfrm>
            <a:off x="990600" y="1782763"/>
            <a:ext cx="41925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762000" y="485775"/>
            <a:ext cx="769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During her lifetime, Hepburn had </a:t>
            </a:r>
            <a:r>
              <a:rPr lang="en-US" altLang="zh-CN" sz="3600" b="1">
                <a:solidFill>
                  <a:srgbClr val="FF0066"/>
                </a:solidFill>
                <a:latin typeface="Times New Roman" panose="02020603050405020304" pitchFamily="18" charset="0"/>
              </a:rPr>
              <a:t>four </a:t>
            </a:r>
            <a:r>
              <a:rPr lang="en-US" altLang="zh-CN" sz="3600" b="1">
                <a:latin typeface="Times New Roman" panose="02020603050405020304" pitchFamily="18" charset="0"/>
              </a:rPr>
              <a:t>more </a:t>
            </a:r>
            <a:r>
              <a:rPr lang="en-US" altLang="zh-CN" sz="3600" b="1">
                <a:solidFill>
                  <a:srgbClr val="008000"/>
                </a:solidFill>
                <a:latin typeface="Times New Roman" panose="02020603050405020304" pitchFamily="18" charset="0"/>
              </a:rPr>
              <a:t>Oscar nominations</a:t>
            </a:r>
            <a:r>
              <a:rPr lang="en-US" altLang="zh-CN" sz="3600" b="1">
                <a:latin typeface="Times New Roman" panose="02020603050405020304" pitchFamily="18" charset="0"/>
              </a:rPr>
              <a:t>. </a:t>
            </a:r>
          </a:p>
        </p:txBody>
      </p:sp>
      <p:sp>
        <p:nvSpPr>
          <p:cNvPr id="47108" name="Rectangle 3"/>
          <p:cNvSpPr>
            <a:spLocks noChangeArrowheads="1"/>
          </p:cNvSpPr>
          <p:nvPr/>
        </p:nvSpPr>
        <p:spPr bwMode="auto">
          <a:xfrm>
            <a:off x="304800" y="5211763"/>
            <a:ext cx="5106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marL="342900" indent="-342900" algn="ctr" defTabSz="913130">
              <a:spcBef>
                <a:spcPct val="20000"/>
              </a:spcBef>
            </a:pPr>
            <a:r>
              <a:rPr lang="zh-CN" altLang="en-US" sz="3800">
                <a:solidFill>
                  <a:srgbClr val="3366FF"/>
                </a:solidFill>
                <a:latin typeface="Times New Roman" panose="02020603050405020304" pitchFamily="18" charset="0"/>
              </a:rPr>
              <a:t>	</a:t>
            </a:r>
            <a:r>
              <a:rPr lang="en-US" altLang="zh-CN" sz="3800" b="1" i="1">
                <a:solidFill>
                  <a:srgbClr val="3366FF"/>
                </a:solidFill>
                <a:latin typeface="Times New Roman" panose="02020603050405020304" pitchFamily="18" charset="0"/>
              </a:rPr>
              <a:t>Breakfast at Tiffany’s</a:t>
            </a:r>
            <a:r>
              <a:rPr lang="zh-CN" altLang="en-US" sz="3800" b="1">
                <a:solidFill>
                  <a:srgbClr val="3366FF"/>
                </a:solidFill>
                <a:latin typeface="Times New Roman" panose="02020603050405020304" pitchFamily="18" charset="0"/>
              </a:rPr>
              <a:t>蒂凡尼的早餐 </a:t>
            </a:r>
          </a:p>
        </p:txBody>
      </p:sp>
      <p:pic>
        <p:nvPicPr>
          <p:cNvPr id="13317" name="Picture 5" descr="bfi-00m-x0l"/>
          <p:cNvPicPr preferRelativeResize="0">
            <a:picLocks noChangeAspect="1" noChangeArrowheads="1"/>
          </p:cNvPicPr>
          <p:nvPr/>
        </p:nvPicPr>
        <p:blipFill>
          <a:blip r:embed="rId3"/>
          <a:srcRect/>
          <a:stretch>
            <a:fillRect/>
          </a:stretch>
        </p:blipFill>
        <p:spPr bwMode="auto">
          <a:xfrm>
            <a:off x="5791200" y="1752600"/>
            <a:ext cx="2370138"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5183188" y="5181600"/>
            <a:ext cx="39608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b="1" i="1">
                <a:solidFill>
                  <a:srgbClr val="3366FF"/>
                </a:solidFill>
                <a:latin typeface="Times New Roman" panose="02020603050405020304" pitchFamily="18" charset="0"/>
              </a:rPr>
              <a:t>Wait Until Dark</a:t>
            </a:r>
          </a:p>
          <a:p>
            <a:pPr algn="ctr"/>
            <a:r>
              <a:rPr lang="zh-CN" altLang="en-US" sz="3600" b="1">
                <a:solidFill>
                  <a:srgbClr val="3366FF"/>
                </a:solidFill>
                <a:latin typeface="Times New Roman" panose="02020603050405020304" pitchFamily="18" charset="0"/>
              </a:rPr>
              <a:t>盲女惊魂记</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17794"/>
                                        </p:tgtEl>
                                        <p:attrNameLst>
                                          <p:attrName>style.visibility</p:attrName>
                                        </p:attrNameLst>
                                      </p:cBhvr>
                                      <p:to>
                                        <p:strVal val="visible"/>
                                      </p:to>
                                    </p:set>
                                    <p:animEffect transition="in" filter="box(in)">
                                      <p:cBhvr>
                                        <p:cTn id="13" dur="500"/>
                                        <p:tgtEl>
                                          <p:spTgt spid="41779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7108">
                                            <p:txEl>
                                              <p:pRg st="0" end="0"/>
                                            </p:txEl>
                                          </p:spTgt>
                                        </p:tgtEl>
                                        <p:attrNameLst>
                                          <p:attrName>style.visibility</p:attrName>
                                        </p:attrNameLst>
                                      </p:cBhvr>
                                      <p:to>
                                        <p:strVal val="visible"/>
                                      </p:to>
                                    </p:set>
                                    <p:animEffect transition="in" filter="randombar(horizontal)">
                                      <p:cBhvr>
                                        <p:cTn id="18" dur="500"/>
                                        <p:tgtEl>
                                          <p:spTgt spid="4710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317"/>
                                        </p:tgtEl>
                                        <p:attrNameLst>
                                          <p:attrName>style.visibility</p:attrName>
                                        </p:attrNameLst>
                                      </p:cBhvr>
                                      <p:to>
                                        <p:strVal val="visible"/>
                                      </p:to>
                                    </p:set>
                                    <p:animEffect transition="in" filter="box(in)">
                                      <p:cBhvr>
                                        <p:cTn id="23" dur="500"/>
                                        <p:tgtEl>
                                          <p:spTgt spid="133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7110"/>
                                        </p:tgtEl>
                                        <p:attrNameLst>
                                          <p:attrName>style.visibility</p:attrName>
                                        </p:attrNameLst>
                                      </p:cBhvr>
                                      <p:to>
                                        <p:strVal val="visible"/>
                                      </p:to>
                                    </p:set>
                                    <p:animEffect transition="in" filter="dissolve">
                                      <p:cBhvr>
                                        <p:cTn id="28"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1130300" y="441325"/>
            <a:ext cx="68707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p>
            <a:pPr algn="ctr" defTabSz="913130"/>
            <a:r>
              <a:rPr lang="en-US" altLang="zh-CN" sz="3600" b="1">
                <a:solidFill>
                  <a:srgbClr val="008000"/>
                </a:solidFill>
                <a:latin typeface="Times New Roman" panose="02020603050405020304" pitchFamily="18" charset="0"/>
              </a:rPr>
              <a:t>Four Oscar Nominations</a:t>
            </a:r>
          </a:p>
        </p:txBody>
      </p:sp>
      <p:pic>
        <p:nvPicPr>
          <p:cNvPr id="50181" name="Picture 5" descr="bfi-00m-oac"/>
          <p:cNvPicPr>
            <a:picLocks noChangeAspect="1" noChangeArrowheads="1"/>
          </p:cNvPicPr>
          <p:nvPr/>
        </p:nvPicPr>
        <p:blipFill>
          <a:blip r:embed="rId2"/>
          <a:srcRect/>
          <a:stretch>
            <a:fillRect/>
          </a:stretch>
        </p:blipFill>
        <p:spPr bwMode="auto">
          <a:xfrm>
            <a:off x="715963" y="1143000"/>
            <a:ext cx="339725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bfi-00m-wq2"/>
          <p:cNvPicPr>
            <a:picLocks noChangeAspect="1" noChangeArrowheads="1"/>
          </p:cNvPicPr>
          <p:nvPr/>
        </p:nvPicPr>
        <p:blipFill>
          <a:blip r:embed="rId3"/>
          <a:srcRect/>
          <a:stretch>
            <a:fillRect/>
          </a:stretch>
        </p:blipFill>
        <p:spPr bwMode="auto">
          <a:xfrm>
            <a:off x="4649788" y="1143000"/>
            <a:ext cx="3813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7"/>
          <p:cNvSpPr txBox="1">
            <a:spLocks noChangeArrowheads="1"/>
          </p:cNvSpPr>
          <p:nvPr/>
        </p:nvSpPr>
        <p:spPr bwMode="auto">
          <a:xfrm>
            <a:off x="685800" y="5438775"/>
            <a:ext cx="3455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b="1" i="1">
                <a:solidFill>
                  <a:srgbClr val="3366FF"/>
                </a:solidFill>
                <a:latin typeface="Times New Roman" panose="02020603050405020304" pitchFamily="18" charset="0"/>
              </a:rPr>
              <a:t>Sabrina </a:t>
            </a:r>
          </a:p>
          <a:p>
            <a:pPr algn="ctr"/>
            <a:r>
              <a:rPr lang="zh-CN" altLang="en-US" sz="3600" b="1">
                <a:solidFill>
                  <a:srgbClr val="3366FF"/>
                </a:solidFill>
                <a:latin typeface="Times New Roman" panose="02020603050405020304" pitchFamily="18" charset="0"/>
              </a:rPr>
              <a:t>龙凤配 </a:t>
            </a:r>
          </a:p>
        </p:txBody>
      </p:sp>
      <p:sp>
        <p:nvSpPr>
          <p:cNvPr id="48134" name="Rectangle 6"/>
          <p:cNvSpPr>
            <a:spLocks noChangeArrowheads="1"/>
          </p:cNvSpPr>
          <p:nvPr/>
        </p:nvSpPr>
        <p:spPr bwMode="auto">
          <a:xfrm>
            <a:off x="4859338" y="5438775"/>
            <a:ext cx="33956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nchor="ctr">
            <a:spAutoFit/>
          </a:bodyPr>
          <a:lstStyle/>
          <a:p>
            <a:pPr algn="ctr" defTabSz="913130"/>
            <a:r>
              <a:rPr lang="en-US" altLang="zh-CN" sz="3600" b="1" i="1">
                <a:solidFill>
                  <a:srgbClr val="3366FF"/>
                </a:solidFill>
                <a:latin typeface="Times New Roman" panose="02020603050405020304" pitchFamily="18" charset="0"/>
              </a:rPr>
              <a:t>The Nun's Story</a:t>
            </a:r>
            <a:r>
              <a:rPr lang="en-US" altLang="zh-CN" sz="3600" b="1">
                <a:solidFill>
                  <a:srgbClr val="3366FF"/>
                </a:solidFill>
                <a:latin typeface="Times New Roman" panose="02020603050405020304" pitchFamily="18" charset="0"/>
              </a:rPr>
              <a:t> </a:t>
            </a:r>
          </a:p>
          <a:p>
            <a:pPr algn="ctr" defTabSz="913130"/>
            <a:r>
              <a:rPr lang="zh-CN" altLang="en-US" sz="3600" b="1">
                <a:solidFill>
                  <a:srgbClr val="3366FF"/>
                </a:solidFill>
                <a:latin typeface="Times New Roman" panose="02020603050405020304" pitchFamily="18" charset="0"/>
              </a:rPr>
              <a:t>修女传</a:t>
            </a:r>
            <a:r>
              <a:rPr lang="zh-CN" altLang="en-US" sz="3600">
                <a:solidFill>
                  <a:srgbClr val="3366FF"/>
                </a:solidFill>
                <a:latin typeface="Times New Roman" panose="02020603050405020304" pitchFamily="18" charset="0"/>
              </a:rPr>
              <a:t>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checkerboard(across)">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box(in)">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dissolve">
                                      <p:cBhvr>
                                        <p:cTn id="17" dur="500"/>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checkerboard(across)">
                                      <p:cBhvr>
                                        <p:cTn id="22" dur="500"/>
                                        <p:tgtEl>
                                          <p:spTgt spid="5018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34"/>
                                        </p:tgtEl>
                                        <p:attrNameLst>
                                          <p:attrName>style.visibility</p:attrName>
                                        </p:attrNameLst>
                                      </p:cBhvr>
                                      <p:to>
                                        <p:strVal val="visible"/>
                                      </p:to>
                                    </p:set>
                                    <p:animEffect transition="in" filter="dissolve">
                                      <p:cBhvr>
                                        <p:cTn id="27"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3" grpId="0"/>
      <p:bldP spid="481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always-german"/>
          <p:cNvPicPr>
            <a:picLocks noChangeAspect="1" noChangeArrowheads="1"/>
          </p:cNvPicPr>
          <p:nvPr/>
        </p:nvPicPr>
        <p:blipFill>
          <a:blip r:embed="rId2" cstate="email"/>
          <a:srcRect/>
          <a:stretch>
            <a:fillRect/>
          </a:stretch>
        </p:blipFill>
        <p:spPr bwMode="auto">
          <a:xfrm>
            <a:off x="609600" y="1068388"/>
            <a:ext cx="3787775"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4789488" y="1676400"/>
            <a:ext cx="435451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In 1989, Hepburn made her final appearance in the film </a:t>
            </a:r>
            <a:r>
              <a:rPr lang="en-US" altLang="zh-CN" sz="3600" b="1" i="1">
                <a:solidFill>
                  <a:srgbClr val="3333FF"/>
                </a:solidFill>
                <a:latin typeface="Times New Roman" panose="02020603050405020304" pitchFamily="18" charset="0"/>
              </a:rPr>
              <a:t>Always </a:t>
            </a:r>
            <a:r>
              <a:rPr lang="en-US" altLang="zh-CN" sz="3600" b="1">
                <a:latin typeface="Times New Roman" panose="02020603050405020304" pitchFamily="18" charset="0"/>
              </a:rPr>
              <a:t>and played the role of an angel.</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19842"/>
                                        </p:tgtEl>
                                        <p:attrNameLst>
                                          <p:attrName>style.visibility</p:attrName>
                                        </p:attrNameLst>
                                      </p:cBhvr>
                                      <p:to>
                                        <p:strVal val="visible"/>
                                      </p:to>
                                    </p:set>
                                    <p:anim calcmode="lin" valueType="num">
                                      <p:cBhvr>
                                        <p:cTn id="7" dur="500" fill="hold"/>
                                        <p:tgtEl>
                                          <p:spTgt spid="419842"/>
                                        </p:tgtEl>
                                        <p:attrNameLst>
                                          <p:attrName>ppt_w</p:attrName>
                                        </p:attrNameLst>
                                      </p:cBhvr>
                                      <p:tavLst>
                                        <p:tav tm="0">
                                          <p:val>
                                            <p:fltVal val="0"/>
                                          </p:val>
                                        </p:tav>
                                        <p:tav tm="100000">
                                          <p:val>
                                            <p:strVal val="#ppt_w"/>
                                          </p:val>
                                        </p:tav>
                                      </p:tavLst>
                                    </p:anim>
                                    <p:anim calcmode="lin" valueType="num">
                                      <p:cBhvr>
                                        <p:cTn id="8" dur="500" fill="hold"/>
                                        <p:tgtEl>
                                          <p:spTgt spid="4198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天使０１"/>
          <p:cNvPicPr>
            <a:picLocks noChangeAspect="1" noChangeArrowheads="1" noCrop="1"/>
          </p:cNvPicPr>
          <p:nvPr/>
        </p:nvPicPr>
        <p:blipFill>
          <a:blip r:embed="rId2" cstate="email"/>
          <a:srcRect/>
          <a:stretch>
            <a:fillRect/>
          </a:stretch>
        </p:blipFill>
        <p:spPr bwMode="auto">
          <a:xfrm>
            <a:off x="0" y="4981575"/>
            <a:ext cx="18764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762000" y="35814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marL="342900" indent="-3429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800" b="1">
                <a:latin typeface="Times New Roman" panose="02020603050405020304" pitchFamily="18" charset="0"/>
              </a:rPr>
              <a:t>Hepburn’s achievements </a:t>
            </a:r>
            <a:r>
              <a:rPr lang="en-US" altLang="zh-CN" sz="3800" b="1">
                <a:solidFill>
                  <a:srgbClr val="FF0066"/>
                </a:solidFill>
                <a:latin typeface="Times New Roman" panose="02020603050405020304" pitchFamily="18" charset="0"/>
              </a:rPr>
              <a:t>went beyond</a:t>
            </a:r>
            <a:r>
              <a:rPr lang="en-US" altLang="zh-CN" sz="3800" b="1">
                <a:latin typeface="Times New Roman" panose="02020603050405020304" pitchFamily="18" charset="0"/>
              </a:rPr>
              <a:t> </a:t>
            </a:r>
          </a:p>
          <a:p>
            <a:r>
              <a:rPr lang="en-US" altLang="zh-CN" sz="3800" b="1">
                <a:latin typeface="Times New Roman" panose="02020603050405020304" pitchFamily="18" charset="0"/>
              </a:rPr>
              <a:t>the film industry. </a:t>
            </a:r>
          </a:p>
        </p:txBody>
      </p:sp>
      <p:sp>
        <p:nvSpPr>
          <p:cNvPr id="50180" name="Text Box 4"/>
          <p:cNvSpPr txBox="1">
            <a:spLocks noChangeArrowheads="1"/>
          </p:cNvSpPr>
          <p:nvPr/>
        </p:nvSpPr>
        <p:spPr bwMode="auto">
          <a:xfrm>
            <a:off x="1752600" y="4953000"/>
            <a:ext cx="670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marL="342900" indent="-3429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a:latin typeface="Times New Roman" panose="02020603050405020304" pitchFamily="18" charset="0"/>
              </a:rPr>
              <a:t>   </a:t>
            </a:r>
            <a:r>
              <a:rPr lang="en-US" altLang="zh-CN" sz="3600" b="1">
                <a:latin typeface="Times New Roman" panose="02020603050405020304" pitchFamily="18" charset="0"/>
              </a:rPr>
              <a:t>Hepburn spent her last few years … She won many awards because of…. </a:t>
            </a:r>
          </a:p>
        </p:txBody>
      </p:sp>
      <p:sp>
        <p:nvSpPr>
          <p:cNvPr id="50181" name="Rectangle 5"/>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lstStyle/>
          <a:p>
            <a:pPr algn="ctr" defTabSz="913130"/>
            <a:r>
              <a:rPr lang="en-US" altLang="zh-CN" sz="3400" b="1">
                <a:solidFill>
                  <a:srgbClr val="008000"/>
                </a:solidFill>
              </a:rPr>
              <a:t>Her later life</a:t>
            </a:r>
          </a:p>
        </p:txBody>
      </p:sp>
      <p:pic>
        <p:nvPicPr>
          <p:cNvPr id="50182" name="Picture 6" descr="7e7f7909f4ec1cd43ac76349"/>
          <p:cNvPicPr>
            <a:picLocks noChangeAspect="1" noChangeArrowheads="1"/>
          </p:cNvPicPr>
          <p:nvPr/>
        </p:nvPicPr>
        <p:blipFill>
          <a:blip r:embed="rId3" cstate="email"/>
          <a:srcRect/>
          <a:stretch>
            <a:fillRect/>
          </a:stretch>
        </p:blipFill>
        <p:spPr bwMode="auto">
          <a:xfrm>
            <a:off x="838200" y="533400"/>
            <a:ext cx="18796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0d729944745d8d59510ffe98"/>
          <p:cNvPicPr>
            <a:picLocks noChangeAspect="1" noChangeArrowheads="1"/>
          </p:cNvPicPr>
          <p:nvPr/>
        </p:nvPicPr>
        <p:blipFill>
          <a:blip r:embed="rId4"/>
          <a:srcRect/>
          <a:stretch>
            <a:fillRect/>
          </a:stretch>
        </p:blipFill>
        <p:spPr bwMode="auto">
          <a:xfrm>
            <a:off x="6248400" y="533400"/>
            <a:ext cx="20272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Audrey_Hepburn_grave"/>
          <p:cNvPicPr>
            <a:picLocks noChangeAspect="1" noChangeArrowheads="1"/>
          </p:cNvPicPr>
          <p:nvPr/>
        </p:nvPicPr>
        <p:blipFill>
          <a:blip r:embed="rId2"/>
          <a:srcRect/>
          <a:stretch>
            <a:fillRect/>
          </a:stretch>
        </p:blipFill>
        <p:spPr bwMode="auto">
          <a:xfrm>
            <a:off x="2209800" y="1976438"/>
            <a:ext cx="45720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381000" y="639763"/>
            <a:ext cx="85836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In 1991, Hepburn discovered that she had cancer.</a:t>
            </a:r>
          </a:p>
        </p:txBody>
      </p:sp>
      <p:sp>
        <p:nvSpPr>
          <p:cNvPr id="51204" name="Text Box 4"/>
          <p:cNvSpPr txBox="1">
            <a:spLocks noChangeArrowheads="1"/>
          </p:cNvSpPr>
          <p:nvPr/>
        </p:nvSpPr>
        <p:spPr bwMode="auto">
          <a:xfrm>
            <a:off x="303213" y="43576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GB" altLang="zh-CN">
              <a:latin typeface="Tahoma" panose="020B0604030504040204" pitchFamily="34" charset="0"/>
            </a:endParaRPr>
          </a:p>
        </p:txBody>
      </p:sp>
      <p:sp>
        <p:nvSpPr>
          <p:cNvPr id="51205" name="Text Box 5"/>
          <p:cNvSpPr txBox="1">
            <a:spLocks noChangeArrowheads="1"/>
          </p:cNvSpPr>
          <p:nvPr/>
        </p:nvSpPr>
        <p:spPr bwMode="auto">
          <a:xfrm>
            <a:off x="533400" y="53340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On 20 January 1993, she passed away peacefully in her sleep.</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51203"/>
                                        </p:tgtEl>
                                        <p:attrNameLst>
                                          <p:attrName>style.visibility</p:attrName>
                                        </p:attrNameLst>
                                      </p:cBhvr>
                                      <p:to>
                                        <p:strVal val="visible"/>
                                      </p:to>
                                    </p:set>
                                    <p:anim to="" calcmode="lin" valueType="num">
                                      <p:cBhvr>
                                        <p:cTn id="7" dur="1" fill="hold"/>
                                        <p:tgtEl>
                                          <p:spTgt spid="51203"/>
                                        </p:tgtEl>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218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499"/>
                                          </p:stCondLst>
                                        </p:cTn>
                                        <p:tgtEl>
                                          <p:spTgt spid="51205"/>
                                        </p:tgtEl>
                                        <p:attrNameLst>
                                          <p:attrName>style.visibility</p:attrName>
                                        </p:attrNameLst>
                                      </p:cBhvr>
                                      <p:to>
                                        <p:strVal val="visible"/>
                                      </p:to>
                                    </p:set>
                                    <p:anim to="" calcmode="lin" valueType="num">
                                      <p:cBhvr>
                                        <p:cTn id="16" dur="1" fill="hold"/>
                                        <p:tgtEl>
                                          <p:spTgt spid="5120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1000" y="4724400"/>
            <a:ext cx="8305800" cy="1741488"/>
          </a:xfrm>
          <a:prstGeom prst="rect">
            <a:avLst/>
          </a:prstGeom>
          <a:noFill/>
          <a:ln>
            <a:noFill/>
          </a:ln>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r>
              <a:rPr lang="en-US" altLang="zh-CN" sz="3600" b="1" dirty="0">
                <a:solidFill>
                  <a:srgbClr val="FF0000"/>
                </a:solidFill>
                <a:latin typeface="Times New Roman" panose="02020603050405020304" pitchFamily="18" charset="0"/>
              </a:rPr>
              <a:t>When Hepburn died, the world felt very sad about the loss of a great beauty, a great actress and a great humanitarian.</a:t>
            </a:r>
          </a:p>
        </p:txBody>
      </p:sp>
      <p:pic>
        <p:nvPicPr>
          <p:cNvPr id="52227" name="Picture 3" descr="124004"/>
          <p:cNvPicPr>
            <a:picLocks noChangeAspect="1" noChangeArrowheads="1"/>
          </p:cNvPicPr>
          <p:nvPr/>
        </p:nvPicPr>
        <p:blipFill>
          <a:blip r:embed="rId2" cstate="email"/>
          <a:srcRect/>
          <a:stretch>
            <a:fillRect/>
          </a:stretch>
        </p:blipFill>
        <p:spPr bwMode="auto">
          <a:xfrm>
            <a:off x="2971800" y="762000"/>
            <a:ext cx="28035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76200"/>
            <a:ext cx="5627688"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r>
              <a:rPr lang="en-US" altLang="zh-CN" sz="3200" b="1" dirty="0">
                <a:latin typeface="Times New Roman" panose="02020603050405020304" pitchFamily="18" charset="0"/>
              </a:rPr>
              <a:t>Remember, if you ever need a helping hand, you’ll find one at the end of your arm. </a:t>
            </a:r>
            <a:br>
              <a:rPr lang="en-US" altLang="zh-CN" sz="3200" b="1" dirty="0">
                <a:latin typeface="Times New Roman" panose="02020603050405020304" pitchFamily="18" charset="0"/>
              </a:rPr>
            </a:br>
            <a:r>
              <a:rPr lang="zh-CN" altLang="en-US" sz="3200" b="1" dirty="0">
                <a:solidFill>
                  <a:srgbClr val="3333FF"/>
                </a:solidFill>
                <a:latin typeface="Times New Roman" panose="02020603050405020304" pitchFamily="18" charset="0"/>
              </a:rPr>
              <a:t>如果你在任何时候需要一只帮助之手</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你可以在你自己的手臂下面找到它。</a:t>
            </a:r>
          </a:p>
          <a:p>
            <a:pPr defTabSz="913130"/>
            <a:r>
              <a:rPr lang="en-US" altLang="zh-CN" sz="3200" b="1" dirty="0">
                <a:latin typeface="Times New Roman" panose="02020603050405020304" pitchFamily="18" charset="0"/>
              </a:rPr>
              <a:t>As you grow older you will discover that you have two hands; one for helping yourself, the other for helping others. </a:t>
            </a:r>
          </a:p>
          <a:p>
            <a:pPr defTabSz="913130"/>
            <a:r>
              <a:rPr lang="zh-CN" altLang="en-US" sz="3200" b="1" dirty="0">
                <a:solidFill>
                  <a:srgbClr val="3333FF"/>
                </a:solidFill>
                <a:latin typeface="Times New Roman" panose="02020603050405020304" pitchFamily="18" charset="0"/>
              </a:rPr>
              <a:t>随着年龄的增长</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你会发现你有两只手： 一只用来帮助自己</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另一只用来帮助别人。</a:t>
            </a:r>
          </a:p>
        </p:txBody>
      </p:sp>
      <p:sp>
        <p:nvSpPr>
          <p:cNvPr id="453635" name="WordArt 3"/>
          <p:cNvSpPr>
            <a:spLocks noChangeArrowheads="1" noChangeShapeType="1" noTextEdit="1"/>
          </p:cNvSpPr>
          <p:nvPr/>
        </p:nvSpPr>
        <p:spPr bwMode="auto">
          <a:xfrm>
            <a:off x="5486911" y="762000"/>
            <a:ext cx="3123693" cy="2286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defRPr/>
            </a:pPr>
            <a:r>
              <a:rPr lang="zh-CN" altLang="en-US" sz="3600" b="1" kern="10" dirty="0">
                <a:ln w="9525">
                  <a:round/>
                </a:ln>
                <a:gradFill rotWithShape="0">
                  <a:gsLst>
                    <a:gs pos="0">
                      <a:srgbClr val="FFFFCC"/>
                    </a:gs>
                    <a:gs pos="100000">
                      <a:srgbClr val="FF9999"/>
                    </a:gs>
                  </a:gsLst>
                  <a:lin ang="5400000" scaled="1"/>
                </a:gradFill>
                <a:latin typeface="华文行楷" panose="02010800040101010101" charset="-122"/>
                <a:ea typeface="华文行楷" panose="02010800040101010101" charset="-122"/>
              </a:rPr>
              <a:t>感悟</a:t>
            </a:r>
            <a:r>
              <a:rPr lang="en-US" altLang="zh-CN" sz="3600" b="1" kern="10" dirty="0">
                <a:ln w="9525">
                  <a:round/>
                </a:ln>
                <a:gradFill rotWithShape="0">
                  <a:gsLst>
                    <a:gs pos="0">
                      <a:srgbClr val="FFFFCC"/>
                    </a:gs>
                    <a:gs pos="100000">
                      <a:srgbClr val="FF9999"/>
                    </a:gs>
                  </a:gsLst>
                  <a:lin ang="5400000" scaled="1"/>
                </a:gradFill>
                <a:latin typeface="华文行楷" panose="02010800040101010101" charset="-122"/>
                <a:ea typeface="华文行楷" panose="02010800040101010101" charset="-122"/>
              </a:rPr>
              <a:t>!</a:t>
            </a:r>
            <a:endParaRPr lang="zh-CN" altLang="en-US" sz="3600" b="1" kern="10" dirty="0">
              <a:ln w="9525">
                <a:round/>
              </a:ln>
              <a:gradFill rotWithShape="0">
                <a:gsLst>
                  <a:gs pos="0">
                    <a:srgbClr val="FFFFCC"/>
                  </a:gs>
                  <a:gs pos="100000">
                    <a:srgbClr val="FF9999"/>
                  </a:gs>
                </a:gsLst>
                <a:lin ang="5400000" scaled="1"/>
              </a:gradFill>
              <a:latin typeface="华文行楷" panose="02010800040101010101" charset="-122"/>
              <a:ea typeface="华文行楷" panose="02010800040101010101" charset="-122"/>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down)">
                                      <p:cBhvr>
                                        <p:cTn id="7" dur="145">
                                          <p:stCondLst>
                                            <p:cond delay="0"/>
                                          </p:stCondLst>
                                        </p:cTn>
                                        <p:tgtEl>
                                          <p:spTgt spid="53250"/>
                                        </p:tgtEl>
                                      </p:cBhvr>
                                    </p:animEffect>
                                    <p:anim calcmode="lin" valueType="num">
                                      <p:cBhvr>
                                        <p:cTn id="8" dur="456" tmFilter="0,0; 0.14,0.36; 0.43,0.73; 0.71,0.91; 1.0,1.0">
                                          <p:stCondLst>
                                            <p:cond delay="0"/>
                                          </p:stCondLst>
                                        </p:cTn>
                                        <p:tgtEl>
                                          <p:spTgt spid="5325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325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325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325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3250"/>
                                        </p:tgtEl>
                                        <p:attrNameLst>
                                          <p:attrName>ppt_y</p:attrName>
                                        </p:attrNameLst>
                                      </p:cBhvr>
                                      <p:tavLst>
                                        <p:tav tm="0" fmla="#ppt_y-sin(pi*$)/81">
                                          <p:val>
                                            <p:fltVal val="0"/>
                                          </p:val>
                                        </p:tav>
                                        <p:tav tm="100000">
                                          <p:val>
                                            <p:fltVal val="1"/>
                                          </p:val>
                                        </p:tav>
                                      </p:tavLst>
                                    </p:anim>
                                    <p:animScale>
                                      <p:cBhvr>
                                        <p:cTn id="13" dur="7">
                                          <p:stCondLst>
                                            <p:cond delay="162"/>
                                          </p:stCondLst>
                                        </p:cTn>
                                        <p:tgtEl>
                                          <p:spTgt spid="53250"/>
                                        </p:tgtEl>
                                      </p:cBhvr>
                                      <p:to x="100000" y="60000"/>
                                    </p:animScale>
                                    <p:animScale>
                                      <p:cBhvr>
                                        <p:cTn id="14" dur="41" decel="50000">
                                          <p:stCondLst>
                                            <p:cond delay="169"/>
                                          </p:stCondLst>
                                        </p:cTn>
                                        <p:tgtEl>
                                          <p:spTgt spid="53250"/>
                                        </p:tgtEl>
                                      </p:cBhvr>
                                      <p:to x="100000" y="100000"/>
                                    </p:animScale>
                                    <p:animScale>
                                      <p:cBhvr>
                                        <p:cTn id="15" dur="7">
                                          <p:stCondLst>
                                            <p:cond delay="328"/>
                                          </p:stCondLst>
                                        </p:cTn>
                                        <p:tgtEl>
                                          <p:spTgt spid="53250"/>
                                        </p:tgtEl>
                                      </p:cBhvr>
                                      <p:to x="100000" y="80000"/>
                                    </p:animScale>
                                    <p:animScale>
                                      <p:cBhvr>
                                        <p:cTn id="16" dur="41" decel="50000">
                                          <p:stCondLst>
                                            <p:cond delay="335"/>
                                          </p:stCondLst>
                                        </p:cTn>
                                        <p:tgtEl>
                                          <p:spTgt spid="53250"/>
                                        </p:tgtEl>
                                      </p:cBhvr>
                                      <p:to x="100000" y="100000"/>
                                    </p:animScale>
                                    <p:animScale>
                                      <p:cBhvr>
                                        <p:cTn id="17" dur="7">
                                          <p:stCondLst>
                                            <p:cond delay="410"/>
                                          </p:stCondLst>
                                        </p:cTn>
                                        <p:tgtEl>
                                          <p:spTgt spid="53250"/>
                                        </p:tgtEl>
                                      </p:cBhvr>
                                      <p:to x="100000" y="90000"/>
                                    </p:animScale>
                                    <p:animScale>
                                      <p:cBhvr>
                                        <p:cTn id="18" dur="41" decel="50000">
                                          <p:stCondLst>
                                            <p:cond delay="417"/>
                                          </p:stCondLst>
                                        </p:cTn>
                                        <p:tgtEl>
                                          <p:spTgt spid="53250"/>
                                        </p:tgtEl>
                                      </p:cBhvr>
                                      <p:to x="100000" y="100000"/>
                                    </p:animScale>
                                    <p:animScale>
                                      <p:cBhvr>
                                        <p:cTn id="19" dur="7">
                                          <p:stCondLst>
                                            <p:cond delay="452"/>
                                          </p:stCondLst>
                                        </p:cTn>
                                        <p:tgtEl>
                                          <p:spTgt spid="53250"/>
                                        </p:tgtEl>
                                      </p:cBhvr>
                                      <p:to x="100000" y="95000"/>
                                    </p:animScale>
                                    <p:animScale>
                                      <p:cBhvr>
                                        <p:cTn id="20" dur="41" decel="50000">
                                          <p:stCondLst>
                                            <p:cond delay="458"/>
                                          </p:stCondLst>
                                        </p:cTn>
                                        <p:tgtEl>
                                          <p:spTgt spid="532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04800" y="306388"/>
            <a:ext cx="8596313"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spcBef>
                <a:spcPct val="20000"/>
              </a:spcBef>
            </a:pPr>
            <a:r>
              <a:rPr lang="zh-CN" altLang="en-US" sz="3400" b="1">
                <a:latin typeface="Times New Roman" panose="02020603050405020304" pitchFamily="18" charset="0"/>
              </a:rPr>
              <a:t>‘</a:t>
            </a:r>
            <a:r>
              <a:rPr lang="en-US" altLang="zh-CN" sz="3400" b="1">
                <a:latin typeface="Times New Roman" panose="02020603050405020304" pitchFamily="18" charset="0"/>
              </a:rPr>
              <a:t>The beauty of a woman is not in a facial mode, but the true beauty in a woman is reflected in her soul. It is the caring that she lovingly gives, the passion that she shows.’</a:t>
            </a:r>
          </a:p>
          <a:p>
            <a:pPr defTabSz="913130">
              <a:lnSpc>
                <a:spcPct val="105000"/>
              </a:lnSpc>
            </a:pPr>
            <a:r>
              <a:rPr lang="zh-CN" altLang="zh-CN" sz="3400" b="1">
                <a:solidFill>
                  <a:srgbClr val="3366FF"/>
                </a:solidFill>
                <a:latin typeface="Times New Roman" panose="02020603050405020304" pitchFamily="18" charset="0"/>
              </a:rPr>
              <a:t>女人的美丽不是体现在脸上，真正的美丽体现在她的灵魂。真正的美是她的亲切关怀与满腔热情。</a:t>
            </a:r>
          </a:p>
        </p:txBody>
      </p:sp>
      <p:sp>
        <p:nvSpPr>
          <p:cNvPr id="54275" name="Rectangle 3"/>
          <p:cNvSpPr>
            <a:spLocks noChangeArrowheads="1"/>
          </p:cNvSpPr>
          <p:nvPr/>
        </p:nvSpPr>
        <p:spPr bwMode="auto">
          <a:xfrm>
            <a:off x="304800" y="3962400"/>
            <a:ext cx="8839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spAutoFit/>
          </a:bodyPr>
          <a:lstStyle/>
          <a:p>
            <a:pPr defTabSz="913130"/>
            <a:r>
              <a:rPr lang="en-US" altLang="zh-CN" sz="3200" b="1">
                <a:solidFill>
                  <a:srgbClr val="FF3300"/>
                </a:solidFill>
                <a:latin typeface="Times New Roman" panose="02020603050405020304" pitchFamily="18" charset="0"/>
              </a:rPr>
              <a:t>It was written by the late educator-humorist Sam Levinson for his grandchild and read by Audrey Hepburn on Christmas Eve, 1992. It was also used by Ms. Hepburn on occasion when she was asked for beauty tips.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heckerboard(across)">
                                      <p:cBhvr>
                                        <p:cTn id="7" dur="5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blinds(horizontal)">
                                      <p:cBhvr>
                                        <p:cTn id="12"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692275" y="2403475"/>
            <a:ext cx="6700838" cy="10017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2" rIns="91423" bIns="45712">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6200" b="1" dirty="0">
                <a:solidFill>
                  <a:srgbClr val="333399"/>
                </a:solidFill>
              </a:rPr>
              <a:t>Language points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p:nvPr/>
        </p:nvGrpSpPr>
        <p:grpSpPr bwMode="auto">
          <a:xfrm>
            <a:off x="2514600" y="1068388"/>
            <a:ext cx="3886200" cy="912812"/>
            <a:chOff x="1584" y="432"/>
            <a:chExt cx="2448" cy="576"/>
          </a:xfrm>
        </p:grpSpPr>
        <p:pic>
          <p:nvPicPr>
            <p:cNvPr id="18435" name="Picture 3" descr="back 2"/>
            <p:cNvPicPr>
              <a:picLocks noChangeAspect="1" noChangeArrowheads="1"/>
            </p:cNvPicPr>
            <p:nvPr/>
          </p:nvPicPr>
          <p:blipFill>
            <a:blip r:embed="rId2" cstate="email"/>
            <a:srcRect/>
            <a:stretch>
              <a:fillRect/>
            </a:stretch>
          </p:blipFill>
          <p:spPr bwMode="auto">
            <a:xfrm>
              <a:off x="1584" y="432"/>
              <a:ext cx="24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908" y="508"/>
              <a:ext cx="18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008000"/>
                  </a:solidFill>
                  <a:latin typeface="Times New Roman" panose="02020603050405020304" pitchFamily="18" charset="0"/>
                </a:rPr>
                <a:t>Words review</a:t>
              </a:r>
            </a:p>
          </p:txBody>
        </p:sp>
      </p:grpSp>
      <p:sp>
        <p:nvSpPr>
          <p:cNvPr id="18437" name="Text Box 5"/>
          <p:cNvSpPr txBox="1">
            <a:spLocks noChangeArrowheads="1"/>
          </p:cNvSpPr>
          <p:nvPr/>
        </p:nvSpPr>
        <p:spPr bwMode="auto">
          <a:xfrm>
            <a:off x="0" y="2592388"/>
            <a:ext cx="4418013"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spcBef>
                <a:spcPct val="20000"/>
              </a:spcBef>
            </a:pPr>
            <a:r>
              <a:rPr lang="en-US" altLang="zh-CN" sz="3600" b="1">
                <a:latin typeface="Times New Roman" panose="02020603050405020304" pitchFamily="18" charset="0"/>
              </a:rPr>
              <a:t>final</a:t>
            </a:r>
          </a:p>
          <a:p>
            <a:pPr algn="r">
              <a:spcBef>
                <a:spcPct val="20000"/>
              </a:spcBef>
            </a:pPr>
            <a:r>
              <a:rPr lang="en-US" altLang="zh-CN" sz="3600" b="1">
                <a:latin typeface="Times New Roman" panose="02020603050405020304" pitchFamily="18" charset="0"/>
              </a:rPr>
              <a:t>peacefully</a:t>
            </a:r>
          </a:p>
          <a:p>
            <a:pPr algn="r">
              <a:spcBef>
                <a:spcPct val="20000"/>
              </a:spcBef>
            </a:pPr>
            <a:r>
              <a:rPr lang="en-US" altLang="zh-CN" sz="3600" b="1">
                <a:latin typeface="Times New Roman" panose="02020603050405020304" pitchFamily="18" charset="0"/>
              </a:rPr>
              <a:t>catch one’s attention</a:t>
            </a:r>
          </a:p>
          <a:p>
            <a:pPr algn="r">
              <a:spcBef>
                <a:spcPct val="20000"/>
              </a:spcBef>
            </a:pPr>
            <a:r>
              <a:rPr lang="en-US" altLang="zh-CN" sz="3600" b="1">
                <a:latin typeface="Times New Roman" panose="02020603050405020304" pitchFamily="18" charset="0"/>
              </a:rPr>
              <a:t>play a role of</a:t>
            </a:r>
          </a:p>
          <a:p>
            <a:pPr algn="r">
              <a:spcBef>
                <a:spcPct val="20000"/>
              </a:spcBef>
            </a:pPr>
            <a:r>
              <a:rPr lang="en-US" altLang="zh-CN" sz="3600" b="1">
                <a:latin typeface="Times New Roman" panose="02020603050405020304" pitchFamily="18" charset="0"/>
              </a:rPr>
              <a:t>pass away</a:t>
            </a:r>
          </a:p>
        </p:txBody>
      </p:sp>
      <p:sp>
        <p:nvSpPr>
          <p:cNvPr id="18438" name="Text Box 6"/>
          <p:cNvSpPr txBox="1">
            <a:spLocks noChangeArrowheads="1"/>
          </p:cNvSpPr>
          <p:nvPr/>
        </p:nvSpPr>
        <p:spPr bwMode="auto">
          <a:xfrm>
            <a:off x="4494213" y="2592388"/>
            <a:ext cx="4344987"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a:solidFill>
                  <a:srgbClr val="3333FF"/>
                </a:solidFill>
                <a:latin typeface="Times New Roman" panose="02020603050405020304" pitchFamily="18" charset="0"/>
              </a:rPr>
              <a:t>adj. </a:t>
            </a:r>
            <a:r>
              <a:rPr lang="zh-CN" altLang="en-US" sz="3600" b="1">
                <a:solidFill>
                  <a:srgbClr val="3333FF"/>
                </a:solidFill>
                <a:latin typeface="Times New Roman" panose="02020603050405020304" pitchFamily="18" charset="0"/>
              </a:rPr>
              <a:t>最终的，最后的</a:t>
            </a:r>
          </a:p>
          <a:p>
            <a:pPr>
              <a:spcBef>
                <a:spcPct val="20000"/>
              </a:spcBef>
            </a:pPr>
            <a:r>
              <a:rPr lang="en-US" altLang="zh-CN" sz="3600" b="1">
                <a:solidFill>
                  <a:srgbClr val="3333FF"/>
                </a:solidFill>
                <a:latin typeface="Times New Roman" panose="02020603050405020304" pitchFamily="18" charset="0"/>
              </a:rPr>
              <a:t>adv. </a:t>
            </a:r>
            <a:r>
              <a:rPr lang="zh-CN" altLang="en-US" sz="3600" b="1">
                <a:solidFill>
                  <a:srgbClr val="3333FF"/>
                </a:solidFill>
                <a:latin typeface="Times New Roman" panose="02020603050405020304" pitchFamily="18" charset="0"/>
              </a:rPr>
              <a:t>宁静地，和平地</a:t>
            </a:r>
          </a:p>
          <a:p>
            <a:pPr>
              <a:spcBef>
                <a:spcPct val="20000"/>
              </a:spcBef>
            </a:pPr>
            <a:r>
              <a:rPr lang="zh-CN" altLang="en-US" sz="3600" b="1">
                <a:solidFill>
                  <a:srgbClr val="3333FF"/>
                </a:solidFill>
                <a:latin typeface="Times New Roman" panose="02020603050405020304" pitchFamily="18" charset="0"/>
              </a:rPr>
              <a:t>吸引某人的注意</a:t>
            </a:r>
          </a:p>
          <a:p>
            <a:pPr>
              <a:spcBef>
                <a:spcPct val="20000"/>
              </a:spcBef>
            </a:pPr>
            <a:r>
              <a:rPr lang="zh-CN" altLang="en-US" sz="3600" b="1">
                <a:solidFill>
                  <a:srgbClr val="3333FF"/>
                </a:solidFill>
                <a:latin typeface="Times New Roman" panose="02020603050405020304" pitchFamily="18" charset="0"/>
              </a:rPr>
              <a:t>扮演</a:t>
            </a:r>
            <a:r>
              <a:rPr lang="en-US" altLang="zh-CN" sz="3600" b="1">
                <a:solidFill>
                  <a:srgbClr val="3333FF"/>
                </a:solidFill>
                <a:latin typeface="Times New Roman" panose="02020603050405020304" pitchFamily="18" charset="0"/>
              </a:rPr>
              <a:t>……</a:t>
            </a:r>
            <a:r>
              <a:rPr lang="zh-CN" altLang="en-US" sz="3600" b="1">
                <a:solidFill>
                  <a:srgbClr val="3333FF"/>
                </a:solidFill>
                <a:latin typeface="Times New Roman" panose="02020603050405020304" pitchFamily="18" charset="0"/>
              </a:rPr>
              <a:t>的角色</a:t>
            </a:r>
          </a:p>
          <a:p>
            <a:pPr>
              <a:spcBef>
                <a:spcPct val="20000"/>
              </a:spcBef>
            </a:pPr>
            <a:r>
              <a:rPr lang="zh-CN" altLang="en-US" sz="3600" b="1">
                <a:solidFill>
                  <a:srgbClr val="3333FF"/>
                </a:solidFill>
                <a:latin typeface="Times New Roman" panose="02020603050405020304" pitchFamily="18" charset="0"/>
              </a:rPr>
              <a:t>（委婉语）去世</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438">
                                            <p:txEl>
                                              <p:pRg st="0" end="0"/>
                                            </p:txEl>
                                          </p:spTgt>
                                        </p:tgtEl>
                                        <p:attrNameLst>
                                          <p:attrName>style.visibility</p:attrName>
                                        </p:attrNameLst>
                                      </p:cBhvr>
                                      <p:to>
                                        <p:strVal val="visible"/>
                                      </p:to>
                                    </p:set>
                                    <p:animEffect transition="in" filter="checkerboard(across)">
                                      <p:cBhvr>
                                        <p:cTn id="12" dur="500"/>
                                        <p:tgtEl>
                                          <p:spTgt spid="184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438">
                                            <p:txEl>
                                              <p:pRg st="1" end="1"/>
                                            </p:txEl>
                                          </p:spTgt>
                                        </p:tgtEl>
                                        <p:attrNameLst>
                                          <p:attrName>style.visibility</p:attrName>
                                        </p:attrNameLst>
                                      </p:cBhvr>
                                      <p:to>
                                        <p:strVal val="visible"/>
                                      </p:to>
                                    </p:set>
                                    <p:animEffect transition="in" filter="checkerboard(across)">
                                      <p:cBhvr>
                                        <p:cTn id="17" dur="500"/>
                                        <p:tgtEl>
                                          <p:spTgt spid="184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438">
                                            <p:txEl>
                                              <p:pRg st="2" end="2"/>
                                            </p:txEl>
                                          </p:spTgt>
                                        </p:tgtEl>
                                        <p:attrNameLst>
                                          <p:attrName>style.visibility</p:attrName>
                                        </p:attrNameLst>
                                      </p:cBhvr>
                                      <p:to>
                                        <p:strVal val="visible"/>
                                      </p:to>
                                    </p:set>
                                    <p:animEffect transition="in" filter="checkerboard(across)">
                                      <p:cBhvr>
                                        <p:cTn id="22" dur="500"/>
                                        <p:tgtEl>
                                          <p:spTgt spid="1843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8438">
                                            <p:txEl>
                                              <p:pRg st="3" end="3"/>
                                            </p:txEl>
                                          </p:spTgt>
                                        </p:tgtEl>
                                        <p:attrNameLst>
                                          <p:attrName>style.visibility</p:attrName>
                                        </p:attrNameLst>
                                      </p:cBhvr>
                                      <p:to>
                                        <p:strVal val="visible"/>
                                      </p:to>
                                    </p:set>
                                    <p:animEffect transition="in" filter="checkerboard(across)">
                                      <p:cBhvr>
                                        <p:cTn id="27" dur="500"/>
                                        <p:tgtEl>
                                          <p:spTgt spid="1843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8438">
                                            <p:txEl>
                                              <p:pRg st="4" end="4"/>
                                            </p:txEl>
                                          </p:spTgt>
                                        </p:tgtEl>
                                        <p:attrNameLst>
                                          <p:attrName>style.visibility</p:attrName>
                                        </p:attrNameLst>
                                      </p:cBhvr>
                                      <p:to>
                                        <p:strVal val="visible"/>
                                      </p:to>
                                    </p:set>
                                    <p:animEffect transition="in" filter="checkerboard(across)">
                                      <p:cBhvr>
                                        <p:cTn id="32" dur="500"/>
                                        <p:tgtEl>
                                          <p:spTgt spid="184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57200" y="806450"/>
            <a:ext cx="837723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dirty="0">
                <a:latin typeface="Times New Roman" panose="02020603050405020304" pitchFamily="18" charset="0"/>
              </a:rPr>
              <a:t>1. Hepburn’s beauty and charm caught the writer’s attention. =</a:t>
            </a:r>
          </a:p>
          <a:p>
            <a:pPr>
              <a:lnSpc>
                <a:spcPct val="120000"/>
              </a:lnSpc>
            </a:pPr>
            <a:r>
              <a:rPr lang="en-US" altLang="zh-CN" sz="3600" b="1" dirty="0">
                <a:solidFill>
                  <a:srgbClr val="CC0000"/>
                </a:solidFill>
                <a:latin typeface="Times New Roman" panose="02020603050405020304" pitchFamily="18" charset="0"/>
              </a:rPr>
              <a:t>The writer </a:t>
            </a:r>
            <a:r>
              <a:rPr lang="en-US" altLang="zh-CN" sz="3600" b="1" u="sng" dirty="0">
                <a:solidFill>
                  <a:srgbClr val="CC0000"/>
                </a:solidFill>
                <a:latin typeface="Times New Roman" panose="02020603050405020304" pitchFamily="18" charset="0"/>
              </a:rPr>
              <a:t>was attracted by</a:t>
            </a:r>
            <a:r>
              <a:rPr lang="en-US" altLang="zh-CN" sz="3600" b="1" dirty="0">
                <a:solidFill>
                  <a:srgbClr val="CC0000"/>
                </a:solidFill>
                <a:latin typeface="Times New Roman" panose="02020603050405020304" pitchFamily="18" charset="0"/>
              </a:rPr>
              <a:t> Hepburn’s beauty and charm.</a:t>
            </a:r>
          </a:p>
        </p:txBody>
      </p:sp>
      <p:sp>
        <p:nvSpPr>
          <p:cNvPr id="56323" name="Rectangle 3"/>
          <p:cNvSpPr>
            <a:spLocks noChangeArrowheads="1"/>
          </p:cNvSpPr>
          <p:nvPr/>
        </p:nvSpPr>
        <p:spPr bwMode="auto">
          <a:xfrm>
            <a:off x="457200" y="3533775"/>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r>
              <a:rPr lang="en-US" altLang="zh-CN" sz="3600" b="1" dirty="0" err="1">
                <a:solidFill>
                  <a:srgbClr val="008000"/>
                </a:solidFill>
                <a:latin typeface="Times New Roman" panose="02020603050405020304" pitchFamily="18" charset="0"/>
              </a:rPr>
              <a:t>sth</a:t>
            </a:r>
            <a:r>
              <a:rPr lang="en-US" altLang="zh-CN" sz="3600" b="1" dirty="0">
                <a:solidFill>
                  <a:srgbClr val="008000"/>
                </a:solidFill>
                <a:latin typeface="Times New Roman" panose="02020603050405020304" pitchFamily="18" charset="0"/>
              </a:rPr>
              <a:t>. catch </a:t>
            </a:r>
            <a:r>
              <a:rPr lang="en-US" altLang="zh-CN" sz="3600" b="1" dirty="0" err="1">
                <a:solidFill>
                  <a:srgbClr val="008000"/>
                </a:solidFill>
                <a:latin typeface="Times New Roman" panose="02020603050405020304" pitchFamily="18" charset="0"/>
              </a:rPr>
              <a:t>sb’s</a:t>
            </a:r>
            <a:r>
              <a:rPr lang="en-US" altLang="zh-CN" sz="3600" b="1" dirty="0">
                <a:solidFill>
                  <a:srgbClr val="008000"/>
                </a:solidFill>
                <a:latin typeface="Times New Roman" panose="02020603050405020304" pitchFamily="18" charset="0"/>
              </a:rPr>
              <a:t> attention. </a:t>
            </a:r>
          </a:p>
          <a:p>
            <a:pPr defTabSz="913130"/>
            <a:r>
              <a:rPr lang="zh-CN" altLang="en-US" sz="3600" b="1" dirty="0">
                <a:solidFill>
                  <a:srgbClr val="008000"/>
                </a:solidFill>
                <a:latin typeface="Times New Roman" panose="02020603050405020304" pitchFamily="18" charset="0"/>
              </a:rPr>
              <a:t>吸引或引起某人的注意 </a:t>
            </a:r>
          </a:p>
        </p:txBody>
      </p:sp>
      <p:sp>
        <p:nvSpPr>
          <p:cNvPr id="56324" name="Rectangle 4"/>
          <p:cNvSpPr>
            <a:spLocks noChangeArrowheads="1"/>
          </p:cNvSpPr>
          <p:nvPr/>
        </p:nvSpPr>
        <p:spPr bwMode="auto">
          <a:xfrm>
            <a:off x="457200" y="4830763"/>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spAutoFit/>
          </a:bodyPr>
          <a:lstStyle/>
          <a:p>
            <a:pPr defTabSz="913130"/>
            <a:r>
              <a:rPr lang="en-US" altLang="zh-CN" sz="3600" b="1" dirty="0">
                <a:latin typeface="Times New Roman" panose="02020603050405020304" pitchFamily="18" charset="0"/>
              </a:rPr>
              <a:t>Her sweet voice caught others’ attention. </a:t>
            </a:r>
          </a:p>
          <a:p>
            <a:pPr defTabSz="913130"/>
            <a:r>
              <a:rPr lang="zh-CN" altLang="en-US" sz="3600" b="1" dirty="0">
                <a:solidFill>
                  <a:srgbClr val="3333FF"/>
                </a:solidFill>
                <a:latin typeface="Times New Roman" panose="02020603050405020304" pitchFamily="18" charset="0"/>
              </a:rPr>
              <a:t>她甜美的声音引起了人们的注意。</a:t>
            </a:r>
            <a:r>
              <a:rPr lang="zh-CN" altLang="en-US" sz="3600" b="1" dirty="0">
                <a:latin typeface="Times New Roman" panose="02020603050405020304" pitchFamily="18" charset="0"/>
              </a:rPr>
              <a:t>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blinds(horizontal)">
                                      <p:cBhvr>
                                        <p:cTn id="7" dur="500"/>
                                        <p:tgtEl>
                                          <p:spTgt spid="563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blinds(horizontal)">
                                      <p:cBhvr>
                                        <p:cTn id="12" dur="500"/>
                                        <p:tgtEl>
                                          <p:spTgt spid="563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324">
                                            <p:txEl>
                                              <p:pRg st="0" end="0"/>
                                            </p:txEl>
                                          </p:spTgt>
                                        </p:tgtEl>
                                        <p:attrNameLst>
                                          <p:attrName>style.visibility</p:attrName>
                                        </p:attrNameLst>
                                      </p:cBhvr>
                                      <p:to>
                                        <p:strVal val="visible"/>
                                      </p:to>
                                    </p:set>
                                    <p:animEffect transition="in" filter="blinds(horizontal)">
                                      <p:cBhvr>
                                        <p:cTn id="17" dur="500"/>
                                        <p:tgtEl>
                                          <p:spTgt spid="563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324">
                                            <p:txEl>
                                              <p:pRg st="1" end="1"/>
                                            </p:txEl>
                                          </p:spTgt>
                                        </p:tgtEl>
                                        <p:attrNameLst>
                                          <p:attrName>style.visibility</p:attrName>
                                        </p:attrNameLst>
                                      </p:cBhvr>
                                      <p:to>
                                        <p:strVal val="visible"/>
                                      </p:to>
                                    </p:set>
                                    <p:animEffect transition="in" filter="blinds(horizontal)">
                                      <p:cBhvr>
                                        <p:cTn id="22" dur="500"/>
                                        <p:tgtEl>
                                          <p:spTgt spid="563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4800" y="587375"/>
            <a:ext cx="864235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r>
              <a:rPr lang="en-US" altLang="zh-CN" sz="3600" b="1" dirty="0">
                <a:latin typeface="Times New Roman" panose="02020603050405020304" pitchFamily="18" charset="0"/>
              </a:rPr>
              <a:t>2. Colette </a:t>
            </a:r>
            <a:r>
              <a:rPr lang="en-US" altLang="zh-CN" sz="3600" b="1" dirty="0">
                <a:solidFill>
                  <a:srgbClr val="FF0000"/>
                </a:solidFill>
                <a:latin typeface="Times New Roman" panose="02020603050405020304" pitchFamily="18" charset="0"/>
              </a:rPr>
              <a:t>insisted that</a:t>
            </a:r>
            <a:r>
              <a:rPr lang="en-US" altLang="zh-CN" sz="3600" b="1" dirty="0">
                <a:latin typeface="Times New Roman" panose="02020603050405020304" pitchFamily="18" charset="0"/>
              </a:rPr>
              <a:t> Hepburn was the perfect girl for the lead role in </a:t>
            </a:r>
            <a:r>
              <a:rPr lang="en-US" altLang="zh-CN" sz="3600" b="1" i="1" dirty="0">
                <a:latin typeface="Times New Roman" panose="02020603050405020304" pitchFamily="18" charset="0"/>
              </a:rPr>
              <a:t>Gigi</a:t>
            </a:r>
            <a:r>
              <a:rPr lang="en-US" altLang="zh-CN" sz="3600" b="1" dirty="0">
                <a:latin typeface="Times New Roman" panose="02020603050405020304" pitchFamily="18" charset="0"/>
              </a:rPr>
              <a:t>. </a:t>
            </a:r>
          </a:p>
          <a:p>
            <a:pPr defTabSz="913130"/>
            <a:r>
              <a:rPr lang="en-US" altLang="zh-CN" sz="3600" b="1" dirty="0">
                <a:solidFill>
                  <a:srgbClr val="008000"/>
                </a:solidFill>
                <a:latin typeface="Times New Roman" panose="02020603050405020304" pitchFamily="18" charset="0"/>
              </a:rPr>
              <a:t>insist that </a:t>
            </a:r>
            <a:r>
              <a:rPr lang="zh-CN" altLang="en-US" sz="3600" b="1" dirty="0">
                <a:solidFill>
                  <a:srgbClr val="008000"/>
                </a:solidFill>
                <a:latin typeface="Times New Roman" panose="02020603050405020304" pitchFamily="18" charset="0"/>
              </a:rPr>
              <a:t>表示“坚持认为，坚持宣称”时，从句 时态与主句相同。若表示“坚决要求”时，从句用</a:t>
            </a:r>
            <a:r>
              <a:rPr lang="en-US" altLang="zh-CN" sz="3600" b="1" dirty="0">
                <a:solidFill>
                  <a:srgbClr val="008000"/>
                </a:solidFill>
                <a:latin typeface="Times New Roman" panose="02020603050405020304" pitchFamily="18" charset="0"/>
              </a:rPr>
              <a:t>(should)+do </a:t>
            </a:r>
            <a:r>
              <a:rPr lang="en-US" altLang="zh-CN" sz="3600" b="1" dirty="0" err="1">
                <a:solidFill>
                  <a:srgbClr val="008000"/>
                </a:solidFill>
                <a:latin typeface="Times New Roman" panose="02020603050405020304" pitchFamily="18" charset="0"/>
              </a:rPr>
              <a:t>sth</a:t>
            </a:r>
            <a:r>
              <a:rPr lang="en-US" altLang="zh-CN" sz="3600" b="1" dirty="0">
                <a:solidFill>
                  <a:srgbClr val="008000"/>
                </a:solidFill>
                <a:latin typeface="Times New Roman" panose="02020603050405020304" pitchFamily="18" charset="0"/>
              </a:rPr>
              <a:t>.</a:t>
            </a:r>
          </a:p>
          <a:p>
            <a:pPr defTabSz="913130"/>
            <a:r>
              <a:rPr lang="zh-CN" altLang="en-US" sz="3600" b="1" dirty="0">
                <a:latin typeface="Times New Roman" panose="02020603050405020304" pitchFamily="18" charset="0"/>
              </a:rPr>
              <a:t>那个男子坚持说他不在那里。</a:t>
            </a:r>
          </a:p>
          <a:p>
            <a:pPr defTabSz="913130"/>
            <a:r>
              <a:rPr lang="en-US" altLang="zh-CN" sz="3600" b="1" dirty="0">
                <a:solidFill>
                  <a:srgbClr val="3333FF"/>
                </a:solidFill>
                <a:latin typeface="Times New Roman" panose="02020603050405020304" pitchFamily="18" charset="0"/>
              </a:rPr>
              <a:t>The man insisted that he was not there.</a:t>
            </a:r>
          </a:p>
          <a:p>
            <a:pPr defTabSz="913130"/>
            <a:r>
              <a:rPr lang="zh-CN" altLang="en-US" sz="3600" b="1" dirty="0">
                <a:latin typeface="Times New Roman" panose="02020603050405020304" pitchFamily="18" charset="0"/>
              </a:rPr>
              <a:t>他坚持要求我们必须</a:t>
            </a:r>
            <a:r>
              <a:rPr lang="en-US" altLang="zh-CN" sz="3600" b="1" dirty="0">
                <a:latin typeface="Times New Roman" panose="02020603050405020304" pitchFamily="18" charset="0"/>
              </a:rPr>
              <a:t>5</a:t>
            </a:r>
            <a:r>
              <a:rPr lang="zh-CN" altLang="en-US" sz="3600" b="1" dirty="0">
                <a:latin typeface="Times New Roman" panose="02020603050405020304" pitchFamily="18" charset="0"/>
              </a:rPr>
              <a:t>点前完成工作。</a:t>
            </a:r>
          </a:p>
          <a:p>
            <a:pPr defTabSz="913130"/>
            <a:r>
              <a:rPr lang="en-US" altLang="zh-CN" sz="3600" b="1" dirty="0">
                <a:solidFill>
                  <a:srgbClr val="3333FF"/>
                </a:solidFill>
                <a:latin typeface="Times New Roman" panose="02020603050405020304" pitchFamily="18" charset="0"/>
              </a:rPr>
              <a:t>He insisted that we should finish the work before 5 o’clock.</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strips(downLeft)">
                                      <p:cBhvr>
                                        <p:cTn id="7" dur="5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strips(downLeft)">
                                      <p:cBhvr>
                                        <p:cTn id="12" dur="500"/>
                                        <p:tgtEl>
                                          <p:spTgt spid="57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7346">
                                            <p:txEl>
                                              <p:pRg st="2" end="2"/>
                                            </p:txEl>
                                          </p:spTgt>
                                        </p:tgtEl>
                                        <p:attrNameLst>
                                          <p:attrName>style.visibility</p:attrName>
                                        </p:attrNameLst>
                                      </p:cBhvr>
                                      <p:to>
                                        <p:strVal val="visible"/>
                                      </p:to>
                                    </p:set>
                                    <p:animEffect transition="in" filter="strips(downLeft)">
                                      <p:cBhvr>
                                        <p:cTn id="17" dur="500"/>
                                        <p:tgtEl>
                                          <p:spTgt spid="573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7346">
                                            <p:txEl>
                                              <p:pRg st="3" end="3"/>
                                            </p:txEl>
                                          </p:spTgt>
                                        </p:tgtEl>
                                        <p:attrNameLst>
                                          <p:attrName>style.visibility</p:attrName>
                                        </p:attrNameLst>
                                      </p:cBhvr>
                                      <p:to>
                                        <p:strVal val="visible"/>
                                      </p:to>
                                    </p:set>
                                    <p:animEffect transition="in" filter="strips(downLeft)">
                                      <p:cBhvr>
                                        <p:cTn id="22" dur="500"/>
                                        <p:tgtEl>
                                          <p:spTgt spid="573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7346">
                                            <p:txEl>
                                              <p:pRg st="4" end="4"/>
                                            </p:txEl>
                                          </p:spTgt>
                                        </p:tgtEl>
                                        <p:attrNameLst>
                                          <p:attrName>style.visibility</p:attrName>
                                        </p:attrNameLst>
                                      </p:cBhvr>
                                      <p:to>
                                        <p:strVal val="visible"/>
                                      </p:to>
                                    </p:set>
                                    <p:animEffect transition="in" filter="strips(downLeft)">
                                      <p:cBhvr>
                                        <p:cTn id="27" dur="500"/>
                                        <p:tgtEl>
                                          <p:spTgt spid="573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7346">
                                            <p:txEl>
                                              <p:pRg st="5" end="5"/>
                                            </p:txEl>
                                          </p:spTgt>
                                        </p:tgtEl>
                                        <p:attrNameLst>
                                          <p:attrName>style.visibility</p:attrName>
                                        </p:attrNameLst>
                                      </p:cBhvr>
                                      <p:to>
                                        <p:strVal val="visible"/>
                                      </p:to>
                                    </p:set>
                                    <p:animEffect transition="in" filter="strips(downLeft)">
                                      <p:cBhvr>
                                        <p:cTn id="32" dur="500"/>
                                        <p:tgtEl>
                                          <p:spTgt spid="573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990600" y="2211388"/>
            <a:ext cx="71628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600" b="1" dirty="0">
                <a:solidFill>
                  <a:srgbClr val="008000"/>
                </a:solidFill>
                <a:latin typeface="Times New Roman" panose="02020603050405020304" pitchFamily="18" charset="0"/>
              </a:rPr>
              <a:t>insist on </a:t>
            </a:r>
            <a:r>
              <a:rPr lang="en-US" altLang="zh-CN" sz="3600" b="1" dirty="0" err="1">
                <a:solidFill>
                  <a:srgbClr val="008000"/>
                </a:solidFill>
                <a:latin typeface="Times New Roman" panose="02020603050405020304" pitchFamily="18" charset="0"/>
              </a:rPr>
              <a:t>sth</a:t>
            </a:r>
            <a:r>
              <a:rPr lang="en-US" altLang="zh-CN" sz="3600" b="1" dirty="0">
                <a:solidFill>
                  <a:srgbClr val="008000"/>
                </a:solidFill>
                <a:latin typeface="Times New Roman" panose="02020603050405020304" pitchFamily="18" charset="0"/>
              </a:rPr>
              <a:t>./doing </a:t>
            </a:r>
            <a:r>
              <a:rPr lang="en-US" altLang="zh-CN" sz="3600" b="1" dirty="0" err="1">
                <a:solidFill>
                  <a:srgbClr val="008000"/>
                </a:solidFill>
                <a:latin typeface="Times New Roman" panose="02020603050405020304" pitchFamily="18" charset="0"/>
              </a:rPr>
              <a:t>sth</a:t>
            </a:r>
            <a:r>
              <a:rPr lang="en-US" altLang="zh-CN" sz="3600" b="1" dirty="0">
                <a:solidFill>
                  <a:srgbClr val="008000"/>
                </a:solidFill>
                <a:latin typeface="Times New Roman" panose="02020603050405020304" pitchFamily="18" charset="0"/>
              </a:rPr>
              <a:t>.</a:t>
            </a:r>
            <a:r>
              <a:rPr lang="en-US" altLang="zh-CN" sz="3600" b="1" dirty="0">
                <a:latin typeface="Times New Roman" panose="02020603050405020304" pitchFamily="18" charset="0"/>
              </a:rPr>
              <a:t> </a:t>
            </a:r>
          </a:p>
          <a:p>
            <a:pPr>
              <a:spcBef>
                <a:spcPct val="20000"/>
              </a:spcBef>
            </a:pPr>
            <a:r>
              <a:rPr lang="zh-CN" altLang="en-US" sz="3600" b="1" dirty="0">
                <a:latin typeface="Times New Roman" panose="02020603050405020304" pitchFamily="18" charset="0"/>
              </a:rPr>
              <a:t>他坚持要把他的照片给我看。</a:t>
            </a:r>
          </a:p>
          <a:p>
            <a:pPr>
              <a:spcBef>
                <a:spcPct val="20000"/>
              </a:spcBef>
            </a:pPr>
            <a:r>
              <a:rPr lang="en-US" altLang="zh-CN" sz="3600" b="1" dirty="0">
                <a:solidFill>
                  <a:srgbClr val="3333FF"/>
                </a:solidFill>
                <a:latin typeface="Times New Roman" panose="02020603050405020304" pitchFamily="18" charset="0"/>
              </a:rPr>
              <a:t>He insisted on showing me his pictures.</a:t>
            </a:r>
            <a:endParaRPr lang="en-US" altLang="zh-CN" sz="36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strips(downLeft)">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 y="1524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spAutoFit/>
          </a:bodyPr>
          <a:lstStyle/>
          <a:p>
            <a:pPr defTabSz="913130"/>
            <a:r>
              <a:rPr lang="en-US" altLang="zh-CN" sz="3600" b="1" dirty="0">
                <a:latin typeface="Times New Roman" panose="02020603050405020304" pitchFamily="18" charset="0"/>
              </a:rPr>
              <a:t>3. Hepburn’s achievements </a:t>
            </a:r>
            <a:r>
              <a:rPr lang="en-US" altLang="zh-CN" sz="3600" b="1" dirty="0">
                <a:solidFill>
                  <a:srgbClr val="FF0000"/>
                </a:solidFill>
                <a:latin typeface="Times New Roman" panose="02020603050405020304" pitchFamily="18" charset="0"/>
              </a:rPr>
              <a:t>went beyond</a:t>
            </a:r>
            <a:r>
              <a:rPr lang="en-US" altLang="zh-CN" sz="3600" b="1" dirty="0">
                <a:latin typeface="Times New Roman" panose="02020603050405020304" pitchFamily="18" charset="0"/>
              </a:rPr>
              <a:t> the film industry. </a:t>
            </a:r>
          </a:p>
        </p:txBody>
      </p:sp>
      <p:sp>
        <p:nvSpPr>
          <p:cNvPr id="59395" name="Rectangle 3"/>
          <p:cNvSpPr>
            <a:spLocks noChangeArrowheads="1"/>
          </p:cNvSpPr>
          <p:nvPr/>
        </p:nvSpPr>
        <p:spPr bwMode="auto">
          <a:xfrm>
            <a:off x="4037013" y="687388"/>
            <a:ext cx="47021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r>
              <a:rPr lang="en-US" altLang="zh-CN" sz="3600" b="1">
                <a:solidFill>
                  <a:srgbClr val="008000"/>
                </a:solidFill>
                <a:latin typeface="Times New Roman" panose="02020603050405020304" pitchFamily="18" charset="0"/>
              </a:rPr>
              <a:t>go beyond </a:t>
            </a:r>
            <a:r>
              <a:rPr lang="zh-CN" altLang="en-US" sz="3600" b="1">
                <a:solidFill>
                  <a:srgbClr val="008000"/>
                </a:solidFill>
                <a:latin typeface="Times New Roman" panose="02020603050405020304" pitchFamily="18" charset="0"/>
              </a:rPr>
              <a:t>超过，胜过 </a:t>
            </a:r>
          </a:p>
        </p:txBody>
      </p:sp>
      <p:sp>
        <p:nvSpPr>
          <p:cNvPr id="59396" name="Text Box 4"/>
          <p:cNvSpPr txBox="1">
            <a:spLocks noChangeArrowheads="1"/>
          </p:cNvSpPr>
          <p:nvPr/>
        </p:nvSpPr>
        <p:spPr bwMode="auto">
          <a:xfrm>
            <a:off x="228600" y="1449388"/>
            <a:ext cx="83058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a:latin typeface="Times New Roman" panose="02020603050405020304" pitchFamily="18" charset="0"/>
              </a:rPr>
              <a:t>这件工作非我力所能及。 </a:t>
            </a:r>
          </a:p>
          <a:p>
            <a:r>
              <a:rPr lang="en-US" altLang="zh-CN" sz="3600" b="1">
                <a:solidFill>
                  <a:srgbClr val="3333FF"/>
                </a:solidFill>
                <a:latin typeface="Times New Roman" panose="02020603050405020304" pitchFamily="18" charset="0"/>
              </a:rPr>
              <a:t>This job goes/is beyond my ability.</a:t>
            </a:r>
          </a:p>
          <a:p>
            <a:r>
              <a:rPr lang="zh-CN" altLang="en-US" sz="3600" b="1">
                <a:latin typeface="Times New Roman" panose="02020603050405020304" pitchFamily="18" charset="0"/>
              </a:rPr>
              <a:t>这篇文章超出了我的理解力。</a:t>
            </a:r>
          </a:p>
          <a:p>
            <a:r>
              <a:rPr lang="en-US" altLang="zh-CN" sz="3600" b="1">
                <a:solidFill>
                  <a:srgbClr val="3333FF"/>
                </a:solidFill>
                <a:latin typeface="Times New Roman" panose="02020603050405020304" pitchFamily="18" charset="0"/>
              </a:rPr>
              <a:t>The article goes/is beyond my understanding.</a:t>
            </a:r>
          </a:p>
          <a:p>
            <a:r>
              <a:rPr lang="en-US" altLang="zh-CN" sz="3600" b="1">
                <a:solidFill>
                  <a:srgbClr val="FF00FF"/>
                </a:solidFill>
                <a:latin typeface="Times New Roman" panose="02020603050405020304" pitchFamily="18" charset="0"/>
              </a:rPr>
              <a:t>go beyond the limit </a:t>
            </a:r>
            <a:r>
              <a:rPr lang="zh-CN" altLang="en-US" sz="3600" b="1">
                <a:solidFill>
                  <a:srgbClr val="FF00FF"/>
                </a:solidFill>
                <a:latin typeface="Times New Roman" panose="02020603050405020304" pitchFamily="18" charset="0"/>
              </a:rPr>
              <a:t>超过限度 </a:t>
            </a:r>
          </a:p>
          <a:p>
            <a:r>
              <a:rPr lang="en-US" altLang="zh-CN" sz="3600" b="1">
                <a:solidFill>
                  <a:srgbClr val="FF00FF"/>
                </a:solidFill>
                <a:latin typeface="Times New Roman" panose="02020603050405020304" pitchFamily="18" charset="0"/>
              </a:rPr>
              <a:t>go beyond one's duty in doing sth.</a:t>
            </a:r>
          </a:p>
          <a:p>
            <a:r>
              <a:rPr lang="zh-CN" altLang="en-US" sz="3600" b="1">
                <a:solidFill>
                  <a:srgbClr val="FF00FF"/>
                </a:solidFill>
                <a:latin typeface="Times New Roman" panose="02020603050405020304" pitchFamily="18" charset="0"/>
              </a:rPr>
              <a:t>超越职权范围做某事</a:t>
            </a:r>
          </a:p>
          <a:p>
            <a:r>
              <a:rPr lang="en-US" altLang="zh-CN" sz="3600" b="1">
                <a:solidFill>
                  <a:srgbClr val="FF00FF"/>
                </a:solidFill>
                <a:latin typeface="Times New Roman" panose="02020603050405020304" pitchFamily="18" charset="0"/>
              </a:rPr>
              <a:t>go beyond everything </a:t>
            </a:r>
            <a:r>
              <a:rPr lang="zh-CN" altLang="en-US" sz="3600" b="1">
                <a:solidFill>
                  <a:srgbClr val="FF00FF"/>
                </a:solidFill>
                <a:latin typeface="Times New Roman" panose="02020603050405020304" pitchFamily="18" charset="0"/>
              </a:rPr>
              <a:t>超越一切 </a:t>
            </a:r>
            <a:endParaRPr lang="zh-CN" altLang="en-US" sz="3600">
              <a:solidFill>
                <a:srgbClr val="FF00FF"/>
              </a:solidFill>
              <a:latin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9396">
                                            <p:txEl>
                                              <p:pRg st="0" end="0"/>
                                            </p:txEl>
                                          </p:spTgt>
                                        </p:tgtEl>
                                        <p:attrNameLst>
                                          <p:attrName>style.visibility</p:attrName>
                                        </p:attrNameLst>
                                      </p:cBhvr>
                                      <p:to>
                                        <p:strVal val="visible"/>
                                      </p:to>
                                    </p:set>
                                    <p:animEffect transition="in" filter="strips(downLeft)">
                                      <p:cBhvr>
                                        <p:cTn id="12" dur="500"/>
                                        <p:tgtEl>
                                          <p:spTgt spid="593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9396">
                                            <p:txEl>
                                              <p:pRg st="1" end="1"/>
                                            </p:txEl>
                                          </p:spTgt>
                                        </p:tgtEl>
                                        <p:attrNameLst>
                                          <p:attrName>style.visibility</p:attrName>
                                        </p:attrNameLst>
                                      </p:cBhvr>
                                      <p:to>
                                        <p:strVal val="visible"/>
                                      </p:to>
                                    </p:set>
                                    <p:animEffect transition="in" filter="strips(downLeft)">
                                      <p:cBhvr>
                                        <p:cTn id="17" dur="500"/>
                                        <p:tgtEl>
                                          <p:spTgt spid="593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9396">
                                            <p:txEl>
                                              <p:pRg st="2" end="2"/>
                                            </p:txEl>
                                          </p:spTgt>
                                        </p:tgtEl>
                                        <p:attrNameLst>
                                          <p:attrName>style.visibility</p:attrName>
                                        </p:attrNameLst>
                                      </p:cBhvr>
                                      <p:to>
                                        <p:strVal val="visible"/>
                                      </p:to>
                                    </p:set>
                                    <p:animEffect transition="in" filter="strips(downLeft)">
                                      <p:cBhvr>
                                        <p:cTn id="22" dur="500"/>
                                        <p:tgtEl>
                                          <p:spTgt spid="593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9396">
                                            <p:txEl>
                                              <p:pRg st="3" end="3"/>
                                            </p:txEl>
                                          </p:spTgt>
                                        </p:tgtEl>
                                        <p:attrNameLst>
                                          <p:attrName>style.visibility</p:attrName>
                                        </p:attrNameLst>
                                      </p:cBhvr>
                                      <p:to>
                                        <p:strVal val="visible"/>
                                      </p:to>
                                    </p:set>
                                    <p:animEffect transition="in" filter="strips(downLeft)">
                                      <p:cBhvr>
                                        <p:cTn id="27" dur="500"/>
                                        <p:tgtEl>
                                          <p:spTgt spid="593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9396">
                                            <p:txEl>
                                              <p:pRg st="4" end="4"/>
                                            </p:txEl>
                                          </p:spTgt>
                                        </p:tgtEl>
                                        <p:attrNameLst>
                                          <p:attrName>style.visibility</p:attrName>
                                        </p:attrNameLst>
                                      </p:cBhvr>
                                      <p:to>
                                        <p:strVal val="visible"/>
                                      </p:to>
                                    </p:set>
                                    <p:animEffect transition="in" filter="strips(downLeft)">
                                      <p:cBhvr>
                                        <p:cTn id="32" dur="500"/>
                                        <p:tgtEl>
                                          <p:spTgt spid="5939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9396">
                                            <p:txEl>
                                              <p:pRg st="5" end="5"/>
                                            </p:txEl>
                                          </p:spTgt>
                                        </p:tgtEl>
                                        <p:attrNameLst>
                                          <p:attrName>style.visibility</p:attrName>
                                        </p:attrNameLst>
                                      </p:cBhvr>
                                      <p:to>
                                        <p:strVal val="visible"/>
                                      </p:to>
                                    </p:set>
                                    <p:animEffect transition="in" filter="strips(downLeft)">
                                      <p:cBhvr>
                                        <p:cTn id="37" dur="500"/>
                                        <p:tgtEl>
                                          <p:spTgt spid="59396">
                                            <p:txEl>
                                              <p:pRg st="5" end="5"/>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59396">
                                            <p:txEl>
                                              <p:pRg st="6" end="6"/>
                                            </p:txEl>
                                          </p:spTgt>
                                        </p:tgtEl>
                                        <p:attrNameLst>
                                          <p:attrName>style.visibility</p:attrName>
                                        </p:attrNameLst>
                                      </p:cBhvr>
                                      <p:to>
                                        <p:strVal val="visible"/>
                                      </p:to>
                                    </p:set>
                                    <p:animEffect transition="in" filter="strips(downLeft)">
                                      <p:cBhvr>
                                        <p:cTn id="40" dur="500"/>
                                        <p:tgtEl>
                                          <p:spTgt spid="5939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59396">
                                            <p:txEl>
                                              <p:pRg st="7" end="7"/>
                                            </p:txEl>
                                          </p:spTgt>
                                        </p:tgtEl>
                                        <p:attrNameLst>
                                          <p:attrName>style.visibility</p:attrName>
                                        </p:attrNameLst>
                                      </p:cBhvr>
                                      <p:to>
                                        <p:strVal val="visible"/>
                                      </p:to>
                                    </p:set>
                                    <p:animEffect transition="in" filter="strips(downLeft)">
                                      <p:cBhvr>
                                        <p:cTn id="45" dur="500"/>
                                        <p:tgtEl>
                                          <p:spTgt spid="593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1000" y="3784600"/>
            <a:ext cx="83058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ctr">
            <a:spAutoFit/>
          </a:bodyPr>
          <a:lstStyle/>
          <a:p>
            <a:pPr defTabSz="913130">
              <a:lnSpc>
                <a:spcPct val="130000"/>
              </a:lnSpc>
            </a:pPr>
            <a:r>
              <a:rPr lang="zh-CN" altLang="en-US" sz="3600" b="1">
                <a:solidFill>
                  <a:srgbClr val="3333FF"/>
                </a:solidFill>
                <a:latin typeface="Times New Roman" panose="02020603050405020304" pitchFamily="18" charset="0"/>
              </a:rPr>
              <a:t>昨天，那位著名的数学家去世了。</a:t>
            </a:r>
            <a:endParaRPr lang="zh-CN" altLang="en-US" sz="3600" b="1">
              <a:latin typeface="Times New Roman" panose="02020603050405020304" pitchFamily="18" charset="0"/>
            </a:endParaRPr>
          </a:p>
          <a:p>
            <a:pPr defTabSz="913130">
              <a:lnSpc>
                <a:spcPct val="130000"/>
              </a:lnSpc>
            </a:pPr>
            <a:r>
              <a:rPr lang="en-US" altLang="zh-CN" sz="3600" b="1">
                <a:latin typeface="Times New Roman" panose="02020603050405020304" pitchFamily="18" charset="0"/>
              </a:rPr>
              <a:t>That famous mathematician passed away yesterday.</a:t>
            </a:r>
          </a:p>
        </p:txBody>
      </p:sp>
      <p:sp>
        <p:nvSpPr>
          <p:cNvPr id="60419" name="Rectangle 3"/>
          <p:cNvSpPr>
            <a:spLocks noChangeArrowheads="1"/>
          </p:cNvSpPr>
          <p:nvPr/>
        </p:nvSpPr>
        <p:spPr bwMode="auto">
          <a:xfrm>
            <a:off x="381000" y="3016250"/>
            <a:ext cx="696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p>
            <a:pPr defTabSz="913130"/>
            <a:r>
              <a:rPr lang="en-US" altLang="zh-CN" sz="3600" b="1">
                <a:latin typeface="Times New Roman" panose="02020603050405020304" pitchFamily="18" charset="0"/>
              </a:rPr>
              <a:t>5.</a:t>
            </a:r>
            <a:r>
              <a:rPr lang="en-US" altLang="zh-CN" sz="3600" b="1">
                <a:solidFill>
                  <a:srgbClr val="008000"/>
                </a:solidFill>
                <a:latin typeface="Times New Roman" panose="02020603050405020304" pitchFamily="18" charset="0"/>
              </a:rPr>
              <a:t> </a:t>
            </a:r>
            <a:r>
              <a:rPr lang="en-US" altLang="zh-CN" sz="3600" b="1">
                <a:solidFill>
                  <a:srgbClr val="FF0000"/>
                </a:solidFill>
                <a:latin typeface="Times New Roman" panose="02020603050405020304" pitchFamily="18" charset="0"/>
              </a:rPr>
              <a:t>pass away</a:t>
            </a:r>
            <a:r>
              <a:rPr lang="en-US" altLang="zh-CN" sz="3600" b="1">
                <a:solidFill>
                  <a:srgbClr val="008000"/>
                </a:solidFill>
                <a:latin typeface="Times New Roman" panose="02020603050405020304" pitchFamily="18" charset="0"/>
              </a:rPr>
              <a:t> </a:t>
            </a:r>
            <a:r>
              <a:rPr lang="zh-CN" altLang="en-US" sz="3600" b="1">
                <a:solidFill>
                  <a:srgbClr val="008000"/>
                </a:solidFill>
                <a:latin typeface="Times New Roman" panose="02020603050405020304" pitchFamily="18" charset="0"/>
              </a:rPr>
              <a:t>委婉语，表示“去世” </a:t>
            </a:r>
          </a:p>
        </p:txBody>
      </p:sp>
      <p:sp>
        <p:nvSpPr>
          <p:cNvPr id="60420" name="Text Box 4"/>
          <p:cNvSpPr txBox="1">
            <a:spLocks noChangeArrowheads="1"/>
          </p:cNvSpPr>
          <p:nvPr/>
        </p:nvSpPr>
        <p:spPr bwMode="auto">
          <a:xfrm>
            <a:off x="381000" y="687388"/>
            <a:ext cx="81534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3600" b="1">
                <a:latin typeface="Times New Roman" panose="02020603050405020304" pitchFamily="18" charset="0"/>
              </a:rPr>
              <a:t>4.</a:t>
            </a:r>
            <a:r>
              <a:rPr lang="en-US" altLang="zh-CN" sz="3600" b="1">
                <a:solidFill>
                  <a:srgbClr val="008000"/>
                </a:solidFill>
                <a:latin typeface="Times New Roman" panose="02020603050405020304" pitchFamily="18" charset="0"/>
              </a:rPr>
              <a:t> </a:t>
            </a:r>
            <a:r>
              <a:rPr lang="en-US" altLang="zh-CN" sz="3600" b="1">
                <a:solidFill>
                  <a:srgbClr val="FF0000"/>
                </a:solidFill>
                <a:latin typeface="Times New Roman" panose="02020603050405020304" pitchFamily="18" charset="0"/>
              </a:rPr>
              <a:t>UNICEF</a:t>
            </a:r>
            <a:r>
              <a:rPr lang="en-US" altLang="zh-CN" sz="3600" b="1">
                <a:solidFill>
                  <a:srgbClr val="008000"/>
                </a:solidFill>
                <a:latin typeface="Times New Roman" panose="02020603050405020304" pitchFamily="18" charset="0"/>
              </a:rPr>
              <a:t> </a:t>
            </a:r>
            <a:r>
              <a:rPr lang="en-US" altLang="zh-CN" sz="3600" b="1">
                <a:latin typeface="Times New Roman" panose="02020603050405020304" pitchFamily="18" charset="0"/>
              </a:rPr>
              <a:t>      </a:t>
            </a:r>
            <a:r>
              <a:rPr lang="zh-CN" altLang="en-US" sz="3600" b="1">
                <a:solidFill>
                  <a:srgbClr val="008000"/>
                </a:solidFill>
                <a:latin typeface="Times New Roman" panose="02020603050405020304" pitchFamily="18" charset="0"/>
              </a:rPr>
              <a:t>联合国儿童基金会</a:t>
            </a:r>
          </a:p>
          <a:p>
            <a:pPr>
              <a:lnSpc>
                <a:spcPct val="130000"/>
              </a:lnSpc>
            </a:pPr>
            <a:r>
              <a:rPr lang="en-US" altLang="zh-CN" sz="3600" b="1">
                <a:latin typeface="Times New Roman" panose="02020603050405020304" pitchFamily="18" charset="0"/>
              </a:rPr>
              <a:t>United Nations International Children’s Emergency Fund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strips(downLeft)">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strips(downLeft)">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19"/>
                                        </p:tgtEl>
                                        <p:attrNameLst>
                                          <p:attrName>style.visibility</p:attrName>
                                        </p:attrNameLst>
                                      </p:cBhvr>
                                      <p:to>
                                        <p:strVal val="visible"/>
                                      </p:to>
                                    </p:set>
                                    <p:animEffect transition="in" filter="blinds(horizontal)">
                                      <p:cBhvr>
                                        <p:cTn id="17" dur="500"/>
                                        <p:tgtEl>
                                          <p:spTgt spid="604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18">
                                            <p:txEl>
                                              <p:pRg st="0" end="0"/>
                                            </p:txEl>
                                          </p:spTgt>
                                        </p:tgtEl>
                                        <p:attrNameLst>
                                          <p:attrName>style.visibility</p:attrName>
                                        </p:attrNameLst>
                                      </p:cBhvr>
                                      <p:to>
                                        <p:strVal val="visible"/>
                                      </p:to>
                                    </p:set>
                                    <p:animEffect transition="in" filter="blinds(horizontal)">
                                      <p:cBhvr>
                                        <p:cTn id="22" dur="500"/>
                                        <p:tgtEl>
                                          <p:spTgt spid="604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0418">
                                            <p:txEl>
                                              <p:pRg st="1" end="1"/>
                                            </p:txEl>
                                          </p:spTgt>
                                        </p:tgtEl>
                                        <p:attrNameLst>
                                          <p:attrName>style.visibility</p:attrName>
                                        </p:attrNameLst>
                                      </p:cBhvr>
                                      <p:to>
                                        <p:strVal val="visible"/>
                                      </p:to>
                                    </p:set>
                                    <p:animEffect transition="in" filter="blinds(horizontal)">
                                      <p:cBhvr>
                                        <p:cTn id="27" dur="500"/>
                                        <p:tgtEl>
                                          <p:spTgt spid="604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667000" y="306388"/>
            <a:ext cx="3349625" cy="668337"/>
          </a:xfrm>
          <a:prstGeom prst="rect">
            <a:avLst/>
          </a:prstGeom>
          <a:noFill/>
          <a:ln>
            <a:noFill/>
          </a:ln>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28575">
                <a:solidFill>
                  <a:srgbClr val="008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Times New Roman" panose="02020603050405020304" pitchFamily="18" charset="0"/>
              </a:rPr>
              <a:t>Let the word fly</a:t>
            </a:r>
          </a:p>
        </p:txBody>
      </p:sp>
      <p:pic>
        <p:nvPicPr>
          <p:cNvPr id="61443" name="Picture 3" descr="4TTY"/>
          <p:cNvPicPr>
            <a:picLocks noChangeAspect="1" noChangeArrowheads="1" noCrop="1"/>
          </p:cNvPicPr>
          <p:nvPr/>
        </p:nvPicPr>
        <p:blipFill>
          <a:blip r:embed="rId2"/>
          <a:srcRect/>
          <a:stretch>
            <a:fillRect/>
          </a:stretch>
        </p:blipFill>
        <p:spPr bwMode="auto">
          <a:xfrm>
            <a:off x="5867400" y="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457200" y="9906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solidFill>
                  <a:srgbClr val="008000"/>
                </a:solidFill>
                <a:latin typeface="Times New Roman" panose="02020603050405020304" pitchFamily="18" charset="0"/>
              </a:rPr>
              <a:t>What’s the meaning of ‘act’ in each </a:t>
            </a:r>
          </a:p>
          <a:p>
            <a:r>
              <a:rPr lang="en-US" altLang="zh-CN" sz="3600" b="1" dirty="0">
                <a:solidFill>
                  <a:srgbClr val="008000"/>
                </a:solidFill>
                <a:latin typeface="Times New Roman" panose="02020603050405020304" pitchFamily="18" charset="0"/>
              </a:rPr>
              <a:t>sentence? Guess!</a:t>
            </a:r>
          </a:p>
        </p:txBody>
      </p:sp>
      <p:sp>
        <p:nvSpPr>
          <p:cNvPr id="61445" name="Text Box 5"/>
          <p:cNvSpPr txBox="1">
            <a:spLocks noChangeArrowheads="1"/>
          </p:cNvSpPr>
          <p:nvPr/>
        </p:nvSpPr>
        <p:spPr bwMode="auto">
          <a:xfrm>
            <a:off x="488950" y="2133600"/>
            <a:ext cx="80073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The time for thinking is over, now we </a:t>
            </a:r>
          </a:p>
          <a:p>
            <a:r>
              <a:rPr lang="en-US" altLang="zh-CN" sz="3600" b="1">
                <a:latin typeface="Times New Roman" panose="02020603050405020304" pitchFamily="18" charset="0"/>
              </a:rPr>
              <a:t>have to </a:t>
            </a:r>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a:t>
            </a:r>
          </a:p>
          <a:p>
            <a:r>
              <a:rPr lang="en-US" altLang="zh-CN" sz="3600" b="1">
                <a:latin typeface="Times New Roman" panose="02020603050405020304" pitchFamily="18" charset="0"/>
              </a:rPr>
              <a:t>Don’t </a:t>
            </a:r>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 like a child! You are an adult</a:t>
            </a:r>
          </a:p>
          <a:p>
            <a:r>
              <a:rPr lang="en-US" altLang="zh-CN" sz="3600" b="1">
                <a:latin typeface="Times New Roman" panose="02020603050405020304" pitchFamily="18" charset="0"/>
              </a:rPr>
              <a:t>(</a:t>
            </a:r>
            <a:r>
              <a:rPr lang="zh-CN" altLang="en-US" sz="3600" b="1">
                <a:latin typeface="Times New Roman" panose="02020603050405020304" pitchFamily="18" charset="0"/>
              </a:rPr>
              <a:t>成年人</a:t>
            </a:r>
            <a:r>
              <a:rPr lang="en-US" altLang="zh-CN" sz="3600" b="1">
                <a:latin typeface="Times New Roman" panose="02020603050405020304" pitchFamily="18" charset="0"/>
              </a:rPr>
              <a:t>).</a:t>
            </a:r>
          </a:p>
          <a:p>
            <a:r>
              <a:rPr lang="en-US" altLang="zh-CN" sz="3600" b="1">
                <a:latin typeface="Times New Roman" panose="02020603050405020304" pitchFamily="18" charset="0"/>
              </a:rPr>
              <a:t>It takes a couple of minutes for the drug</a:t>
            </a:r>
          </a:p>
          <a:p>
            <a:r>
              <a:rPr lang="en-US" altLang="zh-CN" sz="3600" b="1">
                <a:latin typeface="Times New Roman" panose="02020603050405020304" pitchFamily="18" charset="0"/>
              </a:rPr>
              <a:t>to </a:t>
            </a:r>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a:t>
            </a:r>
          </a:p>
          <a:p>
            <a:r>
              <a:rPr lang="en-US" altLang="zh-CN" sz="3600" b="1">
                <a:latin typeface="Times New Roman" panose="02020603050405020304" pitchFamily="18" charset="0"/>
              </a:rPr>
              <a:t>Andy Lau </a:t>
            </a:r>
            <a:r>
              <a:rPr lang="en-US" altLang="zh-CN" sz="3600" b="1">
                <a:solidFill>
                  <a:srgbClr val="3333FF"/>
                </a:solidFill>
                <a:latin typeface="Times New Roman" panose="02020603050405020304" pitchFamily="18" charset="0"/>
              </a:rPr>
              <a:t>acts</a:t>
            </a:r>
            <a:r>
              <a:rPr lang="en-US" altLang="zh-CN" sz="3600" b="1">
                <a:latin typeface="Times New Roman" panose="02020603050405020304" pitchFamily="18" charset="0"/>
              </a:rPr>
              <a:t> very good in the movie</a:t>
            </a:r>
          </a:p>
          <a:p>
            <a:r>
              <a:rPr lang="en-US" altLang="zh-CN" sz="3600" b="1" i="1">
                <a:latin typeface="Times New Roman" panose="02020603050405020304" pitchFamily="18" charset="0"/>
              </a:rPr>
              <a:t>Shaolin Temple</a:t>
            </a:r>
            <a:r>
              <a:rPr lang="en-US" altLang="zh-CN" sz="3600" b="1">
                <a:latin typeface="Times New Roman" panose="02020603050405020304" pitchFamily="18" charset="0"/>
              </a:rPr>
              <a:t>.</a:t>
            </a:r>
          </a:p>
        </p:txBody>
      </p:sp>
      <p:sp>
        <p:nvSpPr>
          <p:cNvPr id="61446" name="Text Box 6"/>
          <p:cNvSpPr txBox="1">
            <a:spLocks noChangeArrowheads="1"/>
          </p:cNvSpPr>
          <p:nvPr/>
        </p:nvSpPr>
        <p:spPr bwMode="auto">
          <a:xfrm>
            <a:off x="3960813" y="2667000"/>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33FF"/>
                </a:solidFill>
                <a:latin typeface="Times New Roman" panose="02020603050405020304" pitchFamily="18" charset="0"/>
              </a:rPr>
              <a:t>vi.</a:t>
            </a:r>
            <a:r>
              <a:rPr lang="en-US" altLang="zh-CN" sz="3600" b="1">
                <a:solidFill>
                  <a:srgbClr val="3333FF"/>
                </a:solidFill>
              </a:rPr>
              <a:t> </a:t>
            </a:r>
            <a:r>
              <a:rPr lang="zh-CN" altLang="en-US" sz="3600" b="1">
                <a:solidFill>
                  <a:srgbClr val="3333FF"/>
                </a:solidFill>
              </a:rPr>
              <a:t>采取行动</a:t>
            </a:r>
          </a:p>
        </p:txBody>
      </p:sp>
      <p:sp>
        <p:nvSpPr>
          <p:cNvPr id="61447" name="Text Box 7"/>
          <p:cNvSpPr txBox="1">
            <a:spLocks noChangeArrowheads="1"/>
          </p:cNvSpPr>
          <p:nvPr/>
        </p:nvSpPr>
        <p:spPr bwMode="auto">
          <a:xfrm>
            <a:off x="3884613" y="3810000"/>
            <a:ext cx="305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33FF"/>
                </a:solidFill>
                <a:latin typeface="Times New Roman" panose="02020603050405020304" pitchFamily="18" charset="0"/>
              </a:rPr>
              <a:t>vi.</a:t>
            </a:r>
            <a:r>
              <a:rPr lang="en-US" altLang="zh-CN" sz="3600" b="1">
                <a:solidFill>
                  <a:srgbClr val="3333FF"/>
                </a:solidFill>
              </a:rPr>
              <a:t> </a:t>
            </a:r>
            <a:r>
              <a:rPr lang="zh-CN" altLang="en-US" sz="3600" b="1">
                <a:solidFill>
                  <a:srgbClr val="3333FF"/>
                </a:solidFill>
              </a:rPr>
              <a:t>举动，表现</a:t>
            </a:r>
          </a:p>
        </p:txBody>
      </p:sp>
      <p:sp>
        <p:nvSpPr>
          <p:cNvPr id="61448" name="Text Box 8"/>
          <p:cNvSpPr txBox="1">
            <a:spLocks noChangeArrowheads="1"/>
          </p:cNvSpPr>
          <p:nvPr/>
        </p:nvSpPr>
        <p:spPr bwMode="auto">
          <a:xfrm>
            <a:off x="4265613" y="4878388"/>
            <a:ext cx="19939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33FF"/>
                </a:solidFill>
                <a:latin typeface="Times New Roman" panose="02020603050405020304" pitchFamily="18" charset="0"/>
              </a:rPr>
              <a:t>v. </a:t>
            </a:r>
            <a:r>
              <a:rPr lang="zh-CN" altLang="en-US" sz="3600" b="1">
                <a:solidFill>
                  <a:srgbClr val="3333FF"/>
                </a:solidFill>
              </a:rPr>
              <a:t>起作用</a:t>
            </a:r>
          </a:p>
        </p:txBody>
      </p:sp>
      <p:sp>
        <p:nvSpPr>
          <p:cNvPr id="61449" name="Text Box 9"/>
          <p:cNvSpPr txBox="1">
            <a:spLocks noChangeArrowheads="1"/>
          </p:cNvSpPr>
          <p:nvPr/>
        </p:nvSpPr>
        <p:spPr bwMode="auto">
          <a:xfrm>
            <a:off x="4418013" y="6021388"/>
            <a:ext cx="2925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33FF"/>
                </a:solidFill>
                <a:latin typeface="Times New Roman" panose="02020603050405020304" pitchFamily="18" charset="0"/>
              </a:rPr>
              <a:t>v.</a:t>
            </a:r>
            <a:r>
              <a:rPr lang="en-US" altLang="zh-CN" sz="3600" b="1">
                <a:solidFill>
                  <a:srgbClr val="3333FF"/>
                </a:solidFill>
              </a:rPr>
              <a:t> </a:t>
            </a:r>
            <a:r>
              <a:rPr lang="zh-CN" altLang="en-US" sz="3600" b="1">
                <a:solidFill>
                  <a:srgbClr val="3333FF"/>
                </a:solidFill>
              </a:rPr>
              <a:t>演出，表演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1445"/>
                                        </p:tgtEl>
                                        <p:attrNameLst>
                                          <p:attrName>style.visibility</p:attrName>
                                        </p:attrNameLst>
                                      </p:cBhvr>
                                      <p:to>
                                        <p:strVal val="visible"/>
                                      </p:to>
                                    </p:set>
                                    <p:anim calcmode="lin" valueType="num">
                                      <p:cBhvr additive="base">
                                        <p:cTn id="11" dur="500" fill="hold"/>
                                        <p:tgtEl>
                                          <p:spTgt spid="61445"/>
                                        </p:tgtEl>
                                        <p:attrNameLst>
                                          <p:attrName>ppt_x</p:attrName>
                                        </p:attrNameLst>
                                      </p:cBhvr>
                                      <p:tavLst>
                                        <p:tav tm="0">
                                          <p:val>
                                            <p:strVal val="#ppt_x"/>
                                          </p:val>
                                        </p:tav>
                                        <p:tav tm="100000">
                                          <p:val>
                                            <p:strVal val="#ppt_x"/>
                                          </p:val>
                                        </p:tav>
                                      </p:tavLst>
                                    </p:anim>
                                    <p:anim calcmode="lin" valueType="num">
                                      <p:cBhvr additive="base">
                                        <p:cTn id="12"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46"/>
                                        </p:tgtEl>
                                        <p:attrNameLst>
                                          <p:attrName>style.visibility</p:attrName>
                                        </p:attrNameLst>
                                      </p:cBhvr>
                                      <p:to>
                                        <p:strVal val="visible"/>
                                      </p:to>
                                    </p:set>
                                    <p:animEffect transition="in" filter="randombar(horizontal)">
                                      <p:cBhvr>
                                        <p:cTn id="17" dur="500"/>
                                        <p:tgtEl>
                                          <p:spTgt spid="614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447"/>
                                        </p:tgtEl>
                                        <p:attrNameLst>
                                          <p:attrName>style.visibility</p:attrName>
                                        </p:attrNameLst>
                                      </p:cBhvr>
                                      <p:to>
                                        <p:strVal val="visible"/>
                                      </p:to>
                                    </p:set>
                                    <p:animEffect transition="in" filter="randombar(horizontal)">
                                      <p:cBhvr>
                                        <p:cTn id="22" dur="500"/>
                                        <p:tgtEl>
                                          <p:spTgt spid="6144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1448"/>
                                        </p:tgtEl>
                                        <p:attrNameLst>
                                          <p:attrName>style.visibility</p:attrName>
                                        </p:attrNameLst>
                                      </p:cBhvr>
                                      <p:to>
                                        <p:strVal val="visible"/>
                                      </p:to>
                                    </p:set>
                                    <p:animEffect transition="in" filter="randombar(horizontal)">
                                      <p:cBhvr>
                                        <p:cTn id="27" dur="500"/>
                                        <p:tgtEl>
                                          <p:spTgt spid="6144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1449"/>
                                        </p:tgtEl>
                                        <p:attrNameLst>
                                          <p:attrName>style.visibility</p:attrName>
                                        </p:attrNameLst>
                                      </p:cBhvr>
                                      <p:to>
                                        <p:strVal val="visible"/>
                                      </p:to>
                                    </p:set>
                                    <p:animEffect transition="in" filter="randombar(horizontal)">
                                      <p:cBhvr>
                                        <p:cTn id="32" dur="5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p:bldP spid="61446" grpId="0"/>
      <p:bldP spid="61447" grpId="0"/>
      <p:bldP spid="61448" grpId="0"/>
      <p:bldP spid="614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09600" y="4724400"/>
            <a:ext cx="7924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ion    </a:t>
            </a:r>
            <a:r>
              <a:rPr lang="en-US" altLang="zh-CN" sz="3600" b="1" i="1">
                <a:latin typeface="Times New Roman" panose="02020603050405020304" pitchFamily="18" charset="0"/>
              </a:rPr>
              <a:t>n.</a:t>
            </a:r>
            <a:r>
              <a:rPr lang="en-US" altLang="zh-CN" sz="3600" b="1">
                <a:latin typeface="Times New Roman" panose="02020603050405020304" pitchFamily="18" charset="0"/>
              </a:rPr>
              <a:t> </a:t>
            </a:r>
            <a:r>
              <a:rPr lang="zh-CN" altLang="en-US" sz="3600" b="1">
                <a:latin typeface="Times New Roman" panose="02020603050405020304" pitchFamily="18" charset="0"/>
              </a:rPr>
              <a:t>行动，活动，行为，运转</a:t>
            </a:r>
          </a:p>
          <a:p>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ing    </a:t>
            </a:r>
            <a:r>
              <a:rPr lang="en-US" altLang="zh-CN" sz="3600" b="1" i="1">
                <a:latin typeface="Times New Roman" panose="02020603050405020304" pitchFamily="18" charset="0"/>
              </a:rPr>
              <a:t>n.</a:t>
            </a:r>
            <a:r>
              <a:rPr lang="en-US" altLang="zh-CN" sz="3600" b="1">
                <a:latin typeface="Times New Roman" panose="02020603050405020304" pitchFamily="18" charset="0"/>
              </a:rPr>
              <a:t> </a:t>
            </a:r>
            <a:r>
              <a:rPr lang="zh-CN" altLang="en-US" sz="3600" b="1">
                <a:latin typeface="Times New Roman" panose="02020603050405020304" pitchFamily="18" charset="0"/>
              </a:rPr>
              <a:t>表演，演技</a:t>
            </a:r>
          </a:p>
          <a:p>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or      </a:t>
            </a:r>
            <a:r>
              <a:rPr lang="en-US" altLang="zh-CN" sz="3600" b="1" i="1">
                <a:latin typeface="Times New Roman" panose="02020603050405020304" pitchFamily="18" charset="0"/>
              </a:rPr>
              <a:t>n.</a:t>
            </a:r>
            <a:r>
              <a:rPr lang="en-US" altLang="zh-CN" sz="3600" b="1">
                <a:latin typeface="Times New Roman" panose="02020603050405020304" pitchFamily="18" charset="0"/>
              </a:rPr>
              <a:t> </a:t>
            </a:r>
            <a:r>
              <a:rPr lang="zh-CN" altLang="en-US" sz="3600" b="1">
                <a:latin typeface="Times New Roman" panose="02020603050405020304" pitchFamily="18" charset="0"/>
              </a:rPr>
              <a:t>男演员   </a:t>
            </a:r>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ress   </a:t>
            </a:r>
            <a:r>
              <a:rPr lang="en-US" altLang="zh-CN" sz="3600" b="1" i="1">
                <a:latin typeface="Times New Roman" panose="02020603050405020304" pitchFamily="18" charset="0"/>
              </a:rPr>
              <a:t>n.</a:t>
            </a:r>
            <a:r>
              <a:rPr lang="en-US" altLang="zh-CN" sz="3600" b="1">
                <a:latin typeface="Times New Roman" panose="02020603050405020304" pitchFamily="18" charset="0"/>
              </a:rPr>
              <a:t> </a:t>
            </a:r>
            <a:r>
              <a:rPr lang="zh-CN" altLang="en-US" sz="3600" b="1">
                <a:latin typeface="Times New Roman" panose="02020603050405020304" pitchFamily="18" charset="0"/>
              </a:rPr>
              <a:t>女演员</a:t>
            </a:r>
          </a:p>
        </p:txBody>
      </p:sp>
      <p:sp>
        <p:nvSpPr>
          <p:cNvPr id="62467" name="Text Box 3"/>
          <p:cNvSpPr txBox="1">
            <a:spLocks noChangeArrowheads="1"/>
          </p:cNvSpPr>
          <p:nvPr/>
        </p:nvSpPr>
        <p:spPr bwMode="auto">
          <a:xfrm>
            <a:off x="304800" y="381000"/>
            <a:ext cx="81343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latin typeface="Times New Roman" panose="02020603050405020304" pitchFamily="18" charset="0"/>
              </a:rPr>
              <a:t>What’s your first </a:t>
            </a:r>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 when going home?</a:t>
            </a:r>
          </a:p>
          <a:p>
            <a:endParaRPr lang="en-US" altLang="zh-CN" sz="3600" b="1">
              <a:latin typeface="Times New Roman" panose="02020603050405020304" pitchFamily="18" charset="0"/>
            </a:endParaRPr>
          </a:p>
          <a:p>
            <a:r>
              <a:rPr lang="en-US" altLang="zh-CN" sz="3600" b="1">
                <a:latin typeface="Times New Roman" panose="02020603050405020304" pitchFamily="18" charset="0"/>
              </a:rPr>
              <a:t>Hamlet eventually kills the king in </a:t>
            </a:r>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 5.</a:t>
            </a:r>
          </a:p>
          <a:p>
            <a:endParaRPr lang="en-US" altLang="zh-CN" sz="3600" b="1">
              <a:latin typeface="Times New Roman" panose="02020603050405020304" pitchFamily="18" charset="0"/>
            </a:endParaRPr>
          </a:p>
          <a:p>
            <a:r>
              <a:rPr lang="en-US" altLang="zh-CN" sz="3600" b="1">
                <a:latin typeface="Times New Roman" panose="02020603050405020304" pitchFamily="18" charset="0"/>
              </a:rPr>
              <a:t>They used to do a comedy </a:t>
            </a:r>
            <a:r>
              <a:rPr lang="en-US" altLang="zh-CN" sz="3600" b="1">
                <a:solidFill>
                  <a:srgbClr val="3333FF"/>
                </a:solidFill>
                <a:latin typeface="Times New Roman" panose="02020603050405020304" pitchFamily="18" charset="0"/>
              </a:rPr>
              <a:t>act</a:t>
            </a:r>
            <a:r>
              <a:rPr lang="en-US" altLang="zh-CN" sz="3600" b="1">
                <a:latin typeface="Times New Roman" panose="02020603050405020304" pitchFamily="18" charset="0"/>
              </a:rPr>
              <a:t> together.</a:t>
            </a:r>
          </a:p>
          <a:p>
            <a:endParaRPr lang="zh-CN" altLang="en-US" sz="3600" b="1">
              <a:latin typeface="Times New Roman" panose="02020603050405020304" pitchFamily="18" charset="0"/>
            </a:endParaRPr>
          </a:p>
        </p:txBody>
      </p:sp>
      <p:sp>
        <p:nvSpPr>
          <p:cNvPr id="62468" name="Text Box 4"/>
          <p:cNvSpPr txBox="1">
            <a:spLocks noChangeArrowheads="1"/>
          </p:cNvSpPr>
          <p:nvPr/>
        </p:nvSpPr>
        <p:spPr bwMode="auto">
          <a:xfrm>
            <a:off x="2743200" y="990600"/>
            <a:ext cx="434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33FF"/>
                </a:solidFill>
                <a:latin typeface="Times New Roman" panose="02020603050405020304" pitchFamily="18" charset="0"/>
              </a:rPr>
              <a:t>n.</a:t>
            </a:r>
            <a:r>
              <a:rPr lang="en-US" altLang="zh-CN" sz="3600" b="1">
                <a:solidFill>
                  <a:srgbClr val="3333FF"/>
                </a:solidFill>
              </a:rPr>
              <a:t> </a:t>
            </a:r>
            <a:r>
              <a:rPr lang="zh-CN" altLang="en-US" sz="3600" b="1">
                <a:solidFill>
                  <a:srgbClr val="3333FF"/>
                </a:solidFill>
              </a:rPr>
              <a:t>行动，行为，举动</a:t>
            </a:r>
          </a:p>
        </p:txBody>
      </p:sp>
      <p:sp>
        <p:nvSpPr>
          <p:cNvPr id="62469" name="Text Box 5"/>
          <p:cNvSpPr txBox="1">
            <a:spLocks noChangeArrowheads="1"/>
          </p:cNvSpPr>
          <p:nvPr/>
        </p:nvSpPr>
        <p:spPr bwMode="auto">
          <a:xfrm>
            <a:off x="1752600" y="2057400"/>
            <a:ext cx="6184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33FF"/>
                </a:solidFill>
                <a:latin typeface="Times New Roman" panose="02020603050405020304" pitchFamily="18" charset="0"/>
              </a:rPr>
              <a:t>n.</a:t>
            </a:r>
            <a:r>
              <a:rPr lang="en-US" altLang="zh-CN" sz="3600" b="1">
                <a:solidFill>
                  <a:srgbClr val="3333FF"/>
                </a:solidFill>
              </a:rPr>
              <a:t> </a:t>
            </a:r>
            <a:r>
              <a:rPr lang="zh-CN" altLang="en-US" sz="3600" b="1">
                <a:solidFill>
                  <a:srgbClr val="3333FF"/>
                </a:solidFill>
              </a:rPr>
              <a:t>（舞台剧，歌剧等的）一幕</a:t>
            </a:r>
          </a:p>
        </p:txBody>
      </p:sp>
      <p:sp>
        <p:nvSpPr>
          <p:cNvPr id="62470" name="Text Box 6"/>
          <p:cNvSpPr txBox="1">
            <a:spLocks noChangeArrowheads="1"/>
          </p:cNvSpPr>
          <p:nvPr/>
        </p:nvSpPr>
        <p:spPr bwMode="auto">
          <a:xfrm>
            <a:off x="1295400" y="3200400"/>
            <a:ext cx="6645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i="1">
                <a:solidFill>
                  <a:srgbClr val="3333FF"/>
                </a:solidFill>
                <a:latin typeface="Times New Roman" panose="02020603050405020304" pitchFamily="18" charset="0"/>
              </a:rPr>
              <a:t>n.</a:t>
            </a:r>
            <a:r>
              <a:rPr lang="en-US" altLang="zh-CN" sz="3600" b="1">
                <a:solidFill>
                  <a:srgbClr val="3333FF"/>
                </a:solidFill>
              </a:rPr>
              <a:t> </a:t>
            </a:r>
            <a:r>
              <a:rPr lang="zh-CN" altLang="en-US" sz="3600" b="1">
                <a:solidFill>
                  <a:srgbClr val="3333FF"/>
                </a:solidFill>
              </a:rPr>
              <a:t>（戏剧，马戏等的）一段表演</a:t>
            </a:r>
          </a:p>
        </p:txBody>
      </p:sp>
      <p:sp>
        <p:nvSpPr>
          <p:cNvPr id="62471" name="Oval 7"/>
          <p:cNvSpPr>
            <a:spLocks noChangeArrowheads="1"/>
          </p:cNvSpPr>
          <p:nvPr/>
        </p:nvSpPr>
        <p:spPr bwMode="auto">
          <a:xfrm>
            <a:off x="228600" y="3886200"/>
            <a:ext cx="2819400" cy="762000"/>
          </a:xfrm>
          <a:prstGeom prst="ellipse">
            <a:avLst/>
          </a:prstGeom>
          <a:noFill/>
          <a:ln>
            <a:noFill/>
          </a:ln>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9525">
                <a:solidFill>
                  <a:schemeClr val="tx1"/>
                </a:solidFill>
                <a:round/>
              </a14:hiddenLine>
            </a:ext>
          </a:extLst>
        </p:spPr>
        <p:txBody>
          <a:bodyPr wrap="none" lIns="91435" tIns="45717" rIns="91435" bIns="45717" anchor="ctr"/>
          <a:lstStyle/>
          <a:p>
            <a:pPr algn="ctr" defTabSz="913130"/>
            <a:r>
              <a:rPr lang="en-US" altLang="zh-CN" sz="3600" b="1">
                <a:latin typeface="Times New Roman" panose="02020603050405020304" pitchFamily="18" charset="0"/>
              </a:rPr>
              <a:t>Flying ‘act’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slide(fromBottom)">
                                      <p:cBhvr>
                                        <p:cTn id="7" dur="500"/>
                                        <p:tgtEl>
                                          <p:spTgt spid="624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 calcmode="lin" valueType="num">
                                      <p:cBhvr additive="base">
                                        <p:cTn id="12" dur="500" fill="hold"/>
                                        <p:tgtEl>
                                          <p:spTgt spid="62468"/>
                                        </p:tgtEl>
                                        <p:attrNameLst>
                                          <p:attrName>ppt_x</p:attrName>
                                        </p:attrNameLst>
                                      </p:cBhvr>
                                      <p:tavLst>
                                        <p:tav tm="0">
                                          <p:val>
                                            <p:strVal val="1+#ppt_w/2"/>
                                          </p:val>
                                        </p:tav>
                                        <p:tav tm="100000">
                                          <p:val>
                                            <p:strVal val="#ppt_x"/>
                                          </p:val>
                                        </p:tav>
                                      </p:tavLst>
                                    </p:anim>
                                    <p:anim calcmode="lin" valueType="num">
                                      <p:cBhvr additive="base">
                                        <p:cTn id="13" dur="500" fill="hold"/>
                                        <p:tgtEl>
                                          <p:spTgt spid="6246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2469"/>
                                        </p:tgtEl>
                                        <p:attrNameLst>
                                          <p:attrName>style.visibility</p:attrName>
                                        </p:attrNameLst>
                                      </p:cBhvr>
                                      <p:to>
                                        <p:strVal val="visible"/>
                                      </p:to>
                                    </p:set>
                                    <p:anim calcmode="lin" valueType="num">
                                      <p:cBhvr additive="base">
                                        <p:cTn id="18" dur="500" fill="hold"/>
                                        <p:tgtEl>
                                          <p:spTgt spid="62469"/>
                                        </p:tgtEl>
                                        <p:attrNameLst>
                                          <p:attrName>ppt_x</p:attrName>
                                        </p:attrNameLst>
                                      </p:cBhvr>
                                      <p:tavLst>
                                        <p:tav tm="0">
                                          <p:val>
                                            <p:strVal val="1+#ppt_w/2"/>
                                          </p:val>
                                        </p:tav>
                                        <p:tav tm="100000">
                                          <p:val>
                                            <p:strVal val="#ppt_x"/>
                                          </p:val>
                                        </p:tav>
                                      </p:tavLst>
                                    </p:anim>
                                    <p:anim calcmode="lin" valueType="num">
                                      <p:cBhvr additive="base">
                                        <p:cTn id="19"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2470"/>
                                        </p:tgtEl>
                                        <p:attrNameLst>
                                          <p:attrName>style.visibility</p:attrName>
                                        </p:attrNameLst>
                                      </p:cBhvr>
                                      <p:to>
                                        <p:strVal val="visible"/>
                                      </p:to>
                                    </p:set>
                                    <p:anim calcmode="lin" valueType="num">
                                      <p:cBhvr additive="base">
                                        <p:cTn id="24" dur="500" fill="hold"/>
                                        <p:tgtEl>
                                          <p:spTgt spid="62470"/>
                                        </p:tgtEl>
                                        <p:attrNameLst>
                                          <p:attrName>ppt_x</p:attrName>
                                        </p:attrNameLst>
                                      </p:cBhvr>
                                      <p:tavLst>
                                        <p:tav tm="0">
                                          <p:val>
                                            <p:strVal val="1+#ppt_w/2"/>
                                          </p:val>
                                        </p:tav>
                                        <p:tav tm="100000">
                                          <p:val>
                                            <p:strVal val="#ppt_x"/>
                                          </p:val>
                                        </p:tav>
                                      </p:tavLst>
                                    </p:anim>
                                    <p:anim calcmode="lin" valueType="num">
                                      <p:cBhvr additive="base">
                                        <p:cTn id="25" dur="500" fill="hold"/>
                                        <p:tgtEl>
                                          <p:spTgt spid="6247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2471"/>
                                        </p:tgtEl>
                                        <p:attrNameLst>
                                          <p:attrName>style.visibility</p:attrName>
                                        </p:attrNameLst>
                                      </p:cBhvr>
                                      <p:to>
                                        <p:strVal val="visible"/>
                                      </p:to>
                                    </p:set>
                                    <p:animEffect transition="in" filter="box(in)">
                                      <p:cBhvr>
                                        <p:cTn id="30" dur="500"/>
                                        <p:tgtEl>
                                          <p:spTgt spid="6247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2466"/>
                                        </p:tgtEl>
                                        <p:attrNameLst>
                                          <p:attrName>style.visibility</p:attrName>
                                        </p:attrNameLst>
                                      </p:cBhvr>
                                      <p:to>
                                        <p:strVal val="visible"/>
                                      </p:to>
                                    </p:set>
                                    <p:anim calcmode="lin" valueType="num">
                                      <p:cBhvr additive="base">
                                        <p:cTn id="35" dur="500" fill="hold"/>
                                        <p:tgtEl>
                                          <p:spTgt spid="62466"/>
                                        </p:tgtEl>
                                        <p:attrNameLst>
                                          <p:attrName>ppt_x</p:attrName>
                                        </p:attrNameLst>
                                      </p:cBhvr>
                                      <p:tavLst>
                                        <p:tav tm="0">
                                          <p:val>
                                            <p:strVal val="#ppt_x"/>
                                          </p:val>
                                        </p:tav>
                                        <p:tav tm="100000">
                                          <p:val>
                                            <p:strVal val="#ppt_x"/>
                                          </p:val>
                                        </p:tav>
                                      </p:tavLst>
                                    </p:anim>
                                    <p:anim calcmode="lin" valueType="num">
                                      <p:cBhvr additive="base">
                                        <p:cTn id="36" dur="500" fill="hold"/>
                                        <p:tgtEl>
                                          <p:spTgt spid="62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p:bldP spid="62468" grpId="0"/>
      <p:bldP spid="62469" grpId="0"/>
      <p:bldP spid="62470" grpId="0"/>
      <p:bldP spid="6247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57200" y="306388"/>
            <a:ext cx="5256213" cy="668337"/>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28575">
                <a:solidFill>
                  <a:srgbClr val="008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a:t>用 </a:t>
            </a:r>
            <a:r>
              <a:rPr lang="en-US" altLang="zh-CN" sz="3600" b="1" dirty="0">
                <a:solidFill>
                  <a:srgbClr val="3333FF"/>
                </a:solidFill>
              </a:rPr>
              <a:t>act </a:t>
            </a:r>
            <a:r>
              <a:rPr lang="zh-CN" altLang="en-US" sz="3600" b="1" dirty="0"/>
              <a:t>的不同形式填空。</a:t>
            </a:r>
            <a:endParaRPr lang="zh-CN" altLang="en-GB" sz="3600" b="1" dirty="0"/>
          </a:p>
        </p:txBody>
      </p:sp>
      <p:sp>
        <p:nvSpPr>
          <p:cNvPr id="63491" name="Text Box 3"/>
          <p:cNvSpPr txBox="1">
            <a:spLocks noChangeArrowheads="1"/>
          </p:cNvSpPr>
          <p:nvPr/>
        </p:nvSpPr>
        <p:spPr bwMode="auto">
          <a:xfrm>
            <a:off x="152400" y="1052513"/>
            <a:ext cx="89916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buFontTx/>
              <a:buAutoNum type="arabicPeriod"/>
            </a:pPr>
            <a:r>
              <a:rPr lang="zh-CN" altLang="en-US" sz="3600" b="1" dirty="0">
                <a:latin typeface="Times New Roman" panose="02020603050405020304" pitchFamily="18" charset="0"/>
              </a:rPr>
              <a:t> </a:t>
            </a:r>
            <a:r>
              <a:rPr lang="en-US" altLang="zh-CN" sz="3600" b="1" dirty="0">
                <a:latin typeface="Times New Roman" panose="02020603050405020304" pitchFamily="18" charset="0"/>
              </a:rPr>
              <a:t>Gong Li is a very famous _______. Just </a:t>
            </a:r>
          </a:p>
          <a:p>
            <a:pPr>
              <a:lnSpc>
                <a:spcPct val="110000"/>
              </a:lnSpc>
            </a:pPr>
            <a:r>
              <a:rPr lang="en-US" altLang="zh-CN" sz="3600" b="1" dirty="0">
                <a:latin typeface="Times New Roman" panose="02020603050405020304" pitchFamily="18" charset="0"/>
              </a:rPr>
              <a:t>    as Jackie Chen is a world-famous _____.</a:t>
            </a:r>
          </a:p>
          <a:p>
            <a:pPr>
              <a:lnSpc>
                <a:spcPct val="110000"/>
              </a:lnSpc>
            </a:pPr>
            <a:r>
              <a:rPr lang="en-US" altLang="zh-CN" sz="3600" b="1" dirty="0">
                <a:latin typeface="Times New Roman" panose="02020603050405020304" pitchFamily="18" charset="0"/>
              </a:rPr>
              <a:t>2. She is not a new face for TV screen. She </a:t>
            </a:r>
          </a:p>
          <a:p>
            <a:pPr>
              <a:lnSpc>
                <a:spcPct val="110000"/>
              </a:lnSpc>
            </a:pPr>
            <a:r>
              <a:rPr lang="en-US" altLang="zh-CN" sz="3600" b="1" dirty="0">
                <a:latin typeface="Times New Roman" panose="02020603050405020304" pitchFamily="18" charset="0"/>
              </a:rPr>
              <a:t>    has done a lot of _______ while she was </a:t>
            </a:r>
          </a:p>
          <a:p>
            <a:pPr>
              <a:lnSpc>
                <a:spcPct val="110000"/>
              </a:lnSpc>
            </a:pPr>
            <a:r>
              <a:rPr lang="en-US" altLang="zh-CN" sz="3600" b="1" dirty="0">
                <a:latin typeface="Times New Roman" panose="02020603050405020304" pitchFamily="18" charset="0"/>
              </a:rPr>
              <a:t>    in college.</a:t>
            </a:r>
          </a:p>
          <a:p>
            <a:pPr>
              <a:lnSpc>
                <a:spcPct val="110000"/>
              </a:lnSpc>
            </a:pPr>
            <a:r>
              <a:rPr lang="en-US" altLang="zh-CN" sz="3600" b="1" dirty="0">
                <a:latin typeface="Times New Roman" panose="02020603050405020304" pitchFamily="18" charset="0"/>
              </a:rPr>
              <a:t>3. The girl’s life was saved because the </a:t>
            </a:r>
          </a:p>
          <a:p>
            <a:pPr>
              <a:lnSpc>
                <a:spcPct val="110000"/>
              </a:lnSpc>
            </a:pPr>
            <a:r>
              <a:rPr lang="en-US" altLang="zh-CN" sz="3600" b="1" dirty="0">
                <a:latin typeface="Times New Roman" panose="02020603050405020304" pitchFamily="18" charset="0"/>
              </a:rPr>
              <a:t>    doctors ______ so quickly.</a:t>
            </a:r>
          </a:p>
          <a:p>
            <a:pPr>
              <a:lnSpc>
                <a:spcPct val="110000"/>
              </a:lnSpc>
            </a:pPr>
            <a:r>
              <a:rPr lang="en-US" altLang="zh-CN" sz="3600" b="1" dirty="0">
                <a:latin typeface="Times New Roman" panose="02020603050405020304" pitchFamily="18" charset="0"/>
              </a:rPr>
              <a:t>4. A man of ______ is not content just to </a:t>
            </a:r>
          </a:p>
          <a:p>
            <a:pPr>
              <a:lnSpc>
                <a:spcPct val="110000"/>
              </a:lnSpc>
            </a:pPr>
            <a:r>
              <a:rPr lang="en-US" altLang="zh-CN" sz="3600" b="1" dirty="0">
                <a:latin typeface="Times New Roman" panose="02020603050405020304" pitchFamily="18" charset="0"/>
              </a:rPr>
              <a:t>    talk.   (</a:t>
            </a:r>
            <a:r>
              <a:rPr lang="zh-CN" altLang="en-US" sz="3600" b="1" dirty="0">
                <a:latin typeface="Times New Roman" panose="02020603050405020304" pitchFamily="18" charset="0"/>
              </a:rPr>
              <a:t>讲求行动的人不以空谈为满足。</a:t>
            </a:r>
            <a:r>
              <a:rPr lang="en-US" altLang="zh-CN" sz="3600" b="1" dirty="0">
                <a:latin typeface="Times New Roman" panose="02020603050405020304" pitchFamily="18" charset="0"/>
              </a:rPr>
              <a:t>)</a:t>
            </a:r>
            <a:endParaRPr lang="en-GB" altLang="zh-CN" sz="3600" b="1" dirty="0">
              <a:latin typeface="Times New Roman" panose="02020603050405020304" pitchFamily="18" charset="0"/>
            </a:endParaRPr>
          </a:p>
        </p:txBody>
      </p:sp>
      <p:sp>
        <p:nvSpPr>
          <p:cNvPr id="63492" name="Text Box 4"/>
          <p:cNvSpPr txBox="1">
            <a:spLocks noChangeArrowheads="1"/>
          </p:cNvSpPr>
          <p:nvPr/>
        </p:nvSpPr>
        <p:spPr bwMode="auto">
          <a:xfrm>
            <a:off x="5715000" y="1111250"/>
            <a:ext cx="153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actress</a:t>
            </a:r>
            <a:endParaRPr lang="en-GB" altLang="zh-CN" sz="3600" b="1">
              <a:solidFill>
                <a:srgbClr val="FF3300"/>
              </a:solidFill>
              <a:latin typeface="Times New Roman" panose="02020603050405020304" pitchFamily="18" charset="0"/>
            </a:endParaRPr>
          </a:p>
        </p:txBody>
      </p:sp>
      <p:sp>
        <p:nvSpPr>
          <p:cNvPr id="63493" name="Text Box 5"/>
          <p:cNvSpPr txBox="1">
            <a:spLocks noChangeArrowheads="1"/>
          </p:cNvSpPr>
          <p:nvPr/>
        </p:nvSpPr>
        <p:spPr bwMode="auto">
          <a:xfrm>
            <a:off x="7315200" y="1676400"/>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actor</a:t>
            </a:r>
            <a:endParaRPr lang="en-GB" altLang="zh-CN" sz="3600" b="1">
              <a:solidFill>
                <a:srgbClr val="FF3300"/>
              </a:solidFill>
              <a:latin typeface="Times New Roman" panose="02020603050405020304" pitchFamily="18" charset="0"/>
            </a:endParaRPr>
          </a:p>
        </p:txBody>
      </p:sp>
      <p:sp>
        <p:nvSpPr>
          <p:cNvPr id="63494" name="Text Box 6"/>
          <p:cNvSpPr txBox="1">
            <a:spLocks noChangeArrowheads="1"/>
          </p:cNvSpPr>
          <p:nvPr/>
        </p:nvSpPr>
        <p:spPr bwMode="auto">
          <a:xfrm>
            <a:off x="4113213" y="2895600"/>
            <a:ext cx="1381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acting</a:t>
            </a:r>
            <a:endParaRPr lang="en-GB" altLang="zh-CN" sz="3600" b="1">
              <a:solidFill>
                <a:srgbClr val="FF3300"/>
              </a:solidFill>
              <a:latin typeface="Times New Roman" panose="02020603050405020304" pitchFamily="18" charset="0"/>
            </a:endParaRPr>
          </a:p>
        </p:txBody>
      </p:sp>
      <p:sp>
        <p:nvSpPr>
          <p:cNvPr id="63495" name="Text Box 7"/>
          <p:cNvSpPr txBox="1">
            <a:spLocks noChangeArrowheads="1"/>
          </p:cNvSpPr>
          <p:nvPr/>
        </p:nvSpPr>
        <p:spPr bwMode="auto">
          <a:xfrm>
            <a:off x="2286000" y="4724400"/>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acted</a:t>
            </a:r>
            <a:endParaRPr lang="en-GB" altLang="zh-CN" sz="3600" b="1">
              <a:solidFill>
                <a:srgbClr val="FF3300"/>
              </a:solidFill>
              <a:latin typeface="Times New Roman" panose="02020603050405020304" pitchFamily="18" charset="0"/>
            </a:endParaRPr>
          </a:p>
        </p:txBody>
      </p:sp>
      <p:sp>
        <p:nvSpPr>
          <p:cNvPr id="63496" name="Text Box 8"/>
          <p:cNvSpPr txBox="1">
            <a:spLocks noChangeArrowheads="1"/>
          </p:cNvSpPr>
          <p:nvPr/>
        </p:nvSpPr>
        <p:spPr bwMode="auto">
          <a:xfrm>
            <a:off x="2667000" y="5302250"/>
            <a:ext cx="1376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action</a:t>
            </a:r>
            <a:endParaRPr lang="en-GB" altLang="zh-CN" sz="3600" b="1">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randombar(horizontal)">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slide(fromBottom)">
                                      <p:cBhvr>
                                        <p:cTn id="12" dur="500"/>
                                        <p:tgtEl>
                                          <p:spTgt spid="6349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3493"/>
                                        </p:tgtEl>
                                        <p:attrNameLst>
                                          <p:attrName>style.visibility</p:attrName>
                                        </p:attrNameLst>
                                      </p:cBhvr>
                                      <p:to>
                                        <p:strVal val="visible"/>
                                      </p:to>
                                    </p:set>
                                    <p:animEffect transition="in" filter="slide(fromBottom)">
                                      <p:cBhvr>
                                        <p:cTn id="17" dur="500"/>
                                        <p:tgtEl>
                                          <p:spTgt spid="6349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3494"/>
                                        </p:tgtEl>
                                        <p:attrNameLst>
                                          <p:attrName>style.visibility</p:attrName>
                                        </p:attrNameLst>
                                      </p:cBhvr>
                                      <p:to>
                                        <p:strVal val="visible"/>
                                      </p:to>
                                    </p:set>
                                    <p:animEffect transition="in" filter="slide(fromBottom)">
                                      <p:cBhvr>
                                        <p:cTn id="22" dur="500"/>
                                        <p:tgtEl>
                                          <p:spTgt spid="6349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3495"/>
                                        </p:tgtEl>
                                        <p:attrNameLst>
                                          <p:attrName>style.visibility</p:attrName>
                                        </p:attrNameLst>
                                      </p:cBhvr>
                                      <p:to>
                                        <p:strVal val="visible"/>
                                      </p:to>
                                    </p:set>
                                    <p:animEffect transition="in" filter="slide(fromBottom)">
                                      <p:cBhvr>
                                        <p:cTn id="27" dur="500"/>
                                        <p:tgtEl>
                                          <p:spTgt spid="6349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3496"/>
                                        </p:tgtEl>
                                        <p:attrNameLst>
                                          <p:attrName>style.visibility</p:attrName>
                                        </p:attrNameLst>
                                      </p:cBhvr>
                                      <p:to>
                                        <p:strVal val="visible"/>
                                      </p:to>
                                    </p:set>
                                    <p:animEffect transition="in" filter="slide(fromBottom)">
                                      <p:cBhvr>
                                        <p:cTn id="32"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p:bldP spid="63493" grpId="0"/>
      <p:bldP spid="63494" grpId="0"/>
      <p:bldP spid="63495" grpId="0"/>
      <p:bldP spid="6349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827088" y="728663"/>
            <a:ext cx="815975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4100" b="1">
                <a:solidFill>
                  <a:srgbClr val="333399"/>
                </a:solidFill>
                <a:latin typeface="Times New Roman" panose="02020603050405020304" pitchFamily="18" charset="0"/>
              </a:rPr>
              <a:t>Kitty does not know the meanings of some words in the article. Help her work out their meanings. Circle the correct letters.</a:t>
            </a:r>
          </a:p>
        </p:txBody>
      </p:sp>
      <p:sp>
        <p:nvSpPr>
          <p:cNvPr id="64515" name="Rectangle 5"/>
          <p:cNvSpPr>
            <a:spLocks noChangeArrowheads="1"/>
          </p:cNvSpPr>
          <p:nvPr/>
        </p:nvSpPr>
        <p:spPr bwMode="auto">
          <a:xfrm>
            <a:off x="444500" y="96838"/>
            <a:ext cx="75819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4100" b="1" dirty="0">
                <a:solidFill>
                  <a:srgbClr val="E77C07"/>
                </a:solidFill>
              </a:rPr>
              <a:t>B  About Audrey Hepburn</a:t>
            </a:r>
          </a:p>
        </p:txBody>
      </p:sp>
      <p:sp>
        <p:nvSpPr>
          <p:cNvPr id="64516" name="Rectangle 6"/>
          <p:cNvSpPr>
            <a:spLocks noChangeArrowheads="1"/>
          </p:cNvSpPr>
          <p:nvPr/>
        </p:nvSpPr>
        <p:spPr bwMode="auto">
          <a:xfrm>
            <a:off x="349250" y="3340100"/>
            <a:ext cx="854233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3600" b="1">
                <a:latin typeface="Times New Roman" panose="02020603050405020304" pitchFamily="18" charset="0"/>
              </a:rPr>
              <a:t>1. If someone is a </a:t>
            </a:r>
            <a:r>
              <a:rPr lang="en-US" altLang="zh-CN" sz="3600" b="1" i="1">
                <a:solidFill>
                  <a:srgbClr val="0000FF"/>
                </a:solidFill>
                <a:latin typeface="Times New Roman" panose="02020603050405020304" pitchFamily="18" charset="0"/>
              </a:rPr>
              <a:t>humanitarian</a:t>
            </a:r>
            <a:r>
              <a:rPr lang="en-US" altLang="zh-CN" sz="3600" b="1" i="1">
                <a:latin typeface="Times New Roman" panose="02020603050405020304" pitchFamily="18" charset="0"/>
              </a:rPr>
              <a:t>,</a:t>
            </a:r>
            <a:r>
              <a:rPr lang="en-US" altLang="zh-CN" sz="3600" b="1">
                <a:latin typeface="Times New Roman" panose="02020603050405020304" pitchFamily="18" charset="0"/>
              </a:rPr>
              <a:t> he or  </a:t>
            </a:r>
          </a:p>
          <a:p>
            <a:pPr defTabSz="1186180"/>
            <a:r>
              <a:rPr lang="en-US" altLang="zh-CN" sz="3600" b="1">
                <a:latin typeface="Times New Roman" panose="02020603050405020304" pitchFamily="18" charset="0"/>
              </a:rPr>
              <a:t>    she _____.</a:t>
            </a:r>
          </a:p>
          <a:p>
            <a:pPr marL="1186180" lvl="2" defTabSz="1186180"/>
            <a:r>
              <a:rPr lang="en-US" altLang="zh-CN" sz="3600" b="1">
                <a:latin typeface="Times New Roman" panose="02020603050405020304" pitchFamily="18" charset="0"/>
              </a:rPr>
              <a:t>a. loves animals </a:t>
            </a:r>
          </a:p>
          <a:p>
            <a:pPr marL="1186180" lvl="2" defTabSz="1186180"/>
            <a:r>
              <a:rPr lang="en-US" altLang="zh-CN" sz="3600" b="1">
                <a:latin typeface="Times New Roman" panose="02020603050405020304" pitchFamily="18" charset="0"/>
              </a:rPr>
              <a:t>b. protects the environment </a:t>
            </a:r>
          </a:p>
          <a:p>
            <a:pPr marL="1186180" lvl="2" defTabSz="1186180"/>
            <a:r>
              <a:rPr lang="en-US" altLang="zh-CN" sz="3600" b="1">
                <a:latin typeface="Times New Roman" panose="02020603050405020304" pitchFamily="18" charset="0"/>
              </a:rPr>
              <a:t>c. cares a lot about people</a:t>
            </a:r>
          </a:p>
        </p:txBody>
      </p:sp>
      <p:sp>
        <p:nvSpPr>
          <p:cNvPr id="64517" name="Rectangle 8"/>
          <p:cNvSpPr>
            <a:spLocks noChangeArrowheads="1"/>
          </p:cNvSpPr>
          <p:nvPr/>
        </p:nvSpPr>
        <p:spPr bwMode="auto">
          <a:xfrm>
            <a:off x="0" y="728663"/>
            <a:ext cx="8778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333399"/>
                </a:solidFill>
                <a:latin typeface="Times New Roman" panose="02020603050405020304" pitchFamily="18" charset="0"/>
              </a:rPr>
              <a:t>B1</a:t>
            </a:r>
          </a:p>
        </p:txBody>
      </p:sp>
      <p:sp>
        <p:nvSpPr>
          <p:cNvPr id="64518" name="Rectangle 9"/>
          <p:cNvSpPr>
            <a:spLocks noChangeArrowheads="1"/>
          </p:cNvSpPr>
          <p:nvPr/>
        </p:nvSpPr>
        <p:spPr bwMode="auto">
          <a:xfrm>
            <a:off x="1882775" y="3724275"/>
            <a:ext cx="5175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700" b="1">
                <a:solidFill>
                  <a:srgbClr val="FF0000"/>
                </a:solidFill>
                <a:latin typeface="Times New Roman" panose="02020603050405020304"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4518">
                                            <p:txEl>
                                              <p:pRg st="0" end="0"/>
                                            </p:txEl>
                                          </p:spTgt>
                                        </p:tgtEl>
                                        <p:attrNameLst>
                                          <p:attrName>style.visibility</p:attrName>
                                        </p:attrNameLst>
                                      </p:cBhvr>
                                      <p:to>
                                        <p:strVal val="visible"/>
                                      </p:to>
                                    </p:set>
                                    <p:anim calcmode="lin" valueType="num">
                                      <p:cBhvr>
                                        <p:cTn id="7" dur="1000" fill="hold"/>
                                        <p:tgtEl>
                                          <p:spTgt spid="6451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451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4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252413" y="277813"/>
            <a:ext cx="8542337"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15000"/>
              </a:lnSpc>
            </a:pPr>
            <a:r>
              <a:rPr lang="en-US" altLang="zh-CN" sz="3600" b="1">
                <a:latin typeface="Times New Roman" panose="02020603050405020304" pitchFamily="18" charset="0"/>
              </a:rPr>
              <a:t>2. Someone of great </a:t>
            </a:r>
            <a:r>
              <a:rPr lang="en-US" altLang="zh-CN" sz="3600" b="1" i="1">
                <a:solidFill>
                  <a:srgbClr val="0000FF"/>
                </a:solidFill>
                <a:latin typeface="Times New Roman" panose="02020603050405020304" pitchFamily="18" charset="0"/>
              </a:rPr>
              <a:t>charm</a:t>
            </a:r>
            <a:r>
              <a:rPr lang="en-US" altLang="zh-CN" sz="3600" b="1">
                <a:latin typeface="Times New Roman" panose="02020603050405020304" pitchFamily="18" charset="0"/>
              </a:rPr>
              <a:t> _____.</a:t>
            </a:r>
          </a:p>
          <a:p>
            <a:pPr marL="1186180" lvl="2" defTabSz="1186180">
              <a:lnSpc>
                <a:spcPct val="115000"/>
              </a:lnSpc>
            </a:pPr>
            <a:r>
              <a:rPr lang="en-US" altLang="zh-CN" sz="3600" b="1">
                <a:latin typeface="Times New Roman" panose="02020603050405020304" pitchFamily="18" charset="0"/>
              </a:rPr>
              <a:t>a. has lots of money </a:t>
            </a:r>
          </a:p>
          <a:p>
            <a:pPr marL="1186180" lvl="2" defTabSz="1186180">
              <a:lnSpc>
                <a:spcPct val="115000"/>
              </a:lnSpc>
            </a:pPr>
            <a:r>
              <a:rPr lang="en-US" altLang="zh-CN" sz="3600" b="1">
                <a:latin typeface="Times New Roman" panose="02020603050405020304" pitchFamily="18" charset="0"/>
              </a:rPr>
              <a:t>b. has an attractive quality</a:t>
            </a:r>
          </a:p>
          <a:p>
            <a:pPr marL="1186180" lvl="2" defTabSz="1186180">
              <a:lnSpc>
                <a:spcPct val="115000"/>
              </a:lnSpc>
            </a:pPr>
            <a:r>
              <a:rPr lang="en-US" altLang="zh-CN" sz="3600" b="1">
                <a:latin typeface="Times New Roman" panose="02020603050405020304" pitchFamily="18" charset="0"/>
              </a:rPr>
              <a:t>c. wears beautiful clothes</a:t>
            </a:r>
          </a:p>
          <a:p>
            <a:pPr defTabSz="1186180">
              <a:lnSpc>
                <a:spcPct val="115000"/>
              </a:lnSpc>
            </a:pPr>
            <a:r>
              <a:rPr lang="en-US" altLang="zh-CN" sz="3600" b="1">
                <a:latin typeface="Times New Roman" panose="02020603050405020304" pitchFamily="18" charset="0"/>
              </a:rPr>
              <a:t>3. If someone </a:t>
            </a:r>
            <a:r>
              <a:rPr lang="en-US" altLang="zh-CN" sz="3600" b="1" i="1">
                <a:solidFill>
                  <a:srgbClr val="0000FF"/>
                </a:solidFill>
                <a:latin typeface="Times New Roman" panose="02020603050405020304" pitchFamily="18" charset="0"/>
              </a:rPr>
              <a:t>insists</a:t>
            </a:r>
            <a:r>
              <a:rPr lang="en-US" altLang="zh-CN" sz="3600" b="1">
                <a:latin typeface="Times New Roman" panose="02020603050405020304" pitchFamily="18" charset="0"/>
              </a:rPr>
              <a:t> on something, he or   </a:t>
            </a:r>
          </a:p>
          <a:p>
            <a:pPr defTabSz="1186180">
              <a:lnSpc>
                <a:spcPct val="115000"/>
              </a:lnSpc>
            </a:pPr>
            <a:r>
              <a:rPr lang="en-US" altLang="zh-CN" sz="3600" b="1">
                <a:latin typeface="Times New Roman" panose="02020603050405020304" pitchFamily="18" charset="0"/>
              </a:rPr>
              <a:t>    she_____.</a:t>
            </a:r>
          </a:p>
          <a:p>
            <a:pPr marL="592455" lvl="1" defTabSz="1186180">
              <a:lnSpc>
                <a:spcPct val="115000"/>
              </a:lnSpc>
            </a:pPr>
            <a:r>
              <a:rPr lang="en-US" altLang="zh-CN" sz="3600" b="1">
                <a:latin typeface="Times New Roman" panose="02020603050405020304" pitchFamily="18" charset="0"/>
              </a:rPr>
              <a:t>a speaks loudly </a:t>
            </a:r>
          </a:p>
          <a:p>
            <a:pPr marL="592455" lvl="1" defTabSz="1186180">
              <a:lnSpc>
                <a:spcPct val="115000"/>
              </a:lnSpc>
            </a:pPr>
            <a:r>
              <a:rPr lang="en-US" altLang="zh-CN" sz="3600" b="1">
                <a:latin typeface="Times New Roman" panose="02020603050405020304" pitchFamily="18" charset="0"/>
              </a:rPr>
              <a:t>b cannot make a decision </a:t>
            </a:r>
          </a:p>
          <a:p>
            <a:pPr marL="592455" lvl="1" defTabSz="1186180">
              <a:lnSpc>
                <a:spcPct val="115000"/>
              </a:lnSpc>
            </a:pPr>
            <a:r>
              <a:rPr lang="en-US" altLang="zh-CN" sz="3600" b="1">
                <a:latin typeface="Times New Roman" panose="02020603050405020304" pitchFamily="18" charset="0"/>
              </a:rPr>
              <a:t>c is sure to say that something is true</a:t>
            </a:r>
          </a:p>
        </p:txBody>
      </p:sp>
      <p:sp>
        <p:nvSpPr>
          <p:cNvPr id="65539" name="Rectangle 5"/>
          <p:cNvSpPr>
            <a:spLocks noChangeArrowheads="1"/>
          </p:cNvSpPr>
          <p:nvPr/>
        </p:nvSpPr>
        <p:spPr bwMode="auto">
          <a:xfrm>
            <a:off x="6107113" y="277813"/>
            <a:ext cx="5842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700" b="1">
                <a:solidFill>
                  <a:srgbClr val="FF0000"/>
                </a:solidFill>
                <a:latin typeface="Times New Roman" panose="02020603050405020304" pitchFamily="18" charset="0"/>
              </a:rPr>
              <a:t>b</a:t>
            </a:r>
          </a:p>
        </p:txBody>
      </p:sp>
      <p:sp>
        <p:nvSpPr>
          <p:cNvPr id="65540" name="Rectangle 6"/>
          <p:cNvSpPr>
            <a:spLocks noChangeArrowheads="1"/>
          </p:cNvSpPr>
          <p:nvPr/>
        </p:nvSpPr>
        <p:spPr bwMode="auto">
          <a:xfrm>
            <a:off x="1882775" y="3340100"/>
            <a:ext cx="5175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700" b="1">
                <a:solidFill>
                  <a:srgbClr val="FF0000"/>
                </a:solidFill>
                <a:latin typeface="Times New Roman" panose="02020603050405020304"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5540">
                                            <p:txEl>
                                              <p:pRg st="0" end="0"/>
                                            </p:txEl>
                                          </p:spTgt>
                                        </p:tgtEl>
                                        <p:attrNameLst>
                                          <p:attrName>style.visibility</p:attrName>
                                        </p:attrNameLst>
                                      </p:cBhvr>
                                      <p:to>
                                        <p:strVal val="visible"/>
                                      </p:to>
                                    </p:set>
                                    <p:anim calcmode="lin" valueType="num">
                                      <p:cBhvr>
                                        <p:cTn id="14" dur="1000" fill="hold"/>
                                        <p:tgtEl>
                                          <p:spTgt spid="65540">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554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55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731838" y="1089025"/>
            <a:ext cx="4510087" cy="107950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FF6699"/>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a:cs typeface="Arial" panose="020B0604020202020204"/>
              </a:rPr>
              <a:t>Think about it!</a:t>
            </a:r>
            <a:endParaRPr lang="zh-CN" altLang="en-US" sz="3600" b="1" kern="10" dirty="0">
              <a:ln w="12700">
                <a:solidFill>
                  <a:srgbClr val="FF6699"/>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a:cs typeface="Arial" panose="020B0604020202020204"/>
            </a:endParaRPr>
          </a:p>
        </p:txBody>
      </p:sp>
      <p:pic>
        <p:nvPicPr>
          <p:cNvPr id="19459" name="Picture 3" descr="图片42"/>
          <p:cNvPicPr>
            <a:picLocks noChangeAspect="1" noChangeArrowheads="1" noCrop="1"/>
          </p:cNvPicPr>
          <p:nvPr/>
        </p:nvPicPr>
        <p:blipFill>
          <a:blip r:embed="rId3"/>
          <a:srcRect/>
          <a:stretch>
            <a:fillRect/>
          </a:stretch>
        </p:blipFill>
        <p:spPr bwMode="auto">
          <a:xfrm>
            <a:off x="6683375" y="809625"/>
            <a:ext cx="172561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539750" y="2259013"/>
            <a:ext cx="78724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5" tIns="59258" rIns="118515" bIns="59258">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5000"/>
              </a:lnSpc>
            </a:pPr>
            <a:r>
              <a:rPr lang="en-US" altLang="zh-CN" sz="4000" b="1">
                <a:solidFill>
                  <a:srgbClr val="0000FF"/>
                </a:solidFill>
                <a:latin typeface="Times New Roman" panose="02020603050405020304" pitchFamily="18" charset="0"/>
              </a:rPr>
              <a:t>1. Can you tell me something  </a:t>
            </a:r>
          </a:p>
          <a:p>
            <a:pPr>
              <a:lnSpc>
                <a:spcPct val="135000"/>
              </a:lnSpc>
            </a:pPr>
            <a:r>
              <a:rPr lang="en-US" altLang="zh-CN" sz="4000" b="1">
                <a:solidFill>
                  <a:srgbClr val="0000FF"/>
                </a:solidFill>
                <a:latin typeface="Times New Roman" panose="02020603050405020304" pitchFamily="18" charset="0"/>
              </a:rPr>
              <a:t>   about your favourite film stars?</a:t>
            </a:r>
          </a:p>
          <a:p>
            <a:pPr>
              <a:lnSpc>
                <a:spcPct val="135000"/>
              </a:lnSpc>
            </a:pPr>
            <a:r>
              <a:rPr lang="en-US" altLang="zh-CN" sz="4000" b="1">
                <a:solidFill>
                  <a:srgbClr val="0000FF"/>
                </a:solidFill>
                <a:latin typeface="Times New Roman" panose="02020603050405020304" pitchFamily="18" charset="0"/>
              </a:rPr>
              <a:t>2. How much do you know about  </a:t>
            </a:r>
          </a:p>
          <a:p>
            <a:pPr>
              <a:lnSpc>
                <a:spcPct val="135000"/>
              </a:lnSpc>
            </a:pPr>
            <a:r>
              <a:rPr lang="en-US" altLang="zh-CN" sz="4000" b="1">
                <a:solidFill>
                  <a:srgbClr val="0000FF"/>
                </a:solidFill>
                <a:latin typeface="Times New Roman" panose="02020603050405020304" pitchFamily="18" charset="0"/>
              </a:rPr>
              <a:t>   Audrey Hepburn?</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52413" y="100013"/>
            <a:ext cx="8542337"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marL="444500" indent="-444500" defTabSz="1186180">
              <a:lnSpc>
                <a:spcPct val="115000"/>
              </a:lnSpc>
            </a:pPr>
            <a:r>
              <a:rPr lang="en-US" altLang="zh-CN" sz="3600" b="1">
                <a:latin typeface="Times New Roman" panose="02020603050405020304" pitchFamily="18" charset="0"/>
              </a:rPr>
              <a:t>4. If someone plays the </a:t>
            </a:r>
            <a:r>
              <a:rPr lang="en-US" altLang="zh-CN" sz="3600" b="1" i="1">
                <a:solidFill>
                  <a:srgbClr val="0000FF"/>
                </a:solidFill>
                <a:latin typeface="Times New Roman" panose="02020603050405020304" pitchFamily="18" charset="0"/>
              </a:rPr>
              <a:t>lead rule</a:t>
            </a:r>
            <a:r>
              <a:rPr lang="en-US" altLang="zh-CN" sz="3600" b="1">
                <a:latin typeface="Times New Roman" panose="02020603050405020304" pitchFamily="18" charset="0"/>
              </a:rPr>
              <a:t> in a film  </a:t>
            </a:r>
          </a:p>
          <a:p>
            <a:pPr marL="444500" indent="-444500" defTabSz="1186180">
              <a:lnSpc>
                <a:spcPct val="115000"/>
              </a:lnSpc>
            </a:pPr>
            <a:r>
              <a:rPr lang="en-US" altLang="zh-CN" sz="3600" b="1">
                <a:latin typeface="Times New Roman" panose="02020603050405020304" pitchFamily="18" charset="0"/>
              </a:rPr>
              <a:t>    or a play, he or she is ____.</a:t>
            </a:r>
          </a:p>
          <a:p>
            <a:pPr marL="1630680" lvl="2" indent="-444500" defTabSz="1186180">
              <a:lnSpc>
                <a:spcPct val="115000"/>
              </a:lnSpc>
            </a:pPr>
            <a:r>
              <a:rPr lang="en-US" altLang="zh-CN" sz="3600" b="1">
                <a:latin typeface="Times New Roman" panose="02020603050405020304" pitchFamily="18" charset="0"/>
              </a:rPr>
              <a:t>a. the director </a:t>
            </a:r>
          </a:p>
          <a:p>
            <a:pPr marL="1630680" lvl="2" indent="-444500" defTabSz="1186180">
              <a:lnSpc>
                <a:spcPct val="115000"/>
              </a:lnSpc>
            </a:pPr>
            <a:r>
              <a:rPr lang="en-US" altLang="zh-CN" sz="3600" b="1">
                <a:latin typeface="Times New Roman" panose="02020603050405020304" pitchFamily="18" charset="0"/>
              </a:rPr>
              <a:t>b. the main character </a:t>
            </a:r>
          </a:p>
          <a:p>
            <a:pPr marL="1630680" lvl="2" indent="-444500" defTabSz="1186180">
              <a:lnSpc>
                <a:spcPct val="115000"/>
              </a:lnSpc>
            </a:pPr>
            <a:r>
              <a:rPr lang="en-US" altLang="zh-CN" sz="3600" b="1">
                <a:latin typeface="Times New Roman" panose="02020603050405020304" pitchFamily="18" charset="0"/>
              </a:rPr>
              <a:t>c. the leader of a group</a:t>
            </a:r>
          </a:p>
          <a:p>
            <a:pPr marL="444500" indent="-444500" defTabSz="1186180">
              <a:lnSpc>
                <a:spcPct val="115000"/>
              </a:lnSpc>
            </a:pPr>
            <a:r>
              <a:rPr lang="en-US" altLang="zh-CN" sz="3600" b="1">
                <a:latin typeface="Times New Roman" panose="02020603050405020304" pitchFamily="18" charset="0"/>
              </a:rPr>
              <a:t>5. If someone gets an </a:t>
            </a:r>
            <a:r>
              <a:rPr lang="en-US" altLang="zh-CN" sz="3600" b="1" i="1">
                <a:solidFill>
                  <a:srgbClr val="0000FF"/>
                </a:solidFill>
                <a:latin typeface="Times New Roman" panose="02020603050405020304" pitchFamily="18" charset="0"/>
              </a:rPr>
              <a:t>Oscar</a:t>
            </a:r>
            <a:r>
              <a:rPr lang="en-US" altLang="zh-CN" sz="3600" b="1">
                <a:latin typeface="Times New Roman" panose="02020603050405020304" pitchFamily="18" charset="0"/>
              </a:rPr>
              <a:t> </a:t>
            </a:r>
            <a:r>
              <a:rPr lang="en-US" altLang="zh-CN" sz="3600" b="1" i="1">
                <a:solidFill>
                  <a:srgbClr val="0000FF"/>
                </a:solidFill>
                <a:latin typeface="Times New Roman" panose="02020603050405020304" pitchFamily="18" charset="0"/>
              </a:rPr>
              <a:t>nomination</a:t>
            </a:r>
            <a:r>
              <a:rPr lang="en-US" altLang="zh-CN" sz="3600" b="1">
                <a:latin typeface="Times New Roman" panose="02020603050405020304" pitchFamily="18" charset="0"/>
              </a:rPr>
              <a:t>,   </a:t>
            </a:r>
          </a:p>
          <a:p>
            <a:pPr marL="444500" indent="-444500" defTabSz="1186180">
              <a:lnSpc>
                <a:spcPct val="115000"/>
              </a:lnSpc>
            </a:pPr>
            <a:r>
              <a:rPr lang="en-US" altLang="zh-CN" sz="3600" b="1">
                <a:latin typeface="Times New Roman" panose="02020603050405020304" pitchFamily="18" charset="0"/>
              </a:rPr>
              <a:t>    he or she_____.</a:t>
            </a:r>
          </a:p>
          <a:p>
            <a:pPr marL="444500" indent="-444500" defTabSz="1186180">
              <a:lnSpc>
                <a:spcPct val="115000"/>
              </a:lnSpc>
              <a:buFontTx/>
              <a:buAutoNum type="alphaLcPeriod"/>
            </a:pPr>
            <a:r>
              <a:rPr lang="en-US" altLang="zh-CN" sz="3600" b="1">
                <a:latin typeface="Times New Roman" panose="02020603050405020304" pitchFamily="18" charset="0"/>
              </a:rPr>
              <a:t>will have the chance to win an Oscar </a:t>
            </a:r>
          </a:p>
          <a:p>
            <a:pPr marL="444500" indent="-444500" defTabSz="1186180">
              <a:lnSpc>
                <a:spcPct val="115000"/>
              </a:lnSpc>
              <a:buFontTx/>
              <a:buAutoNum type="alphaLcPeriod"/>
            </a:pPr>
            <a:r>
              <a:rPr lang="en-US" altLang="zh-CN" sz="3600" b="1">
                <a:latin typeface="Times New Roman" panose="02020603050405020304" pitchFamily="18" charset="0"/>
              </a:rPr>
              <a:t>will travel around the world </a:t>
            </a:r>
          </a:p>
          <a:p>
            <a:pPr marL="444500" indent="-444500" defTabSz="1186180">
              <a:lnSpc>
                <a:spcPct val="115000"/>
              </a:lnSpc>
              <a:buFontTx/>
              <a:buAutoNum type="alphaLcPeriod"/>
            </a:pPr>
            <a:r>
              <a:rPr lang="en-US" altLang="zh-CN" sz="3600" b="1">
                <a:latin typeface="Times New Roman" panose="02020603050405020304" pitchFamily="18" charset="0"/>
              </a:rPr>
              <a:t>should be a singer</a:t>
            </a:r>
          </a:p>
        </p:txBody>
      </p:sp>
      <p:sp>
        <p:nvSpPr>
          <p:cNvPr id="66563" name="Rectangle 3"/>
          <p:cNvSpPr>
            <a:spLocks noChangeArrowheads="1"/>
          </p:cNvSpPr>
          <p:nvPr/>
        </p:nvSpPr>
        <p:spPr bwMode="auto">
          <a:xfrm>
            <a:off x="5437188" y="728663"/>
            <a:ext cx="5826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700" b="1">
                <a:solidFill>
                  <a:srgbClr val="FF0000"/>
                </a:solidFill>
                <a:latin typeface="Times New Roman" panose="02020603050405020304" pitchFamily="18" charset="0"/>
              </a:rPr>
              <a:t>b</a:t>
            </a:r>
          </a:p>
        </p:txBody>
      </p:sp>
      <p:sp>
        <p:nvSpPr>
          <p:cNvPr id="66564" name="Rectangle 4"/>
          <p:cNvSpPr>
            <a:spLocks noChangeArrowheads="1"/>
          </p:cNvSpPr>
          <p:nvPr/>
        </p:nvSpPr>
        <p:spPr bwMode="auto">
          <a:xfrm>
            <a:off x="2940050" y="3698875"/>
            <a:ext cx="54927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700" b="1">
                <a:solidFill>
                  <a:srgbClr val="FF0000"/>
                </a:solidFill>
                <a:latin typeface="Times New Roman" panose="02020603050405020304" pitchFamily="18" charset="0"/>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1000" fill="hold"/>
                                        <p:tgtEl>
                                          <p:spTgt spid="665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65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6564">
                                            <p:txEl>
                                              <p:pRg st="0" end="0"/>
                                            </p:txEl>
                                          </p:spTgt>
                                        </p:tgtEl>
                                        <p:attrNameLst>
                                          <p:attrName>style.visibility</p:attrName>
                                        </p:attrNameLst>
                                      </p:cBhvr>
                                      <p:to>
                                        <p:strVal val="visible"/>
                                      </p:to>
                                    </p:set>
                                    <p:anim calcmode="lin" valueType="num">
                                      <p:cBhvr>
                                        <p:cTn id="14" dur="1000" fill="hold"/>
                                        <p:tgtEl>
                                          <p:spTgt spid="6656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656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6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36588" y="909638"/>
            <a:ext cx="566261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40000"/>
              </a:lnSpc>
            </a:pPr>
            <a:r>
              <a:rPr lang="en-US" altLang="zh-CN" sz="3600" b="1">
                <a:latin typeface="Times New Roman" panose="02020603050405020304" pitchFamily="18" charset="0"/>
              </a:rPr>
              <a:t>6. If someone </a:t>
            </a:r>
            <a:r>
              <a:rPr lang="en-US" altLang="zh-CN" sz="3600" b="1" i="1">
                <a:solidFill>
                  <a:srgbClr val="0000FF"/>
                </a:solidFill>
                <a:latin typeface="Times New Roman" panose="02020603050405020304" pitchFamily="18" charset="0"/>
              </a:rPr>
              <a:t>passed away</a:t>
            </a:r>
            <a:r>
              <a:rPr lang="en-US" altLang="zh-CN" sz="3600" b="1">
                <a:latin typeface="Times New Roman" panose="02020603050405020304" pitchFamily="18" charset="0"/>
              </a:rPr>
              <a:t>,  </a:t>
            </a:r>
          </a:p>
          <a:p>
            <a:pPr defTabSz="1186180">
              <a:lnSpc>
                <a:spcPct val="140000"/>
              </a:lnSpc>
            </a:pPr>
            <a:r>
              <a:rPr lang="en-US" altLang="zh-CN" sz="3600" b="1">
                <a:latin typeface="Times New Roman" panose="02020603050405020304" pitchFamily="18" charset="0"/>
              </a:rPr>
              <a:t>    he or she ___.</a:t>
            </a:r>
          </a:p>
          <a:p>
            <a:pPr marL="592455" lvl="1" defTabSz="1186180">
              <a:lnSpc>
                <a:spcPct val="140000"/>
              </a:lnSpc>
            </a:pPr>
            <a:r>
              <a:rPr lang="en-US" altLang="zh-CN" sz="3600" b="1">
                <a:latin typeface="Times New Roman" panose="02020603050405020304" pitchFamily="18" charset="0"/>
              </a:rPr>
              <a:t>a. went away </a:t>
            </a:r>
          </a:p>
          <a:p>
            <a:pPr marL="592455" lvl="1" defTabSz="1186180">
              <a:lnSpc>
                <a:spcPct val="140000"/>
              </a:lnSpc>
            </a:pPr>
            <a:r>
              <a:rPr lang="en-US" altLang="zh-CN" sz="3600" b="1">
                <a:latin typeface="Times New Roman" panose="02020603050405020304" pitchFamily="18" charset="0"/>
              </a:rPr>
              <a:t>b. died </a:t>
            </a:r>
          </a:p>
          <a:p>
            <a:pPr marL="592455" lvl="1" defTabSz="1186180">
              <a:lnSpc>
                <a:spcPct val="140000"/>
              </a:lnSpc>
            </a:pPr>
            <a:r>
              <a:rPr lang="en-US" altLang="zh-CN" sz="3600" b="1">
                <a:latin typeface="Times New Roman" panose="02020603050405020304" pitchFamily="18" charset="0"/>
              </a:rPr>
              <a:t>c. went past</a:t>
            </a:r>
          </a:p>
        </p:txBody>
      </p:sp>
      <p:sp>
        <p:nvSpPr>
          <p:cNvPr id="67587" name="Rectangle 5"/>
          <p:cNvSpPr>
            <a:spLocks noChangeArrowheads="1"/>
          </p:cNvSpPr>
          <p:nvPr/>
        </p:nvSpPr>
        <p:spPr bwMode="auto">
          <a:xfrm>
            <a:off x="3132138" y="1719263"/>
            <a:ext cx="5842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700" b="1">
                <a:solidFill>
                  <a:srgbClr val="FF0000"/>
                </a:solidFill>
                <a:latin typeface="Times New Roman" panose="02020603050405020304" pitchFamily="18" charset="0"/>
              </a:rPr>
              <a:t>b</a:t>
            </a:r>
          </a:p>
        </p:txBody>
      </p:sp>
      <p:pic>
        <p:nvPicPr>
          <p:cNvPr id="67588" name="Picture 7" descr="QQ截图20141009094819"/>
          <p:cNvPicPr>
            <a:picLocks noChangeAspect="1" noChangeArrowheads="1"/>
          </p:cNvPicPr>
          <p:nvPr/>
        </p:nvPicPr>
        <p:blipFill>
          <a:blip r:embed="rId2" cstate="email"/>
          <a:srcRect/>
          <a:stretch>
            <a:fillRect/>
          </a:stretch>
        </p:blipFill>
        <p:spPr bwMode="auto">
          <a:xfrm>
            <a:off x="4860925" y="2619375"/>
            <a:ext cx="3725863"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1000" fill="hold"/>
                                        <p:tgtEl>
                                          <p:spTgt spid="675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5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731838" y="100013"/>
            <a:ext cx="815975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4100" b="1">
                <a:solidFill>
                  <a:srgbClr val="333399"/>
                </a:solidFill>
                <a:latin typeface="Times New Roman" panose="02020603050405020304" pitchFamily="18" charset="0"/>
              </a:rPr>
              <a:t>Kitty wants to make sure that she knows about Audrey Hepburn. Look at the magazine headlines. Help Kitty put them in the correct order. Write the numbers 1-6 in the boxes.</a:t>
            </a:r>
          </a:p>
        </p:txBody>
      </p:sp>
      <p:sp>
        <p:nvSpPr>
          <p:cNvPr id="68611" name="Rectangle 5"/>
          <p:cNvSpPr>
            <a:spLocks noChangeArrowheads="1"/>
          </p:cNvSpPr>
          <p:nvPr/>
        </p:nvSpPr>
        <p:spPr bwMode="auto">
          <a:xfrm>
            <a:off x="0" y="100013"/>
            <a:ext cx="8778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333399"/>
                </a:solidFill>
                <a:latin typeface="Times New Roman" panose="02020603050405020304" pitchFamily="18" charset="0"/>
              </a:rPr>
              <a:t>B2</a:t>
            </a:r>
          </a:p>
        </p:txBody>
      </p:sp>
      <p:pic>
        <p:nvPicPr>
          <p:cNvPr id="68612" name="Picture 7" descr="Readin02"/>
          <p:cNvPicPr>
            <a:picLocks noChangeAspect="1" noChangeArrowheads="1"/>
          </p:cNvPicPr>
          <p:nvPr/>
        </p:nvPicPr>
        <p:blipFill>
          <a:blip r:embed="rId2" cstate="email"/>
          <a:srcRect/>
          <a:stretch>
            <a:fillRect/>
          </a:stretch>
        </p:blipFill>
        <p:spPr bwMode="auto">
          <a:xfrm>
            <a:off x="3419475" y="3517900"/>
            <a:ext cx="39370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925513" y="277813"/>
            <a:ext cx="7486650"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marL="444500" indent="-444500" defTabSz="1186180">
              <a:lnSpc>
                <a:spcPct val="110000"/>
              </a:lnSpc>
              <a:buFontTx/>
              <a:buAutoNum type="alphaLcPeriod"/>
            </a:pPr>
            <a:r>
              <a:rPr lang="en-US" altLang="zh-CN" sz="3600" b="1">
                <a:latin typeface="Times New Roman" panose="02020603050405020304" pitchFamily="18" charset="0"/>
              </a:rPr>
              <a:t>Hepburn met Colette in France</a:t>
            </a:r>
          </a:p>
          <a:p>
            <a:pPr marL="444500" indent="-444500" defTabSz="1186180">
              <a:lnSpc>
                <a:spcPct val="110000"/>
              </a:lnSpc>
              <a:buFontTx/>
              <a:buAutoNum type="alphaLcPeriod"/>
            </a:pPr>
            <a:r>
              <a:rPr lang="en-US" altLang="zh-CN" sz="3600" b="1">
                <a:latin typeface="Times New Roman" panose="02020603050405020304" pitchFamily="18" charset="0"/>
              </a:rPr>
              <a:t>Hepburn had four more Oscar nominations</a:t>
            </a:r>
          </a:p>
          <a:p>
            <a:pPr marL="444500" indent="-444500" defTabSz="1186180">
              <a:lnSpc>
                <a:spcPct val="110000"/>
              </a:lnSpc>
            </a:pPr>
            <a:r>
              <a:rPr lang="en-US" altLang="zh-CN" sz="3600" b="1">
                <a:latin typeface="Times New Roman" panose="02020603050405020304" pitchFamily="18" charset="0"/>
              </a:rPr>
              <a:t>c. </a:t>
            </a:r>
            <a:r>
              <a:rPr lang="en-US" altLang="zh-CN" sz="3600" b="1" i="1">
                <a:latin typeface="Times New Roman" panose="02020603050405020304" pitchFamily="18" charset="0"/>
              </a:rPr>
              <a:t>Roman Holiday</a:t>
            </a:r>
            <a:r>
              <a:rPr lang="en-US" altLang="zh-CN" sz="3600" b="1">
                <a:latin typeface="Times New Roman" panose="02020603050405020304" pitchFamily="18" charset="0"/>
              </a:rPr>
              <a:t> was a big success</a:t>
            </a:r>
          </a:p>
          <a:p>
            <a:pPr marL="444500" indent="-444500" defTabSz="1186180">
              <a:lnSpc>
                <a:spcPct val="110000"/>
              </a:lnSpc>
            </a:pPr>
            <a:r>
              <a:rPr lang="en-US" altLang="zh-CN" sz="3600" b="1">
                <a:latin typeface="Times New Roman" panose="02020603050405020304" pitchFamily="18" charset="0"/>
              </a:rPr>
              <a:t>d. Hepburn won the Oscar for Best Actress</a:t>
            </a:r>
          </a:p>
          <a:p>
            <a:pPr marL="444500" indent="-444500" defTabSz="1186180">
              <a:lnSpc>
                <a:spcPct val="110000"/>
              </a:lnSpc>
            </a:pPr>
            <a:r>
              <a:rPr lang="en-US" altLang="zh-CN" sz="3600" b="1">
                <a:latin typeface="Times New Roman" panose="02020603050405020304" pitchFamily="18" charset="0"/>
              </a:rPr>
              <a:t>e. </a:t>
            </a:r>
            <a:r>
              <a:rPr lang="en-US" altLang="zh-CN" sz="3600" b="1" i="1">
                <a:latin typeface="Times New Roman" panose="02020603050405020304" pitchFamily="18" charset="0"/>
              </a:rPr>
              <a:t>Always</a:t>
            </a:r>
            <a:r>
              <a:rPr lang="en-US" altLang="zh-CN" sz="3600" b="1">
                <a:latin typeface="Times New Roman" panose="02020603050405020304" pitchFamily="18" charset="0"/>
              </a:rPr>
              <a:t>—Audrey Hepburn’s last appearance in a film</a:t>
            </a:r>
          </a:p>
          <a:p>
            <a:pPr marL="444500" indent="-444500" defTabSz="1186180">
              <a:lnSpc>
                <a:spcPct val="110000"/>
              </a:lnSpc>
            </a:pPr>
            <a:r>
              <a:rPr lang="en-US" altLang="zh-CN" sz="3600" b="1">
                <a:latin typeface="Times New Roman" panose="02020603050405020304" pitchFamily="18" charset="0"/>
              </a:rPr>
              <a:t>f. Hepburn played the lead role in the play </a:t>
            </a:r>
            <a:r>
              <a:rPr lang="en-US" altLang="zh-CN" sz="3600" b="1" i="1">
                <a:latin typeface="Times New Roman" panose="02020603050405020304" pitchFamily="18" charset="0"/>
              </a:rPr>
              <a:t>Gigi</a:t>
            </a:r>
          </a:p>
        </p:txBody>
      </p:sp>
      <p:sp>
        <p:nvSpPr>
          <p:cNvPr id="69635" name="Rectangle 5"/>
          <p:cNvSpPr>
            <a:spLocks noChangeArrowheads="1"/>
          </p:cNvSpPr>
          <p:nvPr/>
        </p:nvSpPr>
        <p:spPr bwMode="auto">
          <a:xfrm>
            <a:off x="444500" y="458788"/>
            <a:ext cx="385763" cy="358775"/>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118515" tIns="59258" rIns="118515" bIns="59258" anchor="ctr">
            <a:spAutoFit/>
          </a:bodyPr>
          <a:lstStyle/>
          <a:p>
            <a:pPr defTabSz="1186180"/>
            <a:endParaRPr lang="zh-CN" altLang="en-US" sz="5700" b="1">
              <a:solidFill>
                <a:srgbClr val="333399"/>
              </a:solidFill>
            </a:endParaRPr>
          </a:p>
        </p:txBody>
      </p:sp>
      <p:sp>
        <p:nvSpPr>
          <p:cNvPr id="69636" name="Rectangle 6"/>
          <p:cNvSpPr>
            <a:spLocks noChangeArrowheads="1"/>
          </p:cNvSpPr>
          <p:nvPr/>
        </p:nvSpPr>
        <p:spPr bwMode="auto">
          <a:xfrm>
            <a:off x="444500" y="998538"/>
            <a:ext cx="385763" cy="358775"/>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118515" tIns="59258" rIns="118515" bIns="59258" anchor="ctr">
            <a:spAutoFit/>
          </a:bodyPr>
          <a:lstStyle/>
          <a:p>
            <a:pPr defTabSz="1186180"/>
            <a:endParaRPr lang="zh-CN" altLang="en-US" sz="5700" b="1">
              <a:solidFill>
                <a:srgbClr val="333399"/>
              </a:solidFill>
            </a:endParaRPr>
          </a:p>
        </p:txBody>
      </p:sp>
      <p:sp>
        <p:nvSpPr>
          <p:cNvPr id="69637" name="Rectangle 7"/>
          <p:cNvSpPr>
            <a:spLocks noChangeArrowheads="1"/>
          </p:cNvSpPr>
          <p:nvPr/>
        </p:nvSpPr>
        <p:spPr bwMode="auto">
          <a:xfrm>
            <a:off x="541338" y="2259013"/>
            <a:ext cx="385762" cy="358775"/>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118515" tIns="59258" rIns="118515" bIns="59258" anchor="ctr">
            <a:spAutoFit/>
          </a:bodyPr>
          <a:lstStyle/>
          <a:p>
            <a:pPr defTabSz="1186180"/>
            <a:endParaRPr lang="zh-CN" altLang="en-US" sz="5700" b="1">
              <a:solidFill>
                <a:srgbClr val="333399"/>
              </a:solidFill>
            </a:endParaRPr>
          </a:p>
        </p:txBody>
      </p:sp>
      <p:sp>
        <p:nvSpPr>
          <p:cNvPr id="69638" name="Rectangle 8"/>
          <p:cNvSpPr>
            <a:spLocks noChangeArrowheads="1"/>
          </p:cNvSpPr>
          <p:nvPr/>
        </p:nvSpPr>
        <p:spPr bwMode="auto">
          <a:xfrm>
            <a:off x="541338" y="2798763"/>
            <a:ext cx="385762" cy="358775"/>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118515" tIns="59258" rIns="118515" bIns="59258" anchor="ctr">
            <a:spAutoFit/>
          </a:bodyPr>
          <a:lstStyle/>
          <a:p>
            <a:pPr defTabSz="1186180"/>
            <a:endParaRPr lang="zh-CN" altLang="en-US" sz="5700" b="1">
              <a:solidFill>
                <a:srgbClr val="333399"/>
              </a:solidFill>
            </a:endParaRPr>
          </a:p>
        </p:txBody>
      </p:sp>
      <p:sp>
        <p:nvSpPr>
          <p:cNvPr id="69639" name="Rectangle 9"/>
          <p:cNvSpPr>
            <a:spLocks noChangeArrowheads="1"/>
          </p:cNvSpPr>
          <p:nvPr/>
        </p:nvSpPr>
        <p:spPr bwMode="auto">
          <a:xfrm>
            <a:off x="541338" y="4057650"/>
            <a:ext cx="385762" cy="36036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118515" tIns="59258" rIns="118515" bIns="59258" anchor="ctr">
            <a:spAutoFit/>
          </a:bodyPr>
          <a:lstStyle/>
          <a:p>
            <a:pPr defTabSz="1186180"/>
            <a:endParaRPr lang="zh-CN" altLang="en-US" sz="5700" b="1">
              <a:solidFill>
                <a:srgbClr val="333399"/>
              </a:solidFill>
            </a:endParaRPr>
          </a:p>
        </p:txBody>
      </p:sp>
      <p:sp>
        <p:nvSpPr>
          <p:cNvPr id="69640" name="Rectangle 10"/>
          <p:cNvSpPr>
            <a:spLocks noChangeArrowheads="1"/>
          </p:cNvSpPr>
          <p:nvPr/>
        </p:nvSpPr>
        <p:spPr bwMode="auto">
          <a:xfrm>
            <a:off x="541338" y="5137150"/>
            <a:ext cx="385762" cy="360363"/>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28575">
                <a:solidFill>
                  <a:schemeClr val="tx1"/>
                </a:solidFill>
                <a:miter lim="800000"/>
                <a:headEnd/>
                <a:tailEnd/>
              </a14:hiddenLine>
            </a:ext>
          </a:extLst>
        </p:spPr>
        <p:txBody>
          <a:bodyPr wrap="none" lIns="118515" tIns="59258" rIns="118515" bIns="59258" anchor="ctr">
            <a:spAutoFit/>
          </a:bodyPr>
          <a:lstStyle/>
          <a:p>
            <a:pPr defTabSz="1186180"/>
            <a:endParaRPr lang="zh-CN" altLang="en-US" sz="5700" b="1">
              <a:solidFill>
                <a:srgbClr val="333399"/>
              </a:solidFill>
            </a:endParaRPr>
          </a:p>
        </p:txBody>
      </p:sp>
      <p:sp>
        <p:nvSpPr>
          <p:cNvPr id="69641" name="Rectangle 11"/>
          <p:cNvSpPr>
            <a:spLocks noChangeArrowheads="1"/>
          </p:cNvSpPr>
          <p:nvPr/>
        </p:nvSpPr>
        <p:spPr bwMode="auto">
          <a:xfrm>
            <a:off x="349250" y="277813"/>
            <a:ext cx="5159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FF0000"/>
                </a:solidFill>
                <a:latin typeface="Times New Roman" panose="02020603050405020304" pitchFamily="18" charset="0"/>
              </a:rPr>
              <a:t>1</a:t>
            </a:r>
          </a:p>
        </p:txBody>
      </p:sp>
      <p:sp>
        <p:nvSpPr>
          <p:cNvPr id="69642" name="Rectangle 12"/>
          <p:cNvSpPr>
            <a:spLocks noChangeArrowheads="1"/>
          </p:cNvSpPr>
          <p:nvPr/>
        </p:nvSpPr>
        <p:spPr bwMode="auto">
          <a:xfrm>
            <a:off x="444500" y="4959350"/>
            <a:ext cx="5159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FF0000"/>
                </a:solidFill>
                <a:latin typeface="Times New Roman" panose="02020603050405020304" pitchFamily="18" charset="0"/>
              </a:rPr>
              <a:t>2</a:t>
            </a:r>
          </a:p>
        </p:txBody>
      </p:sp>
      <p:sp>
        <p:nvSpPr>
          <p:cNvPr id="69643" name="Rectangle 13"/>
          <p:cNvSpPr>
            <a:spLocks noChangeArrowheads="1"/>
          </p:cNvSpPr>
          <p:nvPr/>
        </p:nvSpPr>
        <p:spPr bwMode="auto">
          <a:xfrm>
            <a:off x="444500" y="2079625"/>
            <a:ext cx="5159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FF0000"/>
                </a:solidFill>
                <a:latin typeface="Times New Roman" panose="02020603050405020304" pitchFamily="18" charset="0"/>
              </a:rPr>
              <a:t>3</a:t>
            </a:r>
          </a:p>
        </p:txBody>
      </p:sp>
      <p:sp>
        <p:nvSpPr>
          <p:cNvPr id="69644" name="Rectangle 14"/>
          <p:cNvSpPr>
            <a:spLocks noChangeArrowheads="1"/>
          </p:cNvSpPr>
          <p:nvPr/>
        </p:nvSpPr>
        <p:spPr bwMode="auto">
          <a:xfrm>
            <a:off x="444500" y="2619375"/>
            <a:ext cx="5159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FF0000"/>
                </a:solidFill>
                <a:latin typeface="Times New Roman" panose="02020603050405020304" pitchFamily="18" charset="0"/>
              </a:rPr>
              <a:t>4</a:t>
            </a:r>
          </a:p>
        </p:txBody>
      </p:sp>
      <p:sp>
        <p:nvSpPr>
          <p:cNvPr id="69645" name="Rectangle 15"/>
          <p:cNvSpPr>
            <a:spLocks noChangeArrowheads="1"/>
          </p:cNvSpPr>
          <p:nvPr/>
        </p:nvSpPr>
        <p:spPr bwMode="auto">
          <a:xfrm>
            <a:off x="349250" y="819150"/>
            <a:ext cx="51593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FF0000"/>
                </a:solidFill>
                <a:latin typeface="Times New Roman" panose="02020603050405020304" pitchFamily="18" charset="0"/>
              </a:rPr>
              <a:t>5</a:t>
            </a:r>
          </a:p>
        </p:txBody>
      </p:sp>
      <p:sp>
        <p:nvSpPr>
          <p:cNvPr id="69646" name="Rectangle 16"/>
          <p:cNvSpPr>
            <a:spLocks noChangeArrowheads="1"/>
          </p:cNvSpPr>
          <p:nvPr/>
        </p:nvSpPr>
        <p:spPr bwMode="auto">
          <a:xfrm>
            <a:off x="444500" y="3879850"/>
            <a:ext cx="5159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FF0000"/>
                </a:solidFill>
                <a:latin typeface="Times New Roman" panose="02020603050405020304" pitchFamily="18" charset="0"/>
              </a:rPr>
              <a:t>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9641">
                                            <p:txEl>
                                              <p:pRg st="0" end="0"/>
                                            </p:txEl>
                                          </p:spTgt>
                                        </p:tgtEl>
                                        <p:attrNameLst>
                                          <p:attrName>style.visibility</p:attrName>
                                        </p:attrNameLst>
                                      </p:cBhvr>
                                      <p:to>
                                        <p:strVal val="visible"/>
                                      </p:to>
                                    </p:set>
                                    <p:anim calcmode="lin" valueType="num">
                                      <p:cBhvr>
                                        <p:cTn id="7" dur="1000" fill="hold"/>
                                        <p:tgtEl>
                                          <p:spTgt spid="6964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964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964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9642">
                                            <p:txEl>
                                              <p:pRg st="0" end="0"/>
                                            </p:txEl>
                                          </p:spTgt>
                                        </p:tgtEl>
                                        <p:attrNameLst>
                                          <p:attrName>style.visibility</p:attrName>
                                        </p:attrNameLst>
                                      </p:cBhvr>
                                      <p:to>
                                        <p:strVal val="visible"/>
                                      </p:to>
                                    </p:set>
                                    <p:anim calcmode="lin" valueType="num">
                                      <p:cBhvr>
                                        <p:cTn id="14" dur="1000" fill="hold"/>
                                        <p:tgtEl>
                                          <p:spTgt spid="6964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964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964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9643">
                                            <p:txEl>
                                              <p:pRg st="0" end="0"/>
                                            </p:txEl>
                                          </p:spTgt>
                                        </p:tgtEl>
                                        <p:attrNameLst>
                                          <p:attrName>style.visibility</p:attrName>
                                        </p:attrNameLst>
                                      </p:cBhvr>
                                      <p:to>
                                        <p:strVal val="visible"/>
                                      </p:to>
                                    </p:set>
                                    <p:anim calcmode="lin" valueType="num">
                                      <p:cBhvr>
                                        <p:cTn id="21" dur="1000" fill="hold"/>
                                        <p:tgtEl>
                                          <p:spTgt spid="6964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964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964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9644">
                                            <p:txEl>
                                              <p:pRg st="0" end="0"/>
                                            </p:txEl>
                                          </p:spTgt>
                                        </p:tgtEl>
                                        <p:attrNameLst>
                                          <p:attrName>style.visibility</p:attrName>
                                        </p:attrNameLst>
                                      </p:cBhvr>
                                      <p:to>
                                        <p:strVal val="visible"/>
                                      </p:to>
                                    </p:set>
                                    <p:anim calcmode="lin" valueType="num">
                                      <p:cBhvr>
                                        <p:cTn id="28" dur="1000" fill="hold"/>
                                        <p:tgtEl>
                                          <p:spTgt spid="69644">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69644">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964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9645">
                                            <p:txEl>
                                              <p:pRg st="0" end="0"/>
                                            </p:txEl>
                                          </p:spTgt>
                                        </p:tgtEl>
                                        <p:attrNameLst>
                                          <p:attrName>style.visibility</p:attrName>
                                        </p:attrNameLst>
                                      </p:cBhvr>
                                      <p:to>
                                        <p:strVal val="visible"/>
                                      </p:to>
                                    </p:set>
                                    <p:anim calcmode="lin" valueType="num">
                                      <p:cBhvr>
                                        <p:cTn id="35" dur="1000" fill="hold"/>
                                        <p:tgtEl>
                                          <p:spTgt spid="69645">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69645">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6964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9646">
                                            <p:txEl>
                                              <p:pRg st="0" end="0"/>
                                            </p:txEl>
                                          </p:spTgt>
                                        </p:tgtEl>
                                        <p:attrNameLst>
                                          <p:attrName>style.visibility</p:attrName>
                                        </p:attrNameLst>
                                      </p:cBhvr>
                                      <p:to>
                                        <p:strVal val="visible"/>
                                      </p:to>
                                    </p:set>
                                    <p:anim calcmode="lin" valueType="num">
                                      <p:cBhvr>
                                        <p:cTn id="42" dur="1000" fill="hold"/>
                                        <p:tgtEl>
                                          <p:spTgt spid="69646">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69646">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69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020763" y="100013"/>
            <a:ext cx="7966075"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4100" b="1" dirty="0">
                <a:solidFill>
                  <a:srgbClr val="333399"/>
                </a:solidFill>
                <a:latin typeface="Times New Roman" panose="02020603050405020304" pitchFamily="18" charset="0"/>
              </a:rPr>
              <a:t>Kitty is reading an article about Audrey Hepburn's career. She carelessly dropped some ink onto the paper. Help her fill in the missing words.</a:t>
            </a:r>
          </a:p>
        </p:txBody>
      </p:sp>
      <p:sp>
        <p:nvSpPr>
          <p:cNvPr id="70659" name="Rectangle 3"/>
          <p:cNvSpPr>
            <a:spLocks noChangeArrowheads="1"/>
          </p:cNvSpPr>
          <p:nvPr/>
        </p:nvSpPr>
        <p:spPr bwMode="auto">
          <a:xfrm>
            <a:off x="0" y="100013"/>
            <a:ext cx="8778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333399"/>
                </a:solidFill>
                <a:latin typeface="Times New Roman" panose="02020603050405020304" pitchFamily="18" charset="0"/>
              </a:rPr>
              <a:t>B3</a:t>
            </a:r>
          </a:p>
        </p:txBody>
      </p:sp>
      <p:sp>
        <p:nvSpPr>
          <p:cNvPr id="70660" name="Rectangle 5"/>
          <p:cNvSpPr>
            <a:spLocks noChangeArrowheads="1"/>
          </p:cNvSpPr>
          <p:nvPr/>
        </p:nvSpPr>
        <p:spPr bwMode="auto">
          <a:xfrm>
            <a:off x="636588" y="3340100"/>
            <a:ext cx="7775575" cy="1182688"/>
          </a:xfrm>
          <a:prstGeom prst="rect">
            <a:avLst/>
          </a:prstGeom>
          <a:noFill/>
          <a:ln>
            <a:noFill/>
          </a:ln>
          <a:extLst>
            <a:ext uri="{909E8E84-426E-40DD-AFC4-6F175D3DCCD1}">
              <a14:hiddenFill xmlns:a14="http://schemas.microsoft.com/office/drawing/2010/main">
                <a:solidFill>
                  <a:srgbClr val="FDDEBB"/>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3600" b="1">
                <a:latin typeface="Times New Roman" panose="02020603050405020304" pitchFamily="18" charset="0"/>
              </a:rPr>
              <a:t>actress      angel	  attention	career</a:t>
            </a:r>
          </a:p>
          <a:p>
            <a:pPr defTabSz="1186180"/>
            <a:r>
              <a:rPr lang="en-US" altLang="zh-CN" sz="3600" b="1">
                <a:latin typeface="Times New Roman" panose="02020603050405020304" pitchFamily="18" charset="0"/>
              </a:rPr>
              <a:t>lifetime     Oscar      insisted       role</a:t>
            </a:r>
          </a:p>
        </p:txBody>
      </p:sp>
      <p:sp>
        <p:nvSpPr>
          <p:cNvPr id="70661" name="Rectangle 6"/>
          <p:cNvSpPr>
            <a:spLocks noChangeArrowheads="1"/>
          </p:cNvSpPr>
          <p:nvPr/>
        </p:nvSpPr>
        <p:spPr bwMode="auto">
          <a:xfrm>
            <a:off x="252413" y="4600575"/>
            <a:ext cx="873442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3600" b="1">
                <a:latin typeface="Times New Roman" panose="02020603050405020304" pitchFamily="18" charset="0"/>
              </a:rPr>
              <a:t>Audrey Hepburn was one of Hollywood's greatest actresses. She worked as a model before she became an (1)_______. Her</a:t>
            </a:r>
          </a:p>
        </p:txBody>
      </p:sp>
      <p:sp>
        <p:nvSpPr>
          <p:cNvPr id="70662" name="Rectangle 7"/>
          <p:cNvSpPr>
            <a:spLocks noChangeArrowheads="1"/>
          </p:cNvSpPr>
          <p:nvPr/>
        </p:nvSpPr>
        <p:spPr bwMode="auto">
          <a:xfrm>
            <a:off x="5338763" y="5680075"/>
            <a:ext cx="1638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en-US" sz="3600" b="1">
                <a:solidFill>
                  <a:srgbClr val="FF0000"/>
                </a:solidFill>
                <a:latin typeface="Times New Roman" panose="02020603050405020304" pitchFamily="18" charset="0"/>
              </a:rPr>
              <a:t>actress</a:t>
            </a:r>
            <a:endParaRPr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 calcmode="lin" valueType="num">
                                      <p:cBhvr>
                                        <p:cTn id="7" dur="1000" fill="hold"/>
                                        <p:tgtEl>
                                          <p:spTgt spid="7066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066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0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252413" y="458788"/>
            <a:ext cx="87344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25000"/>
              </a:lnSpc>
            </a:pPr>
            <a:r>
              <a:rPr lang="en-US" altLang="zh-CN" sz="3600" b="1">
                <a:latin typeface="Times New Roman" panose="02020603050405020304" pitchFamily="18" charset="0"/>
              </a:rPr>
              <a:t>successful (2)_______. lasted for about 40 years. In 1951, while acting in France, she met Colette, a famous French writer. Hepburn‘s beauty and charm caught the writer’s (3)_________. She (4) _______ that Hepburn was the right person for the lead (5) _____ in the play </a:t>
            </a:r>
            <a:r>
              <a:rPr lang="en-US" altLang="zh-CN" sz="3600" b="1" i="1">
                <a:latin typeface="Times New Roman" panose="02020603050405020304" pitchFamily="18" charset="0"/>
              </a:rPr>
              <a:t>Gigi</a:t>
            </a:r>
            <a:r>
              <a:rPr lang="en-US" altLang="zh-CN" sz="3600" b="1">
                <a:latin typeface="Times New Roman" panose="02020603050405020304" pitchFamily="18" charset="0"/>
              </a:rPr>
              <a:t>. Two years later. Hepburn was chosen to play</a:t>
            </a:r>
          </a:p>
        </p:txBody>
      </p:sp>
      <p:sp>
        <p:nvSpPr>
          <p:cNvPr id="71683" name="Rectangle 5"/>
          <p:cNvSpPr>
            <a:spLocks noChangeArrowheads="1"/>
          </p:cNvSpPr>
          <p:nvPr/>
        </p:nvSpPr>
        <p:spPr bwMode="auto">
          <a:xfrm>
            <a:off x="3036888" y="547688"/>
            <a:ext cx="15303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3600" b="1">
                <a:solidFill>
                  <a:srgbClr val="FF0000"/>
                </a:solidFill>
                <a:latin typeface="Times New Roman" panose="02020603050405020304" pitchFamily="18" charset="0"/>
              </a:rPr>
              <a:t>career</a:t>
            </a:r>
          </a:p>
        </p:txBody>
      </p:sp>
      <p:sp>
        <p:nvSpPr>
          <p:cNvPr id="71684" name="Rectangle 6"/>
          <p:cNvSpPr>
            <a:spLocks noChangeArrowheads="1"/>
          </p:cNvSpPr>
          <p:nvPr/>
        </p:nvSpPr>
        <p:spPr bwMode="auto">
          <a:xfrm>
            <a:off x="2651125" y="3248025"/>
            <a:ext cx="20653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en-US" sz="3600" b="1">
                <a:solidFill>
                  <a:srgbClr val="FF0000"/>
                </a:solidFill>
                <a:latin typeface="Times New Roman" panose="02020603050405020304" pitchFamily="18" charset="0"/>
              </a:rPr>
              <a:t>attention</a:t>
            </a:r>
            <a:endParaRPr lang="en-US" altLang="zh-CN" sz="3600" b="1">
              <a:solidFill>
                <a:srgbClr val="FF0000"/>
              </a:solidFill>
              <a:latin typeface="Times New Roman" panose="02020603050405020304" pitchFamily="18" charset="0"/>
            </a:endParaRPr>
          </a:p>
        </p:txBody>
      </p:sp>
      <p:sp>
        <p:nvSpPr>
          <p:cNvPr id="71685" name="Rectangle 7"/>
          <p:cNvSpPr>
            <a:spLocks noChangeArrowheads="1"/>
          </p:cNvSpPr>
          <p:nvPr/>
        </p:nvSpPr>
        <p:spPr bwMode="auto">
          <a:xfrm>
            <a:off x="6492875" y="3248025"/>
            <a:ext cx="17732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3600" b="1">
                <a:solidFill>
                  <a:srgbClr val="FF0000"/>
                </a:solidFill>
                <a:latin typeface="Times New Roman" panose="02020603050405020304" pitchFamily="18" charset="0"/>
              </a:rPr>
              <a:t>insisted</a:t>
            </a:r>
          </a:p>
        </p:txBody>
      </p:sp>
      <p:sp>
        <p:nvSpPr>
          <p:cNvPr id="71686" name="Rectangle 8"/>
          <p:cNvSpPr>
            <a:spLocks noChangeArrowheads="1"/>
          </p:cNvSpPr>
          <p:nvPr/>
        </p:nvSpPr>
        <p:spPr bwMode="auto">
          <a:xfrm>
            <a:off x="1219200" y="4648200"/>
            <a:ext cx="1000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3600" b="1">
                <a:solidFill>
                  <a:srgbClr val="FF0000"/>
                </a:solidFill>
                <a:latin typeface="Times New Roman" panose="02020603050405020304" pitchFamily="18" charset="0"/>
              </a:rPr>
              <a:t>role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1000" fill="hold"/>
                                        <p:tgtEl>
                                          <p:spTgt spid="716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6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6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1684">
                                            <p:txEl>
                                              <p:pRg st="0" end="0"/>
                                            </p:txEl>
                                          </p:spTgt>
                                        </p:tgtEl>
                                        <p:attrNameLst>
                                          <p:attrName>style.visibility</p:attrName>
                                        </p:attrNameLst>
                                      </p:cBhvr>
                                      <p:to>
                                        <p:strVal val="visible"/>
                                      </p:to>
                                    </p:set>
                                    <p:anim calcmode="lin" valueType="num">
                                      <p:cBhvr>
                                        <p:cTn id="14" dur="1000" fill="hold"/>
                                        <p:tgtEl>
                                          <p:spTgt spid="7168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168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168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1685">
                                            <p:txEl>
                                              <p:pRg st="0" end="0"/>
                                            </p:txEl>
                                          </p:spTgt>
                                        </p:tgtEl>
                                        <p:attrNameLst>
                                          <p:attrName>style.visibility</p:attrName>
                                        </p:attrNameLst>
                                      </p:cBhvr>
                                      <p:to>
                                        <p:strVal val="visible"/>
                                      </p:to>
                                    </p:set>
                                    <p:anim calcmode="lin" valueType="num">
                                      <p:cBhvr>
                                        <p:cTn id="21" dur="1000" fill="hold"/>
                                        <p:tgtEl>
                                          <p:spTgt spid="71685">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7168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7168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1686">
                                            <p:txEl>
                                              <p:pRg st="0" end="0"/>
                                            </p:txEl>
                                          </p:spTgt>
                                        </p:tgtEl>
                                        <p:attrNameLst>
                                          <p:attrName>style.visibility</p:attrName>
                                        </p:attrNameLst>
                                      </p:cBhvr>
                                      <p:to>
                                        <p:strVal val="visible"/>
                                      </p:to>
                                    </p:set>
                                    <p:anim calcmode="lin" valueType="num">
                                      <p:cBhvr>
                                        <p:cTn id="28" dur="1000" fill="hold"/>
                                        <p:tgtEl>
                                          <p:spTgt spid="71686">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71686">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716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349250" y="549275"/>
            <a:ext cx="835025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30000"/>
              </a:lnSpc>
            </a:pPr>
            <a:r>
              <a:rPr lang="en-US" altLang="zh-CN" sz="3600" b="1">
                <a:latin typeface="Times New Roman" panose="02020603050405020304" pitchFamily="18" charset="0"/>
              </a:rPr>
              <a:t>the lead role in </a:t>
            </a:r>
            <a:r>
              <a:rPr lang="en-US" altLang="zh-CN" sz="3600" b="1" i="1">
                <a:latin typeface="Times New Roman" panose="02020603050405020304" pitchFamily="18" charset="0"/>
              </a:rPr>
              <a:t>Roman Holiday</a:t>
            </a:r>
            <a:r>
              <a:rPr lang="en-US" altLang="zh-CN" sz="3600" b="1">
                <a:latin typeface="Times New Roman" panose="02020603050405020304" pitchFamily="18" charset="0"/>
              </a:rPr>
              <a:t>, and won the (6)______ for Best Actress that year. During her (7)________ Hepburn had four more Oscar nominations. She made her final appearance in the film </a:t>
            </a:r>
            <a:r>
              <a:rPr lang="en-US" altLang="zh-CN" sz="3600" b="1" i="1">
                <a:latin typeface="Times New Roman" panose="02020603050405020304" pitchFamily="18" charset="0"/>
              </a:rPr>
              <a:t>Always</a:t>
            </a:r>
            <a:r>
              <a:rPr lang="en-US" altLang="zh-CN" sz="3600" b="1">
                <a:latin typeface="Times New Roman" panose="02020603050405020304" pitchFamily="18" charset="0"/>
              </a:rPr>
              <a:t> in 1989 and played the role of an (8)______.</a:t>
            </a:r>
          </a:p>
        </p:txBody>
      </p:sp>
      <p:sp>
        <p:nvSpPr>
          <p:cNvPr id="72707" name="Rectangle 6"/>
          <p:cNvSpPr>
            <a:spLocks noChangeArrowheads="1"/>
          </p:cNvSpPr>
          <p:nvPr/>
        </p:nvSpPr>
        <p:spPr bwMode="auto">
          <a:xfrm>
            <a:off x="1752600" y="1371600"/>
            <a:ext cx="1406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en-US" sz="3600" b="1">
                <a:solidFill>
                  <a:srgbClr val="FF0000"/>
                </a:solidFill>
                <a:latin typeface="Times New Roman" panose="02020603050405020304" pitchFamily="18" charset="0"/>
              </a:rPr>
              <a:t>Oscar</a:t>
            </a:r>
            <a:endParaRPr lang="en-US" altLang="zh-CN" sz="3600" b="1">
              <a:solidFill>
                <a:srgbClr val="FF0000"/>
              </a:solidFill>
              <a:latin typeface="Times New Roman" panose="02020603050405020304" pitchFamily="18" charset="0"/>
            </a:endParaRPr>
          </a:p>
        </p:txBody>
      </p:sp>
      <p:sp>
        <p:nvSpPr>
          <p:cNvPr id="72708" name="Rectangle 7"/>
          <p:cNvSpPr>
            <a:spLocks noChangeArrowheads="1"/>
          </p:cNvSpPr>
          <p:nvPr/>
        </p:nvSpPr>
        <p:spPr bwMode="auto">
          <a:xfrm>
            <a:off x="3352800" y="2133600"/>
            <a:ext cx="17113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en-US" sz="3600" b="1">
                <a:solidFill>
                  <a:srgbClr val="FF0000"/>
                </a:solidFill>
                <a:latin typeface="Times New Roman" panose="02020603050405020304" pitchFamily="18" charset="0"/>
              </a:rPr>
              <a:t>lifetime</a:t>
            </a:r>
            <a:endParaRPr lang="en-US" altLang="zh-CN" sz="3600" b="1">
              <a:solidFill>
                <a:srgbClr val="FF0000"/>
              </a:solidFill>
              <a:latin typeface="Times New Roman" panose="02020603050405020304" pitchFamily="18" charset="0"/>
            </a:endParaRPr>
          </a:p>
        </p:txBody>
      </p:sp>
      <p:sp>
        <p:nvSpPr>
          <p:cNvPr id="72709" name="Rectangle 8"/>
          <p:cNvSpPr>
            <a:spLocks noChangeArrowheads="1"/>
          </p:cNvSpPr>
          <p:nvPr/>
        </p:nvSpPr>
        <p:spPr bwMode="auto">
          <a:xfrm>
            <a:off x="1295400" y="4876800"/>
            <a:ext cx="1279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3600" b="1">
                <a:solidFill>
                  <a:srgbClr val="FF0000"/>
                </a:solidFill>
                <a:latin typeface="Times New Roman" panose="02020603050405020304" pitchFamily="18" charset="0"/>
              </a:rPr>
              <a:t>angel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1000" fill="hold"/>
                                        <p:tgtEl>
                                          <p:spTgt spid="727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27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27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2708">
                                            <p:txEl>
                                              <p:pRg st="0" end="0"/>
                                            </p:txEl>
                                          </p:spTgt>
                                        </p:tgtEl>
                                        <p:attrNameLst>
                                          <p:attrName>style.visibility</p:attrName>
                                        </p:attrNameLst>
                                      </p:cBhvr>
                                      <p:to>
                                        <p:strVal val="visible"/>
                                      </p:to>
                                    </p:set>
                                    <p:anim calcmode="lin" valueType="num">
                                      <p:cBhvr>
                                        <p:cTn id="14" dur="1000" fill="hold"/>
                                        <p:tgtEl>
                                          <p:spTgt spid="7270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270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270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2709">
                                            <p:txEl>
                                              <p:pRg st="0" end="0"/>
                                            </p:txEl>
                                          </p:spTgt>
                                        </p:tgtEl>
                                        <p:attrNameLst>
                                          <p:attrName>style.visibility</p:attrName>
                                        </p:attrNameLst>
                                      </p:cBhvr>
                                      <p:to>
                                        <p:strVal val="visible"/>
                                      </p:to>
                                    </p:set>
                                    <p:anim calcmode="lin" valueType="num">
                                      <p:cBhvr>
                                        <p:cTn id="21" dur="1000" fill="hold"/>
                                        <p:tgtEl>
                                          <p:spTgt spid="72709">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72709">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727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020763" y="100013"/>
            <a:ext cx="8123237"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r>
              <a:rPr lang="en-US" altLang="zh-CN" sz="4100" b="1">
                <a:solidFill>
                  <a:srgbClr val="333399"/>
                </a:solidFill>
                <a:latin typeface="Times New Roman" panose="02020603050405020304" pitchFamily="18" charset="0"/>
              </a:rPr>
              <a:t>Sandy wants to know something about Audrey Hepburn. She is asking Kitty some questions. Help Kitty answer Sandy's questions.</a:t>
            </a:r>
          </a:p>
        </p:txBody>
      </p:sp>
      <p:sp>
        <p:nvSpPr>
          <p:cNvPr id="73731" name="Rectangle 3"/>
          <p:cNvSpPr>
            <a:spLocks noChangeArrowheads="1"/>
          </p:cNvSpPr>
          <p:nvPr/>
        </p:nvSpPr>
        <p:spPr bwMode="auto">
          <a:xfrm>
            <a:off x="0" y="100013"/>
            <a:ext cx="8778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18515" tIns="59258" rIns="118515" bIns="59258">
            <a:spAutoFit/>
          </a:bodyPr>
          <a:lstStyle/>
          <a:p>
            <a:pPr defTabSz="1186180"/>
            <a:r>
              <a:rPr lang="en-US" altLang="zh-CN" sz="4100" b="1">
                <a:solidFill>
                  <a:srgbClr val="333399"/>
                </a:solidFill>
                <a:latin typeface="Times New Roman" panose="02020603050405020304" pitchFamily="18" charset="0"/>
              </a:rPr>
              <a:t>B4</a:t>
            </a:r>
          </a:p>
        </p:txBody>
      </p:sp>
      <p:sp>
        <p:nvSpPr>
          <p:cNvPr id="73732" name="Rectangle 5"/>
          <p:cNvSpPr>
            <a:spLocks noChangeArrowheads="1"/>
          </p:cNvSpPr>
          <p:nvPr/>
        </p:nvSpPr>
        <p:spPr bwMode="auto">
          <a:xfrm>
            <a:off x="157163" y="2889250"/>
            <a:ext cx="898683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15000"/>
              </a:lnSpc>
            </a:pPr>
            <a:r>
              <a:rPr lang="en-US" altLang="zh-CN" sz="3600" b="1">
                <a:latin typeface="Times New Roman" panose="02020603050405020304" pitchFamily="18" charset="0"/>
              </a:rPr>
              <a:t>1. </a:t>
            </a:r>
            <a:r>
              <a:rPr lang="en-US" altLang="en-US" sz="3600" b="1">
                <a:latin typeface="Times New Roman" panose="02020603050405020304" pitchFamily="18" charset="0"/>
              </a:rPr>
              <a:t>Sandy: Why is Audrey Hepburn one of </a:t>
            </a:r>
            <a:r>
              <a:rPr lang="en-US" altLang="zh-CN" sz="3600" b="1">
                <a:latin typeface="Times New Roman" panose="02020603050405020304" pitchFamily="18" charset="0"/>
              </a:rPr>
              <a:t> </a:t>
            </a:r>
          </a:p>
          <a:p>
            <a:pPr defTabSz="1186180">
              <a:lnSpc>
                <a:spcPct val="115000"/>
              </a:lnSpc>
            </a:pPr>
            <a:r>
              <a:rPr lang="en-US" altLang="zh-CN" sz="3600" b="1">
                <a:latin typeface="Times New Roman" panose="02020603050405020304" pitchFamily="18" charset="0"/>
              </a:rPr>
              <a:t>                 </a:t>
            </a:r>
            <a:r>
              <a:rPr lang="en-US" altLang="en-US" sz="3600" b="1">
                <a:latin typeface="Times New Roman" panose="02020603050405020304" pitchFamily="18" charset="0"/>
              </a:rPr>
              <a:t>Hollywood</a:t>
            </a:r>
            <a:r>
              <a:rPr lang="en-US" altLang="zh-CN" sz="3600" b="1">
                <a:latin typeface="Times New Roman" panose="02020603050405020304" pitchFamily="18" charset="0"/>
              </a:rPr>
              <a:t>’s </a:t>
            </a:r>
            <a:r>
              <a:rPr lang="en-US" altLang="en-US" sz="3600" b="1">
                <a:latin typeface="Times New Roman" panose="02020603050405020304" pitchFamily="18" charset="0"/>
              </a:rPr>
              <a:t>all-time best?</a:t>
            </a:r>
          </a:p>
          <a:p>
            <a:pPr defTabSz="1186180">
              <a:lnSpc>
                <a:spcPct val="115000"/>
              </a:lnSpc>
            </a:pPr>
            <a:r>
              <a:rPr lang="en-US" altLang="zh-CN" sz="3600" b="1">
                <a:latin typeface="Times New Roman" panose="02020603050405020304" pitchFamily="18" charset="0"/>
              </a:rPr>
              <a:t>    </a:t>
            </a:r>
            <a:r>
              <a:rPr lang="en-US" altLang="en-US" sz="3600" b="1">
                <a:latin typeface="Times New Roman" panose="02020603050405020304" pitchFamily="18" charset="0"/>
              </a:rPr>
              <a:t>Kitty:</a:t>
            </a:r>
            <a:r>
              <a:rPr lang="en-US" altLang="zh-CN" sz="3600" b="1">
                <a:latin typeface="Times New Roman" panose="02020603050405020304" pitchFamily="18" charset="0"/>
              </a:rPr>
              <a:t> ___________________________</a:t>
            </a:r>
          </a:p>
          <a:p>
            <a:pPr defTabSz="1186180">
              <a:lnSpc>
                <a:spcPct val="115000"/>
              </a:lnSpc>
            </a:pPr>
            <a:r>
              <a:rPr lang="en-US" altLang="zh-CN" sz="3600" b="1">
                <a:latin typeface="Times New Roman" panose="02020603050405020304" pitchFamily="18" charset="0"/>
              </a:rPr>
              <a:t>               ___________________________</a:t>
            </a:r>
          </a:p>
          <a:p>
            <a:pPr defTabSz="1186180">
              <a:lnSpc>
                <a:spcPct val="115000"/>
              </a:lnSpc>
            </a:pPr>
            <a:r>
              <a:rPr lang="en-US" altLang="zh-CN" sz="3600" b="1">
                <a:latin typeface="Times New Roman" panose="02020603050405020304" pitchFamily="18" charset="0"/>
              </a:rPr>
              <a:t>               _______________________</a:t>
            </a:r>
          </a:p>
        </p:txBody>
      </p:sp>
      <p:sp>
        <p:nvSpPr>
          <p:cNvPr id="73733" name="Rectangle 6"/>
          <p:cNvSpPr>
            <a:spLocks noChangeArrowheads="1"/>
          </p:cNvSpPr>
          <p:nvPr/>
        </p:nvSpPr>
        <p:spPr bwMode="auto">
          <a:xfrm>
            <a:off x="1981200" y="4149725"/>
            <a:ext cx="6526213"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15000"/>
              </a:lnSpc>
            </a:pPr>
            <a:r>
              <a:rPr lang="en-US" altLang="zh-CN" sz="3600" b="1">
                <a:solidFill>
                  <a:srgbClr val="FF0000"/>
                </a:solidFill>
                <a:latin typeface="Times New Roman" panose="02020603050405020304" pitchFamily="18" charset="0"/>
              </a:rPr>
              <a:t>B</a:t>
            </a:r>
            <a:r>
              <a:rPr lang="en-US" altLang="en-US" sz="3600" b="1">
                <a:solidFill>
                  <a:srgbClr val="FF0000"/>
                </a:solidFill>
                <a:latin typeface="Times New Roman" panose="02020603050405020304" pitchFamily="18" charset="0"/>
              </a:rPr>
              <a:t>ecause </a:t>
            </a:r>
            <a:r>
              <a:rPr lang="en-US" altLang="zh-CN" sz="3600" b="1">
                <a:solidFill>
                  <a:srgbClr val="FF0000"/>
                </a:solidFill>
                <a:latin typeface="Times New Roman" panose="02020603050405020304" pitchFamily="18" charset="0"/>
              </a:rPr>
              <a:t>s</a:t>
            </a:r>
            <a:r>
              <a:rPr lang="en-US" altLang="en-US" sz="3600" b="1">
                <a:solidFill>
                  <a:srgbClr val="FF0000"/>
                </a:solidFill>
                <a:latin typeface="Times New Roman" panose="02020603050405020304" pitchFamily="18" charset="0"/>
              </a:rPr>
              <a:t>he is not only a great </a:t>
            </a:r>
            <a:endParaRPr lang="en-US" altLang="zh-CN" sz="3600" b="1">
              <a:solidFill>
                <a:srgbClr val="FF0000"/>
              </a:solidFill>
              <a:latin typeface="Times New Roman" panose="02020603050405020304" pitchFamily="18" charset="0"/>
            </a:endParaRPr>
          </a:p>
          <a:p>
            <a:pPr defTabSz="1186180">
              <a:lnSpc>
                <a:spcPct val="115000"/>
              </a:lnSpc>
            </a:pPr>
            <a:r>
              <a:rPr lang="en-US" altLang="en-US" sz="3600" b="1">
                <a:solidFill>
                  <a:srgbClr val="FF0000"/>
                </a:solidFill>
                <a:latin typeface="Times New Roman" panose="02020603050405020304" pitchFamily="18" charset="0"/>
              </a:rPr>
              <a:t>beauty and a </a:t>
            </a:r>
            <a:r>
              <a:rPr lang="en-US" altLang="zh-CN" sz="3600" b="1">
                <a:solidFill>
                  <a:srgbClr val="FF0000"/>
                </a:solidFill>
                <a:latin typeface="Times New Roman" panose="02020603050405020304" pitchFamily="18" charset="0"/>
              </a:rPr>
              <a:t>g</a:t>
            </a:r>
            <a:r>
              <a:rPr lang="en-US" altLang="en-US" sz="3600" b="1">
                <a:solidFill>
                  <a:srgbClr val="FF0000"/>
                </a:solidFill>
                <a:latin typeface="Times New Roman" panose="02020603050405020304" pitchFamily="18" charset="0"/>
              </a:rPr>
              <a:t>reat actress, but </a:t>
            </a:r>
            <a:endParaRPr lang="en-US" altLang="zh-CN" sz="3600" b="1">
              <a:solidFill>
                <a:srgbClr val="FF0000"/>
              </a:solidFill>
              <a:latin typeface="Times New Roman" panose="02020603050405020304" pitchFamily="18" charset="0"/>
            </a:endParaRPr>
          </a:p>
          <a:p>
            <a:pPr defTabSz="1186180">
              <a:lnSpc>
                <a:spcPct val="115000"/>
              </a:lnSpc>
            </a:pPr>
            <a:r>
              <a:rPr lang="en-US" altLang="en-US" sz="3600" b="1">
                <a:solidFill>
                  <a:srgbClr val="FF0000"/>
                </a:solidFill>
                <a:latin typeface="Times New Roman" panose="02020603050405020304" pitchFamily="18" charset="0"/>
              </a:rPr>
              <a:t>al</a:t>
            </a:r>
            <a:r>
              <a:rPr lang="en-US" altLang="zh-CN" sz="3600" b="1">
                <a:solidFill>
                  <a:srgbClr val="FF0000"/>
                </a:solidFill>
                <a:latin typeface="Times New Roman" panose="02020603050405020304" pitchFamily="18" charset="0"/>
              </a:rPr>
              <a:t>s</a:t>
            </a:r>
            <a:r>
              <a:rPr lang="en-US" altLang="en-US" sz="3600" b="1">
                <a:solidFill>
                  <a:srgbClr val="FF0000"/>
                </a:solidFill>
                <a:latin typeface="Times New Roman" panose="02020603050405020304" pitchFamily="18" charset="0"/>
              </a:rPr>
              <a:t>o a</a:t>
            </a:r>
            <a:r>
              <a:rPr lang="en-US" altLang="zh-CN" sz="3600" b="1">
                <a:solidFill>
                  <a:srgbClr val="FF0000"/>
                </a:solidFill>
                <a:latin typeface="Times New Roman" panose="02020603050405020304" pitchFamily="18" charset="0"/>
              </a:rPr>
              <a:t> </a:t>
            </a:r>
            <a:r>
              <a:rPr lang="en-US" altLang="en-US" sz="3600" b="1">
                <a:solidFill>
                  <a:srgbClr val="FF0000"/>
                </a:solidFill>
                <a:latin typeface="Times New Roman" panose="02020603050405020304" pitchFamily="18" charset="0"/>
              </a:rPr>
              <a:t>great humanitarian.</a:t>
            </a:r>
            <a:endParaRPr lang="en-US" altLang="zh-CN" sz="36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 calcmode="lin" valueType="num">
                                      <p:cBhvr>
                                        <p:cTn id="7" dur="1000" fill="hold"/>
                                        <p:tgtEl>
                                          <p:spTgt spid="7373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373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373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3733">
                                            <p:txEl>
                                              <p:pRg st="1" end="1"/>
                                            </p:txEl>
                                          </p:spTgt>
                                        </p:tgtEl>
                                        <p:attrNameLst>
                                          <p:attrName>style.visibility</p:attrName>
                                        </p:attrNameLst>
                                      </p:cBhvr>
                                      <p:to>
                                        <p:strVal val="visible"/>
                                      </p:to>
                                    </p:set>
                                    <p:anim calcmode="lin" valueType="num">
                                      <p:cBhvr>
                                        <p:cTn id="14" dur="1000" fill="hold"/>
                                        <p:tgtEl>
                                          <p:spTgt spid="7373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373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373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3733">
                                            <p:txEl>
                                              <p:pRg st="2" end="2"/>
                                            </p:txEl>
                                          </p:spTgt>
                                        </p:tgtEl>
                                        <p:attrNameLst>
                                          <p:attrName>style.visibility</p:attrName>
                                        </p:attrNameLst>
                                      </p:cBhvr>
                                      <p:to>
                                        <p:strVal val="visible"/>
                                      </p:to>
                                    </p:set>
                                    <p:anim calcmode="lin" valueType="num">
                                      <p:cBhvr>
                                        <p:cTn id="21" dur="1000" fill="hold"/>
                                        <p:tgtEl>
                                          <p:spTgt spid="7373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373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37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157163" y="100013"/>
            <a:ext cx="8986837"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marL="444500" indent="-444500" defTabSz="1186180">
              <a:lnSpc>
                <a:spcPct val="105000"/>
              </a:lnSpc>
            </a:pPr>
            <a:r>
              <a:rPr lang="en-US" altLang="zh-CN" sz="3600" b="1">
                <a:latin typeface="Times New Roman" panose="02020603050405020304" pitchFamily="18" charset="0"/>
              </a:rPr>
              <a:t>2. </a:t>
            </a:r>
            <a:r>
              <a:rPr lang="en-US" altLang="en-US" sz="3600" b="1">
                <a:latin typeface="Times New Roman" panose="02020603050405020304" pitchFamily="18" charset="0"/>
              </a:rPr>
              <a:t>Sandy: </a:t>
            </a:r>
            <a:r>
              <a:rPr lang="en-US" altLang="zh-CN" sz="3600" b="1">
                <a:latin typeface="Times New Roman" panose="02020603050405020304" pitchFamily="18" charset="0"/>
              </a:rPr>
              <a:t> What was Hepburn's dream  </a:t>
            </a:r>
          </a:p>
          <a:p>
            <a:pPr marL="444500" indent="-444500" defTabSz="1186180">
              <a:lnSpc>
                <a:spcPct val="105000"/>
              </a:lnSpc>
            </a:pPr>
            <a:r>
              <a:rPr lang="en-US" altLang="zh-CN" sz="3600" b="1">
                <a:latin typeface="Times New Roman" panose="02020603050405020304" pitchFamily="18" charset="0"/>
              </a:rPr>
              <a:t>                  when she was a child?</a:t>
            </a:r>
          </a:p>
          <a:p>
            <a:pPr marL="444500" indent="-444500" defTabSz="1186180">
              <a:lnSpc>
                <a:spcPct val="105000"/>
              </a:lnSpc>
            </a:pPr>
            <a:r>
              <a:rPr lang="en-US" altLang="zh-CN" sz="3600" b="1">
                <a:latin typeface="Times New Roman" panose="02020603050405020304" pitchFamily="18" charset="0"/>
              </a:rPr>
              <a:t>    </a:t>
            </a:r>
            <a:r>
              <a:rPr lang="en-US" altLang="en-US" sz="3600" b="1">
                <a:latin typeface="Times New Roman" panose="02020603050405020304" pitchFamily="18" charset="0"/>
              </a:rPr>
              <a:t>Kitty:</a:t>
            </a:r>
            <a:r>
              <a:rPr lang="en-US" altLang="zh-CN" sz="3600" b="1">
                <a:latin typeface="Times New Roman" panose="02020603050405020304" pitchFamily="18" charset="0"/>
              </a:rPr>
              <a:t> ___________________________</a:t>
            </a:r>
          </a:p>
          <a:p>
            <a:pPr marL="444500" indent="-444500" defTabSz="1186180">
              <a:lnSpc>
                <a:spcPct val="105000"/>
              </a:lnSpc>
            </a:pPr>
            <a:r>
              <a:rPr lang="en-US" altLang="zh-CN" sz="3600" b="1">
                <a:latin typeface="Times New Roman" panose="02020603050405020304" pitchFamily="18" charset="0"/>
              </a:rPr>
              <a:t>               ___________________________</a:t>
            </a:r>
          </a:p>
          <a:p>
            <a:pPr marL="444500" indent="-444500" defTabSz="1186180">
              <a:lnSpc>
                <a:spcPct val="105000"/>
              </a:lnSpc>
            </a:pPr>
            <a:r>
              <a:rPr lang="en-US" altLang="zh-CN" sz="3600" b="1">
                <a:latin typeface="Times New Roman" panose="02020603050405020304" pitchFamily="18" charset="0"/>
              </a:rPr>
              <a:t>               ________________</a:t>
            </a:r>
          </a:p>
          <a:p>
            <a:pPr marL="444500" indent="-444500" defTabSz="1186180">
              <a:lnSpc>
                <a:spcPct val="105000"/>
              </a:lnSpc>
            </a:pPr>
            <a:r>
              <a:rPr lang="en-US" altLang="zh-CN" sz="3600" b="1">
                <a:latin typeface="Times New Roman" panose="02020603050405020304" pitchFamily="18" charset="0"/>
              </a:rPr>
              <a:t>3. Sandy: How did Hepburn become    </a:t>
            </a:r>
          </a:p>
          <a:p>
            <a:pPr marL="444500" indent="-444500" defTabSz="1186180">
              <a:lnSpc>
                <a:spcPct val="105000"/>
              </a:lnSpc>
            </a:pPr>
            <a:r>
              <a:rPr lang="en-US" altLang="zh-CN" sz="3600" b="1">
                <a:latin typeface="Times New Roman" panose="02020603050405020304" pitchFamily="18" charset="0"/>
              </a:rPr>
              <a:t>                 world-famous?</a:t>
            </a:r>
          </a:p>
          <a:p>
            <a:pPr marL="444500" indent="-444500" defTabSz="1186180">
              <a:lnSpc>
                <a:spcPct val="105000"/>
              </a:lnSpc>
            </a:pPr>
            <a:r>
              <a:rPr lang="en-US" altLang="zh-CN" sz="3600" b="1">
                <a:latin typeface="Times New Roman" panose="02020603050405020304" pitchFamily="18" charset="0"/>
              </a:rPr>
              <a:t>     </a:t>
            </a:r>
            <a:r>
              <a:rPr lang="en-US" altLang="en-US" sz="3600" b="1">
                <a:latin typeface="Times New Roman" panose="02020603050405020304" pitchFamily="18" charset="0"/>
              </a:rPr>
              <a:t>Kitty:</a:t>
            </a:r>
            <a:r>
              <a:rPr lang="en-US" altLang="zh-CN" sz="3600" b="1">
                <a:latin typeface="Times New Roman" panose="02020603050405020304" pitchFamily="18" charset="0"/>
              </a:rPr>
              <a:t> ___________________________</a:t>
            </a:r>
          </a:p>
          <a:p>
            <a:pPr marL="444500" indent="-444500" defTabSz="1186180">
              <a:lnSpc>
                <a:spcPct val="105000"/>
              </a:lnSpc>
            </a:pPr>
            <a:r>
              <a:rPr lang="en-US" altLang="zh-CN" sz="3600" b="1">
                <a:latin typeface="Times New Roman" panose="02020603050405020304" pitchFamily="18" charset="0"/>
              </a:rPr>
              <a:t>                ___________________________</a:t>
            </a:r>
          </a:p>
          <a:p>
            <a:pPr marL="444500" indent="-444500" defTabSz="1186180">
              <a:lnSpc>
                <a:spcPct val="105000"/>
              </a:lnSpc>
            </a:pPr>
            <a:r>
              <a:rPr lang="en-US" altLang="zh-CN" sz="3600" b="1">
                <a:latin typeface="Times New Roman" panose="02020603050405020304" pitchFamily="18" charset="0"/>
              </a:rPr>
              <a:t>                ___________________________</a:t>
            </a:r>
          </a:p>
          <a:p>
            <a:pPr marL="444500" indent="-444500" defTabSz="1186180">
              <a:lnSpc>
                <a:spcPct val="105000"/>
              </a:lnSpc>
            </a:pPr>
            <a:r>
              <a:rPr lang="en-US" altLang="zh-CN" sz="3600" b="1">
                <a:latin typeface="Times New Roman" panose="02020603050405020304" pitchFamily="18" charset="0"/>
              </a:rPr>
              <a:t>                _______________</a:t>
            </a:r>
          </a:p>
        </p:txBody>
      </p:sp>
      <p:sp>
        <p:nvSpPr>
          <p:cNvPr id="74755" name="Rectangle 5"/>
          <p:cNvSpPr>
            <a:spLocks noChangeArrowheads="1"/>
          </p:cNvSpPr>
          <p:nvPr/>
        </p:nvSpPr>
        <p:spPr bwMode="auto">
          <a:xfrm>
            <a:off x="2076450" y="1268413"/>
            <a:ext cx="65262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05000"/>
              </a:lnSpc>
            </a:pPr>
            <a:r>
              <a:rPr lang="en-US" altLang="zh-CN" sz="3600" b="1">
                <a:solidFill>
                  <a:srgbClr val="FF0000"/>
                </a:solidFill>
                <a:latin typeface="Times New Roman" panose="02020603050405020304" pitchFamily="18" charset="0"/>
              </a:rPr>
              <a:t>Her dream was to become a successful ballet dancer when she was a child. </a:t>
            </a:r>
          </a:p>
        </p:txBody>
      </p:sp>
      <p:sp>
        <p:nvSpPr>
          <p:cNvPr id="74756" name="Rectangle 6"/>
          <p:cNvSpPr>
            <a:spLocks noChangeArrowheads="1"/>
          </p:cNvSpPr>
          <p:nvPr/>
        </p:nvSpPr>
        <p:spPr bwMode="auto">
          <a:xfrm>
            <a:off x="2173288" y="4060825"/>
            <a:ext cx="69707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05000"/>
              </a:lnSpc>
            </a:pPr>
            <a:r>
              <a:rPr lang="en-US" altLang="en-US" sz="3600" b="1">
                <a:solidFill>
                  <a:srgbClr val="FF0000"/>
                </a:solidFill>
                <a:latin typeface="Times New Roman" panose="02020603050405020304" pitchFamily="18" charset="0"/>
              </a:rPr>
              <a:t>She became world-famous by playing the lead role of a young princess in the</a:t>
            </a:r>
            <a:r>
              <a:rPr lang="en-US" altLang="zh-CN" sz="3600" b="1">
                <a:solidFill>
                  <a:srgbClr val="FF0000"/>
                </a:solidFill>
                <a:latin typeface="Times New Roman" panose="02020603050405020304" pitchFamily="18" charset="0"/>
              </a:rPr>
              <a:t> Hollywood film </a:t>
            </a:r>
            <a:r>
              <a:rPr lang="en-US" altLang="zh-CN" sz="3600" b="1" i="1">
                <a:solidFill>
                  <a:srgbClr val="FF0000"/>
                </a:solidFill>
                <a:latin typeface="Times New Roman" panose="02020603050405020304" pitchFamily="18" charset="0"/>
              </a:rPr>
              <a:t>Roman Holiday</a:t>
            </a:r>
            <a:r>
              <a:rPr lang="en-US" altLang="zh-CN" sz="3600" b="1">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1000" fill="hold"/>
                                        <p:tgtEl>
                                          <p:spTgt spid="747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47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47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4756">
                                            <p:txEl>
                                              <p:pRg st="0" end="0"/>
                                            </p:txEl>
                                          </p:spTgt>
                                        </p:tgtEl>
                                        <p:attrNameLst>
                                          <p:attrName>style.visibility</p:attrName>
                                        </p:attrNameLst>
                                      </p:cBhvr>
                                      <p:to>
                                        <p:strVal val="visible"/>
                                      </p:to>
                                    </p:set>
                                    <p:anim calcmode="lin" valueType="num">
                                      <p:cBhvr>
                                        <p:cTn id="14" dur="1000" fill="hold"/>
                                        <p:tgtEl>
                                          <p:spTgt spid="7475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475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47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252413" y="909638"/>
            <a:ext cx="8637587"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45000"/>
              </a:lnSpc>
            </a:pPr>
            <a:r>
              <a:rPr lang="en-US" altLang="zh-CN" sz="3600" b="1">
                <a:latin typeface="Times New Roman" panose="02020603050405020304" pitchFamily="18" charset="0"/>
              </a:rPr>
              <a:t>4. </a:t>
            </a:r>
            <a:r>
              <a:rPr lang="en-US" altLang="en-US" sz="3600" b="1">
                <a:latin typeface="Times New Roman" panose="02020603050405020304" pitchFamily="18" charset="0"/>
              </a:rPr>
              <a:t>Sandy: </a:t>
            </a:r>
            <a:r>
              <a:rPr lang="en-US" altLang="zh-CN" sz="3600" b="1">
                <a:latin typeface="Times New Roman" panose="02020603050405020304" pitchFamily="18" charset="0"/>
              </a:rPr>
              <a:t>What did Hepburn do beyond  </a:t>
            </a:r>
          </a:p>
          <a:p>
            <a:pPr defTabSz="1186180">
              <a:lnSpc>
                <a:spcPct val="145000"/>
              </a:lnSpc>
            </a:pPr>
            <a:r>
              <a:rPr lang="en-US" altLang="zh-CN" sz="3600" b="1">
                <a:latin typeface="Times New Roman" panose="02020603050405020304" pitchFamily="18" charset="0"/>
              </a:rPr>
              <a:t>                 the film industry?</a:t>
            </a:r>
          </a:p>
          <a:p>
            <a:pPr defTabSz="1186180">
              <a:lnSpc>
                <a:spcPct val="145000"/>
              </a:lnSpc>
            </a:pPr>
            <a:r>
              <a:rPr lang="en-US" altLang="zh-CN" sz="3600" b="1">
                <a:latin typeface="Times New Roman" panose="02020603050405020304" pitchFamily="18" charset="0"/>
              </a:rPr>
              <a:t>    </a:t>
            </a:r>
            <a:r>
              <a:rPr lang="en-US" altLang="en-US" sz="3600" b="1">
                <a:latin typeface="Times New Roman" panose="02020603050405020304" pitchFamily="18" charset="0"/>
              </a:rPr>
              <a:t>Kitty:</a:t>
            </a:r>
            <a:r>
              <a:rPr lang="en-US" altLang="zh-CN" sz="3600" b="1">
                <a:latin typeface="Times New Roman" panose="02020603050405020304" pitchFamily="18" charset="0"/>
              </a:rPr>
              <a:t> ___________________________</a:t>
            </a:r>
          </a:p>
          <a:p>
            <a:pPr defTabSz="1186180">
              <a:lnSpc>
                <a:spcPct val="145000"/>
              </a:lnSpc>
            </a:pPr>
            <a:r>
              <a:rPr lang="en-US" altLang="zh-CN" sz="3600" b="1">
                <a:latin typeface="Times New Roman" panose="02020603050405020304" pitchFamily="18" charset="0"/>
              </a:rPr>
              <a:t>               ___________________________</a:t>
            </a:r>
          </a:p>
          <a:p>
            <a:pPr defTabSz="1186180">
              <a:lnSpc>
                <a:spcPct val="145000"/>
              </a:lnSpc>
            </a:pPr>
            <a:r>
              <a:rPr lang="en-US" altLang="zh-CN" sz="3600" b="1">
                <a:latin typeface="Times New Roman" panose="02020603050405020304" pitchFamily="18" charset="0"/>
              </a:rPr>
              <a:t>               _______________________</a:t>
            </a:r>
          </a:p>
        </p:txBody>
      </p:sp>
      <p:sp>
        <p:nvSpPr>
          <p:cNvPr id="75779" name="Rectangle 5"/>
          <p:cNvSpPr>
            <a:spLocks noChangeArrowheads="1"/>
          </p:cNvSpPr>
          <p:nvPr/>
        </p:nvSpPr>
        <p:spPr bwMode="auto">
          <a:xfrm>
            <a:off x="2076450" y="2438400"/>
            <a:ext cx="652621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18515" tIns="59258" rIns="118515" bIns="59258">
            <a:spAutoFit/>
          </a:bodyPr>
          <a:lstStyle/>
          <a:p>
            <a:pPr defTabSz="1186180">
              <a:lnSpc>
                <a:spcPct val="145000"/>
              </a:lnSpc>
            </a:pPr>
            <a:r>
              <a:rPr lang="en-US" altLang="zh-CN" sz="3600" b="1">
                <a:solidFill>
                  <a:srgbClr val="FF0000"/>
                </a:solidFill>
                <a:latin typeface="Times New Roman" panose="02020603050405020304" pitchFamily="18" charset="0"/>
              </a:rPr>
              <a:t>She worked with UNICEF to help poor children in different parts of the world.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1000" fill="hold"/>
                                        <p:tgtEl>
                                          <p:spTgt spid="757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57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图片1"/>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0" y="100013"/>
            <a:ext cx="8297863"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500" b="1" i="1" u="sng"/>
              <a:t>A topic</a:t>
            </a:r>
            <a:r>
              <a:rPr lang="en-US" altLang="zh-CN" sz="2500" b="1"/>
              <a:t>                         </a:t>
            </a:r>
            <a:r>
              <a:rPr lang="zh-CN" altLang="en-US" sz="3600" b="1"/>
              <a:t>电影 </a:t>
            </a:r>
            <a:r>
              <a:rPr lang="en-US" altLang="zh-CN" sz="3600" b="1"/>
              <a:t>films</a:t>
            </a:r>
          </a:p>
          <a:p>
            <a:r>
              <a:rPr lang="zh-CN" altLang="en-US" sz="2500" b="1"/>
              <a:t>要点：</a:t>
            </a:r>
          </a:p>
          <a:p>
            <a:r>
              <a:rPr lang="en-US" altLang="zh-CN" sz="2500" b="1">
                <a:solidFill>
                  <a:srgbClr val="CC0099"/>
                </a:solidFill>
              </a:rPr>
              <a:t>1.</a:t>
            </a:r>
            <a:r>
              <a:rPr lang="zh-CN" altLang="en-US" sz="2500" b="1">
                <a:solidFill>
                  <a:srgbClr val="CC0099"/>
                </a:solidFill>
              </a:rPr>
              <a:t>奥黛丽</a:t>
            </a:r>
            <a:r>
              <a:rPr lang="en-US" altLang="zh-CN" sz="2500" b="1">
                <a:solidFill>
                  <a:srgbClr val="CC0099"/>
                </a:solidFill>
              </a:rPr>
              <a:t>·</a:t>
            </a:r>
            <a:r>
              <a:rPr lang="zh-CN" altLang="en-US" sz="2500" b="1">
                <a:solidFill>
                  <a:srgbClr val="CC0099"/>
                </a:solidFill>
              </a:rPr>
              <a:t>赫本（</a:t>
            </a:r>
            <a:r>
              <a:rPr lang="en-US" altLang="zh-CN" sz="2500" b="1">
                <a:solidFill>
                  <a:srgbClr val="CC0099"/>
                </a:solidFill>
              </a:rPr>
              <a:t>Audrey Hepburn) </a:t>
            </a:r>
            <a:r>
              <a:rPr lang="zh-CN" altLang="en-US" sz="2500" b="1">
                <a:solidFill>
                  <a:srgbClr val="CC0099"/>
                </a:solidFill>
              </a:rPr>
              <a:t>不仅仅在美国，</a:t>
            </a:r>
          </a:p>
          <a:p>
            <a:r>
              <a:rPr lang="zh-CN" altLang="en-US" sz="2500" b="1">
                <a:solidFill>
                  <a:srgbClr val="CC0099"/>
                </a:solidFill>
              </a:rPr>
              <a:t>而且在世界上的其他地方都很著名；</a:t>
            </a:r>
          </a:p>
          <a:p>
            <a:r>
              <a:rPr lang="en-US" altLang="zh-CN" sz="2500" b="1">
                <a:solidFill>
                  <a:srgbClr val="CC0099"/>
                </a:solidFill>
              </a:rPr>
              <a:t>2.</a:t>
            </a:r>
            <a:r>
              <a:rPr lang="zh-CN" altLang="en-US" sz="2500" b="1">
                <a:solidFill>
                  <a:srgbClr val="CC0099"/>
                </a:solidFill>
              </a:rPr>
              <a:t>赫本生于</a:t>
            </a:r>
            <a:r>
              <a:rPr lang="en-US" altLang="zh-CN" sz="2500" b="1">
                <a:solidFill>
                  <a:srgbClr val="CC0099"/>
                </a:solidFill>
              </a:rPr>
              <a:t>1929</a:t>
            </a:r>
            <a:r>
              <a:rPr lang="zh-CN" altLang="en-US" sz="2500" b="1">
                <a:solidFill>
                  <a:srgbClr val="CC0099"/>
                </a:solidFill>
              </a:rPr>
              <a:t>年；</a:t>
            </a:r>
            <a:r>
              <a:rPr lang="en-US" altLang="zh-CN" sz="2500" b="1">
                <a:solidFill>
                  <a:srgbClr val="CC0099"/>
                </a:solidFill>
              </a:rPr>
              <a:t>1953</a:t>
            </a:r>
            <a:r>
              <a:rPr lang="zh-CN" altLang="en-US" sz="2500" b="1">
                <a:solidFill>
                  <a:srgbClr val="CC0099"/>
                </a:solidFill>
              </a:rPr>
              <a:t>年被选在电影</a:t>
            </a:r>
            <a:r>
              <a:rPr lang="en-US" altLang="zh-CN" sz="2500" b="1">
                <a:solidFill>
                  <a:srgbClr val="CC0099"/>
                </a:solidFill>
              </a:rPr>
              <a:t>《</a:t>
            </a:r>
            <a:r>
              <a:rPr lang="zh-CN" altLang="en-US" sz="2500" b="1">
                <a:solidFill>
                  <a:srgbClr val="CC0099"/>
                </a:solidFill>
              </a:rPr>
              <a:t>罗马假日</a:t>
            </a:r>
            <a:r>
              <a:rPr lang="en-US" altLang="zh-CN" sz="2500" b="1">
                <a:solidFill>
                  <a:srgbClr val="CC0099"/>
                </a:solidFill>
              </a:rPr>
              <a:t>》</a:t>
            </a:r>
          </a:p>
          <a:p>
            <a:r>
              <a:rPr lang="zh-CN" altLang="en-US" sz="2500" b="1">
                <a:solidFill>
                  <a:srgbClr val="CC0099"/>
                </a:solidFill>
              </a:rPr>
              <a:t>中担任女主角，扮演年轻的公主；影片大获成功，赫本</a:t>
            </a:r>
          </a:p>
          <a:p>
            <a:r>
              <a:rPr lang="zh-CN" altLang="en-US" sz="2500" b="1">
                <a:solidFill>
                  <a:srgbClr val="CC0099"/>
                </a:solidFill>
              </a:rPr>
              <a:t>因在该片中的这个角色而赢得了奥斯卡最佳女主角奖；</a:t>
            </a:r>
          </a:p>
          <a:p>
            <a:r>
              <a:rPr lang="en-US" altLang="zh-CN" sz="2500" b="1">
                <a:solidFill>
                  <a:srgbClr val="CC0099"/>
                </a:solidFill>
              </a:rPr>
              <a:t>3.</a:t>
            </a:r>
            <a:r>
              <a:rPr lang="zh-CN" altLang="en-US" sz="2500" b="1">
                <a:solidFill>
                  <a:srgbClr val="CC0099"/>
                </a:solidFill>
              </a:rPr>
              <a:t>她把许多时间贡献给了慈善事业；赫本于</a:t>
            </a:r>
            <a:r>
              <a:rPr lang="en-US" altLang="zh-CN" sz="2500" b="1">
                <a:solidFill>
                  <a:srgbClr val="CC0099"/>
                </a:solidFill>
              </a:rPr>
              <a:t>1993</a:t>
            </a:r>
            <a:r>
              <a:rPr lang="zh-CN" altLang="en-US" sz="2500" b="1">
                <a:solidFill>
                  <a:srgbClr val="CC0099"/>
                </a:solidFill>
              </a:rPr>
              <a:t>年逝世。</a:t>
            </a:r>
            <a:endParaRPr lang="zh-CN" altLang="en-US" sz="2500"/>
          </a:p>
        </p:txBody>
      </p:sp>
      <p:sp>
        <p:nvSpPr>
          <p:cNvPr id="21508" name="Text Box 4"/>
          <p:cNvSpPr txBox="1">
            <a:spLocks noChangeArrowheads="1"/>
          </p:cNvSpPr>
          <p:nvPr/>
        </p:nvSpPr>
        <p:spPr bwMode="auto">
          <a:xfrm>
            <a:off x="0" y="3205163"/>
            <a:ext cx="709295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900">
                <a:solidFill>
                  <a:schemeClr val="hlink"/>
                </a:solidFill>
              </a:rPr>
              <a:t>      </a:t>
            </a:r>
            <a:r>
              <a:rPr lang="en-US" altLang="zh-CN" sz="2600" b="1">
                <a:solidFill>
                  <a:srgbClr val="006600"/>
                </a:solidFill>
                <a:latin typeface="Times New Roman" panose="02020603050405020304" pitchFamily="18" charset="0"/>
              </a:rPr>
              <a:t>Audrey Hepburn is famous not only in the USA ,but also in other parts of the world. Hepburn was born in 1929.In 1953,  she was chosen to play the lead role of a young princess in the film </a:t>
            </a:r>
            <a:r>
              <a:rPr lang="en-US" altLang="zh-CN" sz="2600" b="1" i="1">
                <a:solidFill>
                  <a:srgbClr val="006600"/>
                </a:solidFill>
                <a:latin typeface="Times New Roman" panose="02020603050405020304" pitchFamily="18" charset="0"/>
              </a:rPr>
              <a:t>Roman Holiday</a:t>
            </a:r>
            <a:r>
              <a:rPr lang="en-US" altLang="zh-CN" sz="2600" b="1">
                <a:solidFill>
                  <a:srgbClr val="006600"/>
                </a:solidFill>
                <a:latin typeface="Times New Roman" panose="02020603050405020304" pitchFamily="18" charset="0"/>
              </a:rPr>
              <a:t> .The film was a big success .Hepburn won an Oscar for Best Actress for her role in the film . She devoted much of her time to charity.</a:t>
            </a:r>
          </a:p>
          <a:p>
            <a:r>
              <a:rPr lang="en-US" altLang="zh-CN" sz="2600" b="1">
                <a:solidFill>
                  <a:srgbClr val="006600"/>
                </a:solidFill>
                <a:latin typeface="Times New Roman" panose="02020603050405020304" pitchFamily="18" charset="0"/>
              </a:rPr>
              <a:t>Hepburn died in 1993.</a:t>
            </a:r>
            <a:endParaRPr lang="en-US" altLang="zh-CN" sz="2600" b="1">
              <a:solidFill>
                <a:srgbClr val="00808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555875" y="2438400"/>
            <a:ext cx="3987800" cy="10033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2" rIns="91423" bIns="45712">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6200" b="1" dirty="0">
                <a:solidFill>
                  <a:srgbClr val="333399"/>
                </a:solidFill>
              </a:rPr>
              <a:t>Exercises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265613" y="998538"/>
            <a:ext cx="48783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marL="342900" indent="-3429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900" b="1" dirty="0">
                <a:solidFill>
                  <a:srgbClr val="0000FF"/>
                </a:solidFill>
                <a:latin typeface="Times New Roman" panose="02020603050405020304" pitchFamily="18" charset="0"/>
              </a:rPr>
              <a:t>Hollywood’s all-time </a:t>
            </a:r>
          </a:p>
          <a:p>
            <a:r>
              <a:rPr lang="en-US" altLang="zh-CN" sz="3900" b="1" dirty="0">
                <a:solidFill>
                  <a:srgbClr val="0000FF"/>
                </a:solidFill>
                <a:latin typeface="Times New Roman" panose="02020603050405020304" pitchFamily="18" charset="0"/>
              </a:rPr>
              <a:t>greatest actress</a:t>
            </a:r>
          </a:p>
        </p:txBody>
      </p:sp>
      <p:sp>
        <p:nvSpPr>
          <p:cNvPr id="77827" name="Text Box 3"/>
          <p:cNvSpPr txBox="1">
            <a:spLocks noChangeArrowheads="1"/>
          </p:cNvSpPr>
          <p:nvPr/>
        </p:nvSpPr>
        <p:spPr bwMode="auto">
          <a:xfrm>
            <a:off x="4284663" y="2263775"/>
            <a:ext cx="46069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dirty="0">
                <a:solidFill>
                  <a:srgbClr val="0000FF"/>
                </a:solidFill>
                <a:latin typeface="Times New Roman" panose="02020603050405020304" pitchFamily="18" charset="0"/>
              </a:rPr>
              <a:t>a successful ballet dancer </a:t>
            </a:r>
          </a:p>
        </p:txBody>
      </p:sp>
      <p:sp>
        <p:nvSpPr>
          <p:cNvPr id="77828" name="Text Box 4"/>
          <p:cNvSpPr txBox="1">
            <a:spLocks noChangeArrowheads="1"/>
          </p:cNvSpPr>
          <p:nvPr/>
        </p:nvSpPr>
        <p:spPr bwMode="auto">
          <a:xfrm>
            <a:off x="4271963" y="3560763"/>
            <a:ext cx="48720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dirty="0">
                <a:solidFill>
                  <a:srgbClr val="0000FF"/>
                </a:solidFill>
                <a:latin typeface="Times New Roman" panose="02020603050405020304" pitchFamily="18" charset="0"/>
              </a:rPr>
              <a:t>sad about the loss of </a:t>
            </a:r>
          </a:p>
          <a:p>
            <a:r>
              <a:rPr kumimoji="1" lang="en-US" altLang="zh-CN" sz="3600" b="1" dirty="0">
                <a:solidFill>
                  <a:srgbClr val="0000FF"/>
                </a:solidFill>
                <a:latin typeface="Times New Roman" panose="02020603050405020304" pitchFamily="18" charset="0"/>
              </a:rPr>
              <a:t>a great humanitarian</a:t>
            </a:r>
          </a:p>
        </p:txBody>
      </p:sp>
      <p:sp>
        <p:nvSpPr>
          <p:cNvPr id="77829" name="Text Box 5"/>
          <p:cNvSpPr txBox="1">
            <a:spLocks noChangeArrowheads="1"/>
          </p:cNvSpPr>
          <p:nvPr/>
        </p:nvSpPr>
        <p:spPr bwMode="auto">
          <a:xfrm>
            <a:off x="4187825" y="4778375"/>
            <a:ext cx="47577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dirty="0">
                <a:solidFill>
                  <a:srgbClr val="0000FF"/>
                </a:solidFill>
                <a:latin typeface="Times New Roman" panose="02020603050405020304" pitchFamily="18" charset="0"/>
              </a:rPr>
              <a:t>enter the film industry</a:t>
            </a:r>
          </a:p>
        </p:txBody>
      </p:sp>
      <p:sp>
        <p:nvSpPr>
          <p:cNvPr id="77830" name="Rectangle 7"/>
          <p:cNvSpPr>
            <a:spLocks noChangeArrowheads="1"/>
          </p:cNvSpPr>
          <p:nvPr/>
        </p:nvSpPr>
        <p:spPr bwMode="auto">
          <a:xfrm>
            <a:off x="252413" y="909638"/>
            <a:ext cx="40894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p>
            <a:pPr marL="342900" indent="-342900" defTabSz="913130">
              <a:lnSpc>
                <a:spcPct val="120000"/>
              </a:lnSpc>
              <a:buFontTx/>
              <a:buAutoNum type="arabicPeriod"/>
            </a:pPr>
            <a:r>
              <a:rPr lang="zh-CN" altLang="en-US" sz="3600" b="1" dirty="0">
                <a:latin typeface="Times New Roman" panose="02020603050405020304" pitchFamily="18" charset="0"/>
              </a:rPr>
              <a:t> 好莱坞空前最伟</a:t>
            </a:r>
          </a:p>
          <a:p>
            <a:pPr marL="342900" indent="-342900" defTabSz="913130">
              <a:lnSpc>
                <a:spcPct val="120000"/>
              </a:lnSpc>
            </a:pPr>
            <a:r>
              <a:rPr lang="zh-CN" altLang="en-US" sz="3600" b="1" dirty="0">
                <a:latin typeface="Times New Roman" panose="02020603050405020304" pitchFamily="18" charset="0"/>
              </a:rPr>
              <a:t>    大的女演员</a:t>
            </a:r>
          </a:p>
          <a:p>
            <a:pPr marL="342900" indent="-342900" defTabSz="913130">
              <a:lnSpc>
                <a:spcPct val="120000"/>
              </a:lnSpc>
            </a:pPr>
            <a:r>
              <a:rPr lang="en-US" altLang="zh-CN" sz="3600" b="1" dirty="0">
                <a:latin typeface="Times New Roman" panose="02020603050405020304" pitchFamily="18" charset="0"/>
              </a:rPr>
              <a:t>2. </a:t>
            </a:r>
            <a:r>
              <a:rPr lang="zh-CN" altLang="en-US" sz="3600" b="1" dirty="0">
                <a:latin typeface="Times New Roman" panose="02020603050405020304" pitchFamily="18" charset="0"/>
              </a:rPr>
              <a:t>一位成功的芭蕾</a:t>
            </a:r>
          </a:p>
          <a:p>
            <a:pPr marL="342900" indent="-342900" defTabSz="913130">
              <a:lnSpc>
                <a:spcPct val="120000"/>
              </a:lnSpc>
            </a:pPr>
            <a:r>
              <a:rPr lang="zh-CN" altLang="en-US" sz="3600" b="1" dirty="0">
                <a:latin typeface="Times New Roman" panose="02020603050405020304" pitchFamily="18" charset="0"/>
              </a:rPr>
              <a:t>    舞蹈者</a:t>
            </a:r>
          </a:p>
          <a:p>
            <a:pPr marL="342900" indent="-342900" defTabSz="913130">
              <a:lnSpc>
                <a:spcPct val="120000"/>
              </a:lnSpc>
            </a:pPr>
            <a:r>
              <a:rPr lang="en-US" altLang="zh-CN" sz="3600" b="1" dirty="0">
                <a:latin typeface="Times New Roman" panose="02020603050405020304" pitchFamily="18" charset="0"/>
              </a:rPr>
              <a:t>3. </a:t>
            </a:r>
            <a:r>
              <a:rPr lang="zh-CN" altLang="en-US" sz="3400" b="1" dirty="0">
                <a:latin typeface="Times New Roman" panose="02020603050405020304" pitchFamily="18" charset="0"/>
              </a:rPr>
              <a:t>为失去一位伟大</a:t>
            </a:r>
          </a:p>
          <a:p>
            <a:pPr marL="342900" indent="-342900" defTabSz="913130">
              <a:lnSpc>
                <a:spcPct val="120000"/>
              </a:lnSpc>
            </a:pPr>
            <a:r>
              <a:rPr lang="zh-CN" altLang="en-US" sz="3400" b="1" dirty="0">
                <a:latin typeface="Times New Roman" panose="02020603050405020304" pitchFamily="18" charset="0"/>
              </a:rPr>
              <a:t> 的人道主义者哀悼</a:t>
            </a:r>
          </a:p>
          <a:p>
            <a:pPr marL="342900" indent="-342900" defTabSz="913130">
              <a:lnSpc>
                <a:spcPct val="120000"/>
              </a:lnSpc>
            </a:pPr>
            <a:r>
              <a:rPr lang="en-US" altLang="zh-CN" sz="3600" b="1" dirty="0">
                <a:latin typeface="Times New Roman" panose="02020603050405020304" pitchFamily="18" charset="0"/>
              </a:rPr>
              <a:t>4. </a:t>
            </a:r>
            <a:r>
              <a:rPr lang="zh-CN" altLang="en-US" sz="3600" b="1" dirty="0">
                <a:latin typeface="Times New Roman" panose="02020603050405020304" pitchFamily="18" charset="0"/>
              </a:rPr>
              <a:t>进入电影工业</a:t>
            </a:r>
          </a:p>
          <a:p>
            <a:pPr marL="342900" indent="-342900" defTabSz="913130">
              <a:lnSpc>
                <a:spcPct val="120000"/>
              </a:lnSpc>
            </a:pPr>
            <a:r>
              <a:rPr lang="en-US" altLang="zh-CN" sz="3600" b="1" dirty="0">
                <a:latin typeface="Times New Roman" panose="02020603050405020304" pitchFamily="18" charset="0"/>
              </a:rPr>
              <a:t>5. </a:t>
            </a:r>
            <a:r>
              <a:rPr lang="zh-CN" altLang="en-US" sz="3600" b="1" dirty="0">
                <a:latin typeface="Times New Roman" panose="02020603050405020304" pitchFamily="18" charset="0"/>
              </a:rPr>
              <a:t>在她一生中</a:t>
            </a:r>
          </a:p>
        </p:txBody>
      </p:sp>
      <p:sp>
        <p:nvSpPr>
          <p:cNvPr id="77831" name="Text Box 8"/>
          <p:cNvSpPr txBox="1">
            <a:spLocks noChangeArrowheads="1"/>
          </p:cNvSpPr>
          <p:nvPr/>
        </p:nvSpPr>
        <p:spPr bwMode="auto">
          <a:xfrm>
            <a:off x="252413" y="188913"/>
            <a:ext cx="31734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solidFill>
                  <a:srgbClr val="008000"/>
                </a:solidFill>
                <a:latin typeface="Arial Narrow" panose="020B0606020202030204" pitchFamily="34" charset="0"/>
              </a:rPr>
              <a:t>I. </a:t>
            </a:r>
            <a:r>
              <a:rPr lang="zh-CN" altLang="en-US" sz="3600" b="1" dirty="0">
                <a:solidFill>
                  <a:srgbClr val="008000"/>
                </a:solidFill>
                <a:latin typeface="Arial Narrow" panose="020B0606020202030204" pitchFamily="34" charset="0"/>
              </a:rPr>
              <a:t>词组翻译。</a:t>
            </a:r>
          </a:p>
        </p:txBody>
      </p:sp>
      <p:sp>
        <p:nvSpPr>
          <p:cNvPr id="77832" name="Text Box 9"/>
          <p:cNvSpPr txBox="1">
            <a:spLocks noChangeArrowheads="1"/>
          </p:cNvSpPr>
          <p:nvPr/>
        </p:nvSpPr>
        <p:spPr bwMode="auto">
          <a:xfrm>
            <a:off x="4283075" y="5410200"/>
            <a:ext cx="42243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dirty="0">
                <a:solidFill>
                  <a:srgbClr val="0000FF"/>
                </a:solidFill>
                <a:latin typeface="Times New Roman" panose="02020603050405020304" pitchFamily="18" charset="0"/>
              </a:rPr>
              <a:t>during her lifetime</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randombar(horizontal)">
                                      <p:cBhvr>
                                        <p:cTn id="7" dur="500"/>
                                        <p:tgtEl>
                                          <p:spTgt spid="778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7827"/>
                                        </p:tgtEl>
                                        <p:attrNameLst>
                                          <p:attrName>style.visibility</p:attrName>
                                        </p:attrNameLst>
                                      </p:cBhvr>
                                      <p:to>
                                        <p:strVal val="visible"/>
                                      </p:to>
                                    </p:set>
                                    <p:animEffect transition="in" filter="randombar(horizontal)">
                                      <p:cBhvr>
                                        <p:cTn id="12" dur="500"/>
                                        <p:tgtEl>
                                          <p:spTgt spid="778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Effect transition="in" filter="randombar(horizontal)">
                                      <p:cBhvr>
                                        <p:cTn id="17" dur="500"/>
                                        <p:tgtEl>
                                          <p:spTgt spid="778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7829"/>
                                        </p:tgtEl>
                                        <p:attrNameLst>
                                          <p:attrName>style.visibility</p:attrName>
                                        </p:attrNameLst>
                                      </p:cBhvr>
                                      <p:to>
                                        <p:strVal val="visible"/>
                                      </p:to>
                                    </p:set>
                                    <p:animEffect transition="in" filter="randombar(horizontal)">
                                      <p:cBhvr>
                                        <p:cTn id="22" dur="500"/>
                                        <p:tgtEl>
                                          <p:spTgt spid="778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7832"/>
                                        </p:tgtEl>
                                        <p:attrNameLst>
                                          <p:attrName>style.visibility</p:attrName>
                                        </p:attrNameLst>
                                      </p:cBhvr>
                                      <p:to>
                                        <p:strVal val="visible"/>
                                      </p:to>
                                    </p:set>
                                    <p:animEffect transition="in" filter="randombar(horizontal)">
                                      <p:cBhvr>
                                        <p:cTn id="27"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p:bldP spid="77828" grpId="0"/>
      <p:bldP spid="77829" grpId="0"/>
      <p:bldP spid="778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539750" y="909638"/>
            <a:ext cx="3808413"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kumimoji="1" lang="en-US" altLang="zh-CN" sz="3600" b="1">
                <a:latin typeface="Times New Roman" panose="02020603050405020304" pitchFamily="18" charset="0"/>
              </a:rPr>
              <a:t>6. </a:t>
            </a:r>
            <a:r>
              <a:rPr kumimoji="1" lang="zh-CN" altLang="en-US" sz="3600" b="1">
                <a:latin typeface="Times New Roman" panose="02020603050405020304" pitchFamily="18" charset="0"/>
              </a:rPr>
              <a:t>赢得奥斯卡最 </a:t>
            </a:r>
          </a:p>
          <a:p>
            <a:pPr>
              <a:lnSpc>
                <a:spcPct val="125000"/>
              </a:lnSpc>
            </a:pPr>
            <a:r>
              <a:rPr kumimoji="1" lang="zh-CN" altLang="en-US" sz="3600" b="1">
                <a:latin typeface="Times New Roman" panose="02020603050405020304" pitchFamily="18" charset="0"/>
              </a:rPr>
              <a:t>   佳女演员</a:t>
            </a:r>
          </a:p>
          <a:p>
            <a:pPr>
              <a:lnSpc>
                <a:spcPct val="125000"/>
              </a:lnSpc>
            </a:pPr>
            <a:r>
              <a:rPr kumimoji="1" lang="en-US" altLang="zh-CN" sz="3600" b="1">
                <a:latin typeface="Times New Roman" panose="02020603050405020304" pitchFamily="18" charset="0"/>
              </a:rPr>
              <a:t>7. </a:t>
            </a:r>
            <a:r>
              <a:rPr kumimoji="1" lang="zh-CN" altLang="en-US" sz="3600" b="1">
                <a:latin typeface="Times New Roman" panose="02020603050405020304" pitchFamily="18" charset="0"/>
              </a:rPr>
              <a:t>扮演主角</a:t>
            </a:r>
          </a:p>
          <a:p>
            <a:pPr>
              <a:lnSpc>
                <a:spcPct val="125000"/>
              </a:lnSpc>
            </a:pPr>
            <a:r>
              <a:rPr kumimoji="1" lang="en-US" altLang="zh-CN" sz="3600" b="1">
                <a:latin typeface="Times New Roman" panose="02020603050405020304" pitchFamily="18" charset="0"/>
              </a:rPr>
              <a:t>8. </a:t>
            </a:r>
            <a:r>
              <a:rPr kumimoji="1" lang="zh-CN" altLang="en-US" sz="3600" b="1">
                <a:latin typeface="Times New Roman" panose="02020603050405020304" pitchFamily="18" charset="0"/>
              </a:rPr>
              <a:t>超越</a:t>
            </a:r>
          </a:p>
          <a:p>
            <a:pPr>
              <a:lnSpc>
                <a:spcPct val="125000"/>
              </a:lnSpc>
            </a:pPr>
            <a:r>
              <a:rPr kumimoji="1" lang="en-US" altLang="zh-CN" sz="3600" b="1">
                <a:latin typeface="Times New Roman" panose="02020603050405020304" pitchFamily="18" charset="0"/>
              </a:rPr>
              <a:t>9. </a:t>
            </a:r>
            <a:r>
              <a:rPr kumimoji="1" lang="zh-CN" altLang="en-US" sz="3600" b="1">
                <a:latin typeface="Times New Roman" panose="02020603050405020304" pitchFamily="18" charset="0"/>
              </a:rPr>
              <a:t>吸引某人的注 </a:t>
            </a:r>
          </a:p>
          <a:p>
            <a:pPr>
              <a:lnSpc>
                <a:spcPct val="125000"/>
              </a:lnSpc>
            </a:pPr>
            <a:r>
              <a:rPr kumimoji="1" lang="zh-CN" altLang="en-US" sz="3600" b="1">
                <a:latin typeface="Times New Roman" panose="02020603050405020304" pitchFamily="18" charset="0"/>
              </a:rPr>
              <a:t>    意</a:t>
            </a:r>
          </a:p>
          <a:p>
            <a:pPr>
              <a:lnSpc>
                <a:spcPct val="125000"/>
              </a:lnSpc>
            </a:pPr>
            <a:r>
              <a:rPr kumimoji="1" lang="en-US" altLang="zh-CN" sz="3600" b="1">
                <a:latin typeface="Times New Roman" panose="02020603050405020304" pitchFamily="18" charset="0"/>
              </a:rPr>
              <a:t>10. </a:t>
            </a:r>
            <a:r>
              <a:rPr kumimoji="1" lang="zh-CN" altLang="en-US" sz="3600" b="1">
                <a:latin typeface="Times New Roman" panose="02020603050405020304" pitchFamily="18" charset="0"/>
              </a:rPr>
              <a:t>逝去</a:t>
            </a:r>
          </a:p>
        </p:txBody>
      </p:sp>
      <p:sp>
        <p:nvSpPr>
          <p:cNvPr id="78851" name="Text Box 3"/>
          <p:cNvSpPr txBox="1">
            <a:spLocks noChangeArrowheads="1"/>
          </p:cNvSpPr>
          <p:nvPr/>
        </p:nvSpPr>
        <p:spPr bwMode="auto">
          <a:xfrm>
            <a:off x="4186238" y="1000125"/>
            <a:ext cx="47037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a:solidFill>
                  <a:srgbClr val="3333FF"/>
                </a:solidFill>
                <a:latin typeface="Times New Roman" panose="02020603050405020304" pitchFamily="18" charset="0"/>
              </a:rPr>
              <a:t>win the Oscar for Best Actress</a:t>
            </a:r>
          </a:p>
        </p:txBody>
      </p:sp>
      <p:sp>
        <p:nvSpPr>
          <p:cNvPr id="78852" name="Text Box 4"/>
          <p:cNvSpPr txBox="1">
            <a:spLocks noChangeArrowheads="1"/>
          </p:cNvSpPr>
          <p:nvPr/>
        </p:nvSpPr>
        <p:spPr bwMode="auto">
          <a:xfrm>
            <a:off x="4186238" y="2168525"/>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a:solidFill>
                  <a:srgbClr val="3333FF"/>
                </a:solidFill>
                <a:latin typeface="Times New Roman" panose="02020603050405020304" pitchFamily="18" charset="0"/>
              </a:rPr>
              <a:t>play the lead role</a:t>
            </a:r>
          </a:p>
        </p:txBody>
      </p:sp>
      <p:sp>
        <p:nvSpPr>
          <p:cNvPr id="78853" name="Text Box 5"/>
          <p:cNvSpPr txBox="1">
            <a:spLocks noChangeArrowheads="1"/>
          </p:cNvSpPr>
          <p:nvPr/>
        </p:nvSpPr>
        <p:spPr bwMode="auto">
          <a:xfrm>
            <a:off x="4186238" y="2981325"/>
            <a:ext cx="22558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a:solidFill>
                  <a:srgbClr val="3333FF"/>
                </a:solidFill>
                <a:latin typeface="Times New Roman" panose="02020603050405020304" pitchFamily="18" charset="0"/>
              </a:rPr>
              <a:t>go beyond</a:t>
            </a:r>
          </a:p>
        </p:txBody>
      </p:sp>
      <p:sp>
        <p:nvSpPr>
          <p:cNvPr id="78854" name="Text Box 6"/>
          <p:cNvSpPr txBox="1">
            <a:spLocks noChangeArrowheads="1"/>
          </p:cNvSpPr>
          <p:nvPr/>
        </p:nvSpPr>
        <p:spPr bwMode="auto">
          <a:xfrm>
            <a:off x="4283075" y="3879850"/>
            <a:ext cx="43767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a:solidFill>
                  <a:srgbClr val="3333FF"/>
                </a:solidFill>
                <a:latin typeface="Times New Roman" panose="02020603050405020304" pitchFamily="18" charset="0"/>
              </a:rPr>
              <a:t>catch one’s attention</a:t>
            </a:r>
          </a:p>
        </p:txBody>
      </p:sp>
      <p:sp>
        <p:nvSpPr>
          <p:cNvPr id="78855" name="Text Box 7"/>
          <p:cNvSpPr txBox="1">
            <a:spLocks noChangeArrowheads="1"/>
          </p:cNvSpPr>
          <p:nvPr/>
        </p:nvSpPr>
        <p:spPr bwMode="auto">
          <a:xfrm>
            <a:off x="4473575" y="4870450"/>
            <a:ext cx="22288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a:solidFill>
                  <a:srgbClr val="3333FF"/>
                </a:solidFill>
                <a:latin typeface="Times New Roman" panose="02020603050405020304" pitchFamily="18" charset="0"/>
              </a:rPr>
              <a:t>pass away</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0-#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51"/>
                                        </p:tgtEl>
                                        <p:attrNameLst>
                                          <p:attrName>style.visibility</p:attrName>
                                        </p:attrNameLst>
                                      </p:cBhvr>
                                      <p:to>
                                        <p:strVal val="visible"/>
                                      </p:to>
                                    </p:set>
                                    <p:anim calcmode="lin" valueType="num">
                                      <p:cBhvr additive="base">
                                        <p:cTn id="13" dur="500" fill="hold"/>
                                        <p:tgtEl>
                                          <p:spTgt spid="78851"/>
                                        </p:tgtEl>
                                        <p:attrNameLst>
                                          <p:attrName>ppt_x</p:attrName>
                                        </p:attrNameLst>
                                      </p:cBhvr>
                                      <p:tavLst>
                                        <p:tav tm="0">
                                          <p:val>
                                            <p:strVal val="1+#ppt_w/2"/>
                                          </p:val>
                                        </p:tav>
                                        <p:tav tm="100000">
                                          <p:val>
                                            <p:strVal val="#ppt_x"/>
                                          </p:val>
                                        </p:tav>
                                      </p:tavLst>
                                    </p:anim>
                                    <p:anim calcmode="lin" valueType="num">
                                      <p:cBhvr additive="base">
                                        <p:cTn id="14" dur="500" fill="hold"/>
                                        <p:tgtEl>
                                          <p:spTgt spid="788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8852"/>
                                        </p:tgtEl>
                                        <p:attrNameLst>
                                          <p:attrName>style.visibility</p:attrName>
                                        </p:attrNameLst>
                                      </p:cBhvr>
                                      <p:to>
                                        <p:strVal val="visible"/>
                                      </p:to>
                                    </p:set>
                                    <p:anim calcmode="lin" valueType="num">
                                      <p:cBhvr additive="base">
                                        <p:cTn id="19" dur="500" fill="hold"/>
                                        <p:tgtEl>
                                          <p:spTgt spid="78852"/>
                                        </p:tgtEl>
                                        <p:attrNameLst>
                                          <p:attrName>ppt_x</p:attrName>
                                        </p:attrNameLst>
                                      </p:cBhvr>
                                      <p:tavLst>
                                        <p:tav tm="0">
                                          <p:val>
                                            <p:strVal val="1+#ppt_w/2"/>
                                          </p:val>
                                        </p:tav>
                                        <p:tav tm="100000">
                                          <p:val>
                                            <p:strVal val="#ppt_x"/>
                                          </p:val>
                                        </p:tav>
                                      </p:tavLst>
                                    </p:anim>
                                    <p:anim calcmode="lin" valueType="num">
                                      <p:cBhvr additive="base">
                                        <p:cTn id="20"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853"/>
                                        </p:tgtEl>
                                        <p:attrNameLst>
                                          <p:attrName>style.visibility</p:attrName>
                                        </p:attrNameLst>
                                      </p:cBhvr>
                                      <p:to>
                                        <p:strVal val="visible"/>
                                      </p:to>
                                    </p:set>
                                    <p:anim calcmode="lin" valueType="num">
                                      <p:cBhvr additive="base">
                                        <p:cTn id="25" dur="500" fill="hold"/>
                                        <p:tgtEl>
                                          <p:spTgt spid="78853"/>
                                        </p:tgtEl>
                                        <p:attrNameLst>
                                          <p:attrName>ppt_x</p:attrName>
                                        </p:attrNameLst>
                                      </p:cBhvr>
                                      <p:tavLst>
                                        <p:tav tm="0">
                                          <p:val>
                                            <p:strVal val="1+#ppt_w/2"/>
                                          </p:val>
                                        </p:tav>
                                        <p:tav tm="100000">
                                          <p:val>
                                            <p:strVal val="#ppt_x"/>
                                          </p:val>
                                        </p:tav>
                                      </p:tavLst>
                                    </p:anim>
                                    <p:anim calcmode="lin" valueType="num">
                                      <p:cBhvr additive="base">
                                        <p:cTn id="26"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854"/>
                                        </p:tgtEl>
                                        <p:attrNameLst>
                                          <p:attrName>style.visibility</p:attrName>
                                        </p:attrNameLst>
                                      </p:cBhvr>
                                      <p:to>
                                        <p:strVal val="visible"/>
                                      </p:to>
                                    </p:set>
                                    <p:anim calcmode="lin" valueType="num">
                                      <p:cBhvr additive="base">
                                        <p:cTn id="31" dur="500" fill="hold"/>
                                        <p:tgtEl>
                                          <p:spTgt spid="78854"/>
                                        </p:tgtEl>
                                        <p:attrNameLst>
                                          <p:attrName>ppt_x</p:attrName>
                                        </p:attrNameLst>
                                      </p:cBhvr>
                                      <p:tavLst>
                                        <p:tav tm="0">
                                          <p:val>
                                            <p:strVal val="1+#ppt_w/2"/>
                                          </p:val>
                                        </p:tav>
                                        <p:tav tm="100000">
                                          <p:val>
                                            <p:strVal val="#ppt_x"/>
                                          </p:val>
                                        </p:tav>
                                      </p:tavLst>
                                    </p:anim>
                                    <p:anim calcmode="lin" valueType="num">
                                      <p:cBhvr additive="base">
                                        <p:cTn id="32" dur="500" fill="hold"/>
                                        <p:tgtEl>
                                          <p:spTgt spid="7885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8855"/>
                                        </p:tgtEl>
                                        <p:attrNameLst>
                                          <p:attrName>style.visibility</p:attrName>
                                        </p:attrNameLst>
                                      </p:cBhvr>
                                      <p:to>
                                        <p:strVal val="visible"/>
                                      </p:to>
                                    </p:set>
                                    <p:anim calcmode="lin" valueType="num">
                                      <p:cBhvr additive="base">
                                        <p:cTn id="37" dur="500" fill="hold"/>
                                        <p:tgtEl>
                                          <p:spTgt spid="78855"/>
                                        </p:tgtEl>
                                        <p:attrNameLst>
                                          <p:attrName>ppt_x</p:attrName>
                                        </p:attrNameLst>
                                      </p:cBhvr>
                                      <p:tavLst>
                                        <p:tav tm="0">
                                          <p:val>
                                            <p:strVal val="1+#ppt_w/2"/>
                                          </p:val>
                                        </p:tav>
                                        <p:tav tm="100000">
                                          <p:val>
                                            <p:strVal val="#ppt_x"/>
                                          </p:val>
                                        </p:tav>
                                      </p:tavLst>
                                    </p:anim>
                                    <p:anim calcmode="lin" valueType="num">
                                      <p:cBhvr additive="base">
                                        <p:cTn id="38" dur="500" fill="hold"/>
                                        <p:tgtEl>
                                          <p:spTgt spid="78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autoUpdateAnimBg="0"/>
      <p:bldP spid="78852" grpId="0" autoUpdateAnimBg="0"/>
      <p:bldP spid="78853" grpId="0" autoUpdateAnimBg="0"/>
      <p:bldP spid="78854" grpId="0" autoUpdateAnimBg="0"/>
      <p:bldP spid="7885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33400" y="1676400"/>
            <a:ext cx="82296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800100" indent="-342900"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3333FF"/>
                </a:solidFill>
                <a:latin typeface="Times New Roman" panose="02020603050405020304" pitchFamily="18" charset="0"/>
              </a:rPr>
              <a:t>1. </a:t>
            </a:r>
            <a:r>
              <a:rPr lang="zh-CN" altLang="en-US" sz="3600" b="1">
                <a:solidFill>
                  <a:srgbClr val="3333FF"/>
                </a:solidFill>
                <a:latin typeface="Times New Roman" panose="02020603050405020304" pitchFamily="18" charset="0"/>
              </a:rPr>
              <a:t>他是历来最杰出的选手之一。</a:t>
            </a:r>
            <a:r>
              <a:rPr lang="zh-CN" altLang="en-US" sz="3600" b="1">
                <a:latin typeface="Times New Roman" panose="02020603050405020304" pitchFamily="18" charset="0"/>
              </a:rPr>
              <a:t> </a:t>
            </a:r>
          </a:p>
          <a:p>
            <a:r>
              <a:rPr lang="zh-CN" altLang="en-US" sz="3600" b="1">
                <a:latin typeface="Times New Roman" panose="02020603050405020304" pitchFamily="18" charset="0"/>
              </a:rPr>
              <a:t>   </a:t>
            </a:r>
            <a:r>
              <a:rPr lang="en-US" altLang="zh-CN" sz="3600" b="1">
                <a:latin typeface="Times New Roman" panose="02020603050405020304" pitchFamily="18" charset="0"/>
              </a:rPr>
              <a:t>He is one of the _______ great players.  </a:t>
            </a:r>
          </a:p>
          <a:p>
            <a:r>
              <a:rPr lang="en-US" altLang="zh-CN" sz="3600" b="1">
                <a:solidFill>
                  <a:srgbClr val="3333FF"/>
                </a:solidFill>
                <a:latin typeface="Times New Roman" panose="02020603050405020304" pitchFamily="18" charset="0"/>
              </a:rPr>
              <a:t>2. </a:t>
            </a:r>
            <a:r>
              <a:rPr lang="zh-CN" altLang="en-US" sz="3600" b="1">
                <a:solidFill>
                  <a:srgbClr val="3333FF"/>
                </a:solidFill>
                <a:latin typeface="Times New Roman" panose="02020603050405020304" pitchFamily="18" charset="0"/>
              </a:rPr>
              <a:t>她上学时曾梦想成为一名女演员。</a:t>
            </a:r>
          </a:p>
          <a:p>
            <a:r>
              <a:rPr lang="zh-CN" altLang="en-US" sz="3600" b="1">
                <a:latin typeface="Times New Roman" panose="02020603050405020304" pitchFamily="18" charset="0"/>
              </a:rPr>
              <a:t>   </a:t>
            </a:r>
            <a:r>
              <a:rPr lang="en-US" altLang="zh-CN" sz="3600" b="1">
                <a:latin typeface="Times New Roman" panose="02020603050405020304" pitchFamily="18" charset="0"/>
              </a:rPr>
              <a:t>As a schoolgirl, she had dreamed of becoming an ______.  </a:t>
            </a:r>
          </a:p>
          <a:p>
            <a:pPr lvl="1"/>
            <a:r>
              <a:rPr lang="en-US" altLang="zh-CN" sz="3600" b="1">
                <a:solidFill>
                  <a:srgbClr val="3333FF"/>
                </a:solidFill>
                <a:latin typeface="Times New Roman" panose="02020603050405020304" pitchFamily="18" charset="0"/>
              </a:rPr>
              <a:t>3. </a:t>
            </a:r>
            <a:r>
              <a:rPr lang="zh-CN" altLang="en-US" sz="3600" b="1">
                <a:solidFill>
                  <a:srgbClr val="3333FF"/>
                </a:solidFill>
                <a:latin typeface="Times New Roman" panose="02020603050405020304" pitchFamily="18" charset="0"/>
              </a:rPr>
              <a:t>她想当芭蕾舞演员。</a:t>
            </a:r>
          </a:p>
          <a:p>
            <a:r>
              <a:rPr lang="zh-CN" altLang="en-US" sz="3600" b="1">
                <a:latin typeface="Times New Roman" panose="02020603050405020304" pitchFamily="18" charset="0"/>
              </a:rPr>
              <a:t>   </a:t>
            </a:r>
            <a:r>
              <a:rPr lang="en-US" altLang="zh-CN" sz="3600" b="1">
                <a:latin typeface="Times New Roman" panose="02020603050405020304" pitchFamily="18" charset="0"/>
              </a:rPr>
              <a:t>She wants to be a ballet ______.  </a:t>
            </a:r>
          </a:p>
        </p:txBody>
      </p:sp>
      <p:sp>
        <p:nvSpPr>
          <p:cNvPr id="79875" name="Text Box 3"/>
          <p:cNvSpPr txBox="1">
            <a:spLocks noChangeArrowheads="1"/>
          </p:cNvSpPr>
          <p:nvPr/>
        </p:nvSpPr>
        <p:spPr bwMode="auto">
          <a:xfrm>
            <a:off x="533400" y="609600"/>
            <a:ext cx="548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a:solidFill>
                  <a:srgbClr val="008000"/>
                </a:solidFill>
                <a:latin typeface="Arial Narrow" panose="020B0606020202030204" pitchFamily="34" charset="0"/>
              </a:rPr>
              <a:t>II. </a:t>
            </a:r>
            <a:r>
              <a:rPr lang="zh-CN" altLang="en-US" sz="3600" b="1">
                <a:solidFill>
                  <a:srgbClr val="008000"/>
                </a:solidFill>
                <a:latin typeface="Arial Narrow" panose="020B0606020202030204" pitchFamily="34" charset="0"/>
              </a:rPr>
              <a:t>根据所给句子填空。</a:t>
            </a:r>
          </a:p>
        </p:txBody>
      </p:sp>
      <p:sp>
        <p:nvSpPr>
          <p:cNvPr id="79876" name="Text Box 4"/>
          <p:cNvSpPr txBox="1">
            <a:spLocks noChangeArrowheads="1"/>
          </p:cNvSpPr>
          <p:nvPr/>
        </p:nvSpPr>
        <p:spPr bwMode="auto">
          <a:xfrm>
            <a:off x="4187825" y="2168525"/>
            <a:ext cx="17541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all-time</a:t>
            </a:r>
          </a:p>
        </p:txBody>
      </p:sp>
      <p:sp>
        <p:nvSpPr>
          <p:cNvPr id="79877" name="Text Box 5"/>
          <p:cNvSpPr txBox="1">
            <a:spLocks noChangeArrowheads="1"/>
          </p:cNvSpPr>
          <p:nvPr/>
        </p:nvSpPr>
        <p:spPr bwMode="auto">
          <a:xfrm>
            <a:off x="3516313" y="4419600"/>
            <a:ext cx="17557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actress</a:t>
            </a:r>
          </a:p>
        </p:txBody>
      </p:sp>
      <p:sp>
        <p:nvSpPr>
          <p:cNvPr id="79878" name="Text Box 6"/>
          <p:cNvSpPr txBox="1">
            <a:spLocks noChangeArrowheads="1"/>
          </p:cNvSpPr>
          <p:nvPr/>
        </p:nvSpPr>
        <p:spPr bwMode="auto">
          <a:xfrm>
            <a:off x="5724525" y="5499100"/>
            <a:ext cx="16002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dancer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checkerboard(across)">
                                      <p:cBhvr>
                                        <p:cTn id="7" dur="500"/>
                                        <p:tgtEl>
                                          <p:spTgt spid="798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strips(downLeft)">
                                      <p:cBhvr>
                                        <p:cTn id="12" dur="500"/>
                                        <p:tgtEl>
                                          <p:spTgt spid="7987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9877"/>
                                        </p:tgtEl>
                                        <p:attrNameLst>
                                          <p:attrName>style.visibility</p:attrName>
                                        </p:attrNameLst>
                                      </p:cBhvr>
                                      <p:to>
                                        <p:strVal val="visible"/>
                                      </p:to>
                                    </p:set>
                                    <p:animEffect transition="in" filter="strips(downLeft)">
                                      <p:cBhvr>
                                        <p:cTn id="17" dur="500"/>
                                        <p:tgtEl>
                                          <p:spTgt spid="7987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9878"/>
                                        </p:tgtEl>
                                        <p:attrNameLst>
                                          <p:attrName>style.visibility</p:attrName>
                                        </p:attrNameLst>
                                      </p:cBhvr>
                                      <p:to>
                                        <p:strVal val="visible"/>
                                      </p:to>
                                    </p:set>
                                    <p:animEffect transition="in" filter="strips(downLeft)">
                                      <p:cBhvr>
                                        <p:cTn id="22"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6" grpId="0"/>
      <p:bldP spid="79877" grpId="0"/>
      <p:bldP spid="7987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04800" y="381000"/>
            <a:ext cx="85344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marL="444500" indent="-444500" defTabSz="913130">
              <a:defRPr>
                <a:solidFill>
                  <a:schemeClr val="tx1"/>
                </a:solidFill>
                <a:latin typeface="Arial" panose="020B0604020202020204" pitchFamily="34" charset="0"/>
                <a:ea typeface="宋体" panose="02010600030101010101" pitchFamily="2" charset="-122"/>
              </a:defRPr>
            </a:lvl1pPr>
            <a:lvl2pPr marL="800100" indent="-342900"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r>
              <a:rPr lang="en-US" altLang="zh-CN" sz="3600" b="1">
                <a:solidFill>
                  <a:srgbClr val="3333FF"/>
                </a:solidFill>
                <a:latin typeface="Times New Roman" panose="02020603050405020304" pitchFamily="18" charset="0"/>
              </a:rPr>
              <a:t>4. </a:t>
            </a:r>
            <a:r>
              <a:rPr lang="zh-CN" altLang="en-US" sz="3600" b="1">
                <a:solidFill>
                  <a:srgbClr val="3333FF"/>
                </a:solidFill>
                <a:latin typeface="Times New Roman" panose="02020603050405020304" pitchFamily="18" charset="0"/>
              </a:rPr>
              <a:t>他的新角色会确保他跻身我们的一流演员之列。</a:t>
            </a:r>
          </a:p>
          <a:p>
            <a:pPr lvl="1"/>
            <a:r>
              <a:rPr lang="en-US" altLang="zh-CN" sz="3600" b="1">
                <a:latin typeface="Times New Roman" panose="02020603050405020304" pitchFamily="18" charset="0"/>
              </a:rPr>
              <a:t>His new ____ could confirm him as one of our leading actors.  </a:t>
            </a:r>
          </a:p>
          <a:p>
            <a:pPr lvl="1"/>
            <a:r>
              <a:rPr lang="en-US" altLang="zh-CN" sz="3600" b="1">
                <a:solidFill>
                  <a:srgbClr val="3333FF"/>
                </a:solidFill>
                <a:latin typeface="Times New Roman" panose="02020603050405020304" pitchFamily="18" charset="0"/>
              </a:rPr>
              <a:t>5. </a:t>
            </a:r>
            <a:r>
              <a:rPr lang="zh-CN" altLang="en-US" sz="3600" b="1">
                <a:solidFill>
                  <a:srgbClr val="3333FF"/>
                </a:solidFill>
                <a:latin typeface="Times New Roman" panose="02020603050405020304" pitchFamily="18" charset="0"/>
              </a:rPr>
              <a:t>他的日记在他生前未曾发表过。</a:t>
            </a:r>
          </a:p>
          <a:p>
            <a:pPr lvl="1"/>
            <a:r>
              <a:rPr lang="en-US" altLang="zh-CN" sz="3600" b="1">
                <a:latin typeface="Times New Roman" panose="02020603050405020304" pitchFamily="18" charset="0"/>
              </a:rPr>
              <a:t>His diary was not published during his _______.  </a:t>
            </a:r>
          </a:p>
          <a:p>
            <a:pPr lvl="1"/>
            <a:r>
              <a:rPr lang="en-US" altLang="zh-CN" sz="3600" b="1">
                <a:solidFill>
                  <a:srgbClr val="3333FF"/>
                </a:solidFill>
                <a:latin typeface="Times New Roman" panose="02020603050405020304" pitchFamily="18" charset="0"/>
              </a:rPr>
              <a:t>6. </a:t>
            </a:r>
            <a:r>
              <a:rPr lang="zh-CN" altLang="en-US" sz="3600" b="1">
                <a:solidFill>
                  <a:srgbClr val="3333FF"/>
                </a:solidFill>
                <a:latin typeface="Times New Roman" panose="02020603050405020304" pitchFamily="18" charset="0"/>
              </a:rPr>
              <a:t>我们彻底仔细地检查了措词后才最终定稿。</a:t>
            </a:r>
          </a:p>
          <a:p>
            <a:pPr lvl="1"/>
            <a:r>
              <a:rPr lang="en-US" altLang="zh-CN" sz="3600" b="1">
                <a:latin typeface="Times New Roman" panose="02020603050405020304" pitchFamily="18" charset="0"/>
              </a:rPr>
              <a:t>We examine the wording in detail before deciding on the _____ text.  </a:t>
            </a:r>
          </a:p>
        </p:txBody>
      </p:sp>
      <p:sp>
        <p:nvSpPr>
          <p:cNvPr id="80899" name="Text Box 3"/>
          <p:cNvSpPr txBox="1">
            <a:spLocks noChangeArrowheads="1"/>
          </p:cNvSpPr>
          <p:nvPr/>
        </p:nvSpPr>
        <p:spPr bwMode="auto">
          <a:xfrm>
            <a:off x="2555875" y="1449388"/>
            <a:ext cx="12192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role</a:t>
            </a:r>
          </a:p>
        </p:txBody>
      </p:sp>
      <p:sp>
        <p:nvSpPr>
          <p:cNvPr id="80900" name="Text Box 4"/>
          <p:cNvSpPr txBox="1">
            <a:spLocks noChangeArrowheads="1"/>
          </p:cNvSpPr>
          <p:nvPr/>
        </p:nvSpPr>
        <p:spPr bwMode="auto">
          <a:xfrm>
            <a:off x="1882775" y="3609975"/>
            <a:ext cx="1752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lifetime</a:t>
            </a:r>
          </a:p>
        </p:txBody>
      </p:sp>
      <p:sp>
        <p:nvSpPr>
          <p:cNvPr id="80901" name="Text Box 5"/>
          <p:cNvSpPr txBox="1">
            <a:spLocks noChangeArrowheads="1"/>
          </p:cNvSpPr>
          <p:nvPr/>
        </p:nvSpPr>
        <p:spPr bwMode="auto">
          <a:xfrm>
            <a:off x="5819775" y="5680075"/>
            <a:ext cx="12969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final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strips(downLeft)">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checkerboard(across)">
                                      <p:cBhvr>
                                        <p:cTn id="12" dur="500"/>
                                        <p:tgtEl>
                                          <p:spTgt spid="8089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checkerboard(across)">
                                      <p:cBhvr>
                                        <p:cTn id="17" dur="500"/>
                                        <p:tgtEl>
                                          <p:spTgt spid="8090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0901"/>
                                        </p:tgtEl>
                                        <p:attrNameLst>
                                          <p:attrName>style.visibility</p:attrName>
                                        </p:attrNameLst>
                                      </p:cBhvr>
                                      <p:to>
                                        <p:strVal val="visible"/>
                                      </p:to>
                                    </p:set>
                                    <p:animEffect transition="in" filter="checkerboard(across)">
                                      <p:cBhvr>
                                        <p:cTn id="22"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p:bldP spid="80900" grpId="0"/>
      <p:bldP spid="8090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44500" y="549275"/>
            <a:ext cx="8255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nSpc>
                <a:spcPct val="125000"/>
              </a:lnSpc>
              <a:spcBef>
                <a:spcPct val="20000"/>
              </a:spcBef>
            </a:pPr>
            <a:r>
              <a:rPr lang="en-US" altLang="zh-CN" sz="3600" b="1">
                <a:solidFill>
                  <a:srgbClr val="3333FF"/>
                </a:solidFill>
                <a:latin typeface="Times New Roman" panose="02020603050405020304" pitchFamily="18" charset="0"/>
              </a:rPr>
              <a:t>7. </a:t>
            </a:r>
            <a:r>
              <a:rPr lang="zh-CN" altLang="en-US" sz="3600" b="1">
                <a:solidFill>
                  <a:srgbClr val="3333FF"/>
                </a:solidFill>
                <a:latin typeface="Times New Roman" panose="02020603050405020304" pitchFamily="18" charset="0"/>
              </a:rPr>
              <a:t>你认为他会死 吗 </a:t>
            </a:r>
            <a:r>
              <a:rPr lang="en-US" altLang="zh-CN" sz="3600" b="1">
                <a:solidFill>
                  <a:srgbClr val="3333FF"/>
                </a:solidFill>
                <a:latin typeface="Times New Roman" panose="02020603050405020304" pitchFamily="18" charset="0"/>
              </a:rPr>
              <a:t>?</a:t>
            </a:r>
          </a:p>
          <a:p>
            <a:pPr>
              <a:lnSpc>
                <a:spcPct val="125000"/>
              </a:lnSpc>
              <a:spcBef>
                <a:spcPct val="20000"/>
              </a:spcBef>
            </a:pPr>
            <a:r>
              <a:rPr lang="en-US" altLang="zh-CN" sz="3600" b="1">
                <a:latin typeface="Times New Roman" panose="02020603050405020304" pitchFamily="18" charset="0"/>
              </a:rPr>
              <a:t>    Do you think he'll __________?  </a:t>
            </a:r>
          </a:p>
          <a:p>
            <a:pPr lvl="1">
              <a:lnSpc>
                <a:spcPct val="125000"/>
              </a:lnSpc>
              <a:spcBef>
                <a:spcPct val="20000"/>
              </a:spcBef>
            </a:pPr>
            <a:r>
              <a:rPr lang="en-US" altLang="zh-CN" sz="3600" b="1">
                <a:solidFill>
                  <a:srgbClr val="3333FF"/>
                </a:solidFill>
                <a:latin typeface="Times New Roman" panose="02020603050405020304" pitchFamily="18" charset="0"/>
              </a:rPr>
              <a:t>8. </a:t>
            </a:r>
            <a:r>
              <a:rPr lang="zh-CN" altLang="en-US" sz="3600" b="1">
                <a:solidFill>
                  <a:srgbClr val="3333FF"/>
                </a:solidFill>
                <a:latin typeface="Times New Roman" panose="02020603050405020304" pitchFamily="18" charset="0"/>
              </a:rPr>
              <a:t>不管你在说什么，如果孩子们听不懂，就会很快走神。</a:t>
            </a:r>
          </a:p>
          <a:p>
            <a:pPr lvl="1">
              <a:lnSpc>
                <a:spcPct val="125000"/>
              </a:lnSpc>
              <a:spcBef>
                <a:spcPct val="20000"/>
              </a:spcBef>
            </a:pPr>
            <a:r>
              <a:rPr lang="en-US" altLang="zh-CN" sz="3600" b="1">
                <a:latin typeface="Times New Roman" panose="02020603050405020304" pitchFamily="18" charset="0"/>
              </a:rPr>
              <a:t>Whatever you're talking about, children rapidly tune out if you __________ them.  </a:t>
            </a:r>
          </a:p>
        </p:txBody>
      </p:sp>
      <p:sp>
        <p:nvSpPr>
          <p:cNvPr id="81923" name="Text Box 3"/>
          <p:cNvSpPr txBox="1">
            <a:spLocks noChangeArrowheads="1"/>
          </p:cNvSpPr>
          <p:nvPr/>
        </p:nvSpPr>
        <p:spPr bwMode="auto">
          <a:xfrm>
            <a:off x="4764088" y="1449388"/>
            <a:ext cx="26273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pass away</a:t>
            </a:r>
          </a:p>
        </p:txBody>
      </p:sp>
      <p:sp>
        <p:nvSpPr>
          <p:cNvPr id="81924" name="Text Box 4"/>
          <p:cNvSpPr txBox="1">
            <a:spLocks noChangeArrowheads="1"/>
          </p:cNvSpPr>
          <p:nvPr/>
        </p:nvSpPr>
        <p:spPr bwMode="auto">
          <a:xfrm>
            <a:off x="1787525" y="4959350"/>
            <a:ext cx="28194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1">
                <a:solidFill>
                  <a:srgbClr val="FF0066"/>
                </a:solidFill>
                <a:latin typeface="Times New Roman" panose="02020603050405020304" pitchFamily="18" charset="0"/>
              </a:rPr>
              <a:t>go beyond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down)">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1923"/>
                                        </p:tgtEl>
                                        <p:attrNameLst>
                                          <p:attrName>style.visibility</p:attrName>
                                        </p:attrNameLst>
                                      </p:cBhvr>
                                      <p:to>
                                        <p:strVal val="visible"/>
                                      </p:to>
                                    </p:set>
                                    <p:animEffect transition="in" filter="strips(downLeft)">
                                      <p:cBhvr>
                                        <p:cTn id="12" dur="500"/>
                                        <p:tgtEl>
                                          <p:spTgt spid="819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1924"/>
                                        </p:tgtEl>
                                        <p:attrNameLst>
                                          <p:attrName>style.visibility</p:attrName>
                                        </p:attrNameLst>
                                      </p:cBhvr>
                                      <p:to>
                                        <p:strVal val="visible"/>
                                      </p:to>
                                    </p:set>
                                    <p:animEffect transition="in" filter="strips(downLeft)">
                                      <p:cBhvr>
                                        <p:cTn id="17"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p:bldP spid="819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39750" y="1989138"/>
            <a:ext cx="7931150"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marL="444500" indent="-4445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r>
              <a:rPr lang="zh-CN" altLang="en-US" sz="4000" b="1" dirty="0">
                <a:latin typeface="Times New Roman" panose="02020603050405020304" pitchFamily="18" charset="0"/>
              </a:rPr>
              <a:t> </a:t>
            </a:r>
            <a:r>
              <a:rPr lang="en-US" altLang="zh-CN" sz="4000" b="1" dirty="0">
                <a:latin typeface="Times New Roman" panose="02020603050405020304" pitchFamily="18" charset="0"/>
              </a:rPr>
              <a:t>Read the text again and again  &amp;try to recite it. </a:t>
            </a:r>
          </a:p>
          <a:p>
            <a:pPr>
              <a:spcBef>
                <a:spcPct val="50000"/>
              </a:spcBef>
              <a:buFontTx/>
              <a:buAutoNum type="arabicPeriod" startAt="2"/>
            </a:pPr>
            <a:r>
              <a:rPr lang="en-US" altLang="zh-CN" sz="4000" b="1" dirty="0">
                <a:latin typeface="Times New Roman" panose="02020603050405020304" pitchFamily="18" charset="0"/>
              </a:rPr>
              <a:t> Finish the exercises in the    </a:t>
            </a:r>
          </a:p>
          <a:p>
            <a:pPr>
              <a:spcBef>
                <a:spcPct val="50000"/>
              </a:spcBef>
            </a:pPr>
            <a:r>
              <a:rPr lang="en-US" altLang="zh-CN" sz="4000" b="1" dirty="0">
                <a:latin typeface="Times New Roman" panose="02020603050405020304" pitchFamily="18" charset="0"/>
              </a:rPr>
              <a:t>     workbook</a:t>
            </a:r>
            <a:r>
              <a:rPr lang="en-US" altLang="zh-CN" sz="4000" b="1" dirty="0" smtClean="0">
                <a:latin typeface="Times New Roman" panose="02020603050405020304" pitchFamily="18" charset="0"/>
              </a:rPr>
              <a:t>.  </a:t>
            </a:r>
            <a:endParaRPr lang="en-US" altLang="zh-CN" sz="4000" b="1" dirty="0">
              <a:latin typeface="Times New Roman" panose="02020603050405020304" pitchFamily="18" charset="0"/>
            </a:endParaRPr>
          </a:p>
        </p:txBody>
      </p:sp>
      <p:sp>
        <p:nvSpPr>
          <p:cNvPr id="82947" name="Text Box 3"/>
          <p:cNvSpPr txBox="1">
            <a:spLocks noChangeArrowheads="1"/>
          </p:cNvSpPr>
          <p:nvPr/>
        </p:nvSpPr>
        <p:spPr bwMode="auto">
          <a:xfrm rot="-5400000">
            <a:off x="3890962" y="-695324"/>
            <a:ext cx="8604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23" tIns="45712" rIns="91423" bIns="45712">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4700" b="1" dirty="0">
                <a:solidFill>
                  <a:srgbClr val="333399"/>
                </a:solidFill>
              </a:rPr>
              <a:t>Homework</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189413" y="1219200"/>
            <a:ext cx="36591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812800" indent="-8128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60000"/>
              </a:lnSpc>
              <a:spcBef>
                <a:spcPct val="50000"/>
              </a:spcBef>
            </a:pPr>
            <a:endParaRPr lang="zh-CN" altLang="zh-CN" sz="3600" b="1">
              <a:solidFill>
                <a:srgbClr val="FFFF00"/>
              </a:solidFill>
              <a:latin typeface="Times New Roman" panose="02020603050405020304" pitchFamily="18" charset="0"/>
              <a:ea typeface="黑体" panose="02010609060101010101" pitchFamily="49" charset="-122"/>
            </a:endParaRPr>
          </a:p>
        </p:txBody>
      </p:sp>
      <p:pic>
        <p:nvPicPr>
          <p:cNvPr id="400387" name="Picture 3" descr="child"/>
          <p:cNvPicPr>
            <a:picLocks noChangeAspect="1" noChangeArrowheads="1"/>
          </p:cNvPicPr>
          <p:nvPr/>
        </p:nvPicPr>
        <p:blipFill>
          <a:blip r:embed="rId2"/>
          <a:srcRect/>
          <a:stretch>
            <a:fillRect/>
          </a:stretch>
        </p:blipFill>
        <p:spPr bwMode="auto">
          <a:xfrm rot="-286384">
            <a:off x="3227388" y="563563"/>
            <a:ext cx="17081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88" name="Picture 4" descr="ballet dancer"/>
          <p:cNvPicPr>
            <a:picLocks noChangeAspect="1" noChangeArrowheads="1"/>
          </p:cNvPicPr>
          <p:nvPr/>
        </p:nvPicPr>
        <p:blipFill>
          <a:blip r:embed="rId3" cstate="email"/>
          <a:srcRect/>
          <a:stretch>
            <a:fillRect/>
          </a:stretch>
        </p:blipFill>
        <p:spPr bwMode="auto">
          <a:xfrm rot="208645">
            <a:off x="5103813" y="557213"/>
            <a:ext cx="1576387"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89" name="Picture 5" descr="audery2"/>
          <p:cNvPicPr>
            <a:picLocks noChangeAspect="1" noChangeArrowheads="1"/>
          </p:cNvPicPr>
          <p:nvPr/>
        </p:nvPicPr>
        <p:blipFill>
          <a:blip r:embed="rId4" cstate="email"/>
          <a:srcRect/>
          <a:stretch>
            <a:fillRect/>
          </a:stretch>
        </p:blipFill>
        <p:spPr bwMode="auto">
          <a:xfrm>
            <a:off x="1692275" y="3517900"/>
            <a:ext cx="21161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0" name="Picture 6" descr="audrey1"/>
          <p:cNvPicPr>
            <a:picLocks noChangeAspect="1" noChangeArrowheads="1"/>
          </p:cNvPicPr>
          <p:nvPr/>
        </p:nvPicPr>
        <p:blipFill>
          <a:blip r:embed="rId5"/>
          <a:srcRect/>
          <a:stretch>
            <a:fillRect/>
          </a:stretch>
        </p:blipFill>
        <p:spPr bwMode="auto">
          <a:xfrm>
            <a:off x="4092575" y="3517900"/>
            <a:ext cx="18510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1" name="Picture 7" descr="audrey2"/>
          <p:cNvPicPr>
            <a:picLocks noChangeAspect="1" noChangeArrowheads="1"/>
          </p:cNvPicPr>
          <p:nvPr/>
        </p:nvPicPr>
        <p:blipFill>
          <a:blip r:embed="rId6" cstate="email"/>
          <a:srcRect/>
          <a:stretch>
            <a:fillRect/>
          </a:stretch>
        </p:blipFill>
        <p:spPr bwMode="auto">
          <a:xfrm>
            <a:off x="6019800" y="3517900"/>
            <a:ext cx="1911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p:cNvSpPr txBox="1">
            <a:spLocks noChangeArrowheads="1"/>
          </p:cNvSpPr>
          <p:nvPr/>
        </p:nvSpPr>
        <p:spPr bwMode="auto">
          <a:xfrm>
            <a:off x="2363788" y="5608638"/>
            <a:ext cx="48021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812800" indent="-8128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60000"/>
              </a:lnSpc>
              <a:spcBef>
                <a:spcPct val="50000"/>
              </a:spcBef>
            </a:pPr>
            <a:r>
              <a:rPr lang="en-US" altLang="zh-CN" sz="4100" b="1">
                <a:solidFill>
                  <a:srgbClr val="FF0000"/>
                </a:solidFill>
                <a:latin typeface="Times New Roman" panose="02020603050405020304" pitchFamily="18" charset="0"/>
                <a:ea typeface="黑体" panose="02010609060101010101" pitchFamily="49" charset="-122"/>
              </a:rPr>
              <a:t>A great beauty</a:t>
            </a:r>
          </a:p>
        </p:txBody>
      </p:sp>
      <p:pic>
        <p:nvPicPr>
          <p:cNvPr id="400393" name="Picture 9" descr="29"/>
          <p:cNvPicPr>
            <a:picLocks noChangeAspect="1" noChangeArrowheads="1"/>
          </p:cNvPicPr>
          <p:nvPr/>
        </p:nvPicPr>
        <p:blipFill>
          <a:blip r:embed="rId7" cstate="email"/>
          <a:srcRect l="4715" r="5698" b="22690"/>
          <a:stretch>
            <a:fillRect/>
          </a:stretch>
        </p:blipFill>
        <p:spPr bwMode="auto">
          <a:xfrm rot="-836434">
            <a:off x="925513" y="819150"/>
            <a:ext cx="20732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4" name="Picture 10" descr="27"/>
          <p:cNvPicPr>
            <a:picLocks noChangeAspect="1" noChangeArrowheads="1"/>
          </p:cNvPicPr>
          <p:nvPr/>
        </p:nvPicPr>
        <p:blipFill>
          <a:blip r:embed="rId8" cstate="email"/>
          <a:srcRect/>
          <a:stretch>
            <a:fillRect/>
          </a:stretch>
        </p:blipFill>
        <p:spPr bwMode="auto">
          <a:xfrm rot="549434">
            <a:off x="6775450" y="839788"/>
            <a:ext cx="17287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0393"/>
                                        </p:tgtEl>
                                        <p:attrNameLst>
                                          <p:attrName>style.visibility</p:attrName>
                                        </p:attrNameLst>
                                      </p:cBhvr>
                                      <p:to>
                                        <p:strVal val="visible"/>
                                      </p:to>
                                    </p:set>
                                    <p:animEffect transition="in" filter="blinds(horizontal)">
                                      <p:cBhvr>
                                        <p:cTn id="7" dur="500"/>
                                        <p:tgtEl>
                                          <p:spTgt spid="400393"/>
                                        </p:tgtEl>
                                      </p:cBhvr>
                                    </p:animEffect>
                                  </p:childTnLst>
                                </p:cTn>
                              </p:par>
                              <p:par>
                                <p:cTn id="8" presetID="3" presetClass="entr" presetSubtype="10" fill="hold" nodeType="withEffect">
                                  <p:stCondLst>
                                    <p:cond delay="0"/>
                                  </p:stCondLst>
                                  <p:childTnLst>
                                    <p:set>
                                      <p:cBhvr>
                                        <p:cTn id="9" dur="1" fill="hold">
                                          <p:stCondLst>
                                            <p:cond delay="0"/>
                                          </p:stCondLst>
                                        </p:cTn>
                                        <p:tgtEl>
                                          <p:spTgt spid="400387"/>
                                        </p:tgtEl>
                                        <p:attrNameLst>
                                          <p:attrName>style.visibility</p:attrName>
                                        </p:attrNameLst>
                                      </p:cBhvr>
                                      <p:to>
                                        <p:strVal val="visible"/>
                                      </p:to>
                                    </p:set>
                                    <p:animEffect transition="in" filter="blinds(horizontal)">
                                      <p:cBhvr>
                                        <p:cTn id="10" dur="500"/>
                                        <p:tgtEl>
                                          <p:spTgt spid="400387"/>
                                        </p:tgtEl>
                                      </p:cBhvr>
                                    </p:animEffect>
                                  </p:childTnLst>
                                </p:cTn>
                              </p:par>
                              <p:par>
                                <p:cTn id="11" presetID="3" presetClass="entr" presetSubtype="10" fill="hold" nodeType="withEffect">
                                  <p:stCondLst>
                                    <p:cond delay="0"/>
                                  </p:stCondLst>
                                  <p:childTnLst>
                                    <p:set>
                                      <p:cBhvr>
                                        <p:cTn id="12" dur="1" fill="hold">
                                          <p:stCondLst>
                                            <p:cond delay="0"/>
                                          </p:stCondLst>
                                        </p:cTn>
                                        <p:tgtEl>
                                          <p:spTgt spid="400388"/>
                                        </p:tgtEl>
                                        <p:attrNameLst>
                                          <p:attrName>style.visibility</p:attrName>
                                        </p:attrNameLst>
                                      </p:cBhvr>
                                      <p:to>
                                        <p:strVal val="visible"/>
                                      </p:to>
                                    </p:set>
                                    <p:animEffect transition="in" filter="blinds(horizontal)">
                                      <p:cBhvr>
                                        <p:cTn id="13" dur="500"/>
                                        <p:tgtEl>
                                          <p:spTgt spid="400388"/>
                                        </p:tgtEl>
                                      </p:cBhvr>
                                    </p:animEffect>
                                  </p:childTnLst>
                                </p:cTn>
                              </p:par>
                              <p:par>
                                <p:cTn id="14" presetID="3" presetClass="entr" presetSubtype="10" fill="hold" nodeType="withEffect">
                                  <p:stCondLst>
                                    <p:cond delay="0"/>
                                  </p:stCondLst>
                                  <p:childTnLst>
                                    <p:set>
                                      <p:cBhvr>
                                        <p:cTn id="15" dur="1" fill="hold">
                                          <p:stCondLst>
                                            <p:cond delay="0"/>
                                          </p:stCondLst>
                                        </p:cTn>
                                        <p:tgtEl>
                                          <p:spTgt spid="400394"/>
                                        </p:tgtEl>
                                        <p:attrNameLst>
                                          <p:attrName>style.visibility</p:attrName>
                                        </p:attrNameLst>
                                      </p:cBhvr>
                                      <p:to>
                                        <p:strVal val="visible"/>
                                      </p:to>
                                    </p:set>
                                    <p:animEffect transition="in" filter="blinds(horizontal)">
                                      <p:cBhvr>
                                        <p:cTn id="16" dur="500"/>
                                        <p:tgtEl>
                                          <p:spTgt spid="400394"/>
                                        </p:tgtEl>
                                      </p:cBhvr>
                                    </p:animEffect>
                                  </p:childTnLst>
                                </p:cTn>
                              </p:par>
                              <p:par>
                                <p:cTn id="17" presetID="3" presetClass="entr" presetSubtype="10" fill="hold" nodeType="withEffect">
                                  <p:stCondLst>
                                    <p:cond delay="0"/>
                                  </p:stCondLst>
                                  <p:childTnLst>
                                    <p:set>
                                      <p:cBhvr>
                                        <p:cTn id="18" dur="1" fill="hold">
                                          <p:stCondLst>
                                            <p:cond delay="0"/>
                                          </p:stCondLst>
                                        </p:cTn>
                                        <p:tgtEl>
                                          <p:spTgt spid="400389"/>
                                        </p:tgtEl>
                                        <p:attrNameLst>
                                          <p:attrName>style.visibility</p:attrName>
                                        </p:attrNameLst>
                                      </p:cBhvr>
                                      <p:to>
                                        <p:strVal val="visible"/>
                                      </p:to>
                                    </p:set>
                                    <p:animEffect transition="in" filter="blinds(horizontal)">
                                      <p:cBhvr>
                                        <p:cTn id="19" dur="500"/>
                                        <p:tgtEl>
                                          <p:spTgt spid="400389"/>
                                        </p:tgtEl>
                                      </p:cBhvr>
                                    </p:animEffect>
                                  </p:childTnLst>
                                </p:cTn>
                              </p:par>
                              <p:par>
                                <p:cTn id="20" presetID="3" presetClass="entr" presetSubtype="10" fill="hold" nodeType="withEffect">
                                  <p:stCondLst>
                                    <p:cond delay="0"/>
                                  </p:stCondLst>
                                  <p:childTnLst>
                                    <p:set>
                                      <p:cBhvr>
                                        <p:cTn id="21" dur="1" fill="hold">
                                          <p:stCondLst>
                                            <p:cond delay="0"/>
                                          </p:stCondLst>
                                        </p:cTn>
                                        <p:tgtEl>
                                          <p:spTgt spid="400390"/>
                                        </p:tgtEl>
                                        <p:attrNameLst>
                                          <p:attrName>style.visibility</p:attrName>
                                        </p:attrNameLst>
                                      </p:cBhvr>
                                      <p:to>
                                        <p:strVal val="visible"/>
                                      </p:to>
                                    </p:set>
                                    <p:animEffect transition="in" filter="blinds(horizontal)">
                                      <p:cBhvr>
                                        <p:cTn id="22" dur="500"/>
                                        <p:tgtEl>
                                          <p:spTgt spid="400390"/>
                                        </p:tgtEl>
                                      </p:cBhvr>
                                    </p:animEffect>
                                  </p:childTnLst>
                                </p:cTn>
                              </p:par>
                              <p:par>
                                <p:cTn id="23" presetID="3" presetClass="entr" presetSubtype="10" fill="hold" nodeType="withEffect">
                                  <p:stCondLst>
                                    <p:cond delay="0"/>
                                  </p:stCondLst>
                                  <p:childTnLst>
                                    <p:set>
                                      <p:cBhvr>
                                        <p:cTn id="24" dur="1" fill="hold">
                                          <p:stCondLst>
                                            <p:cond delay="0"/>
                                          </p:stCondLst>
                                        </p:cTn>
                                        <p:tgtEl>
                                          <p:spTgt spid="400391"/>
                                        </p:tgtEl>
                                        <p:attrNameLst>
                                          <p:attrName>style.visibility</p:attrName>
                                        </p:attrNameLst>
                                      </p:cBhvr>
                                      <p:to>
                                        <p:strVal val="visible"/>
                                      </p:to>
                                    </p:set>
                                    <p:animEffect transition="in" filter="blinds(horizontal)">
                                      <p:cBhvr>
                                        <p:cTn id="25" dur="500"/>
                                        <p:tgtEl>
                                          <p:spTgt spid="40039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2536"/>
                                        </p:tgtEl>
                                        <p:attrNameLst>
                                          <p:attrName>style.visibility</p:attrName>
                                        </p:attrNameLst>
                                      </p:cBhvr>
                                      <p:to>
                                        <p:strVal val="visible"/>
                                      </p:to>
                                    </p:set>
                                    <p:animEffect transition="in" filter="box(in)">
                                      <p:cBhvr>
                                        <p:cTn id="30"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0" name="Picture 2" descr="20120607104902_x24Zv"/>
          <p:cNvPicPr>
            <a:picLocks noChangeAspect="1" noChangeArrowheads="1"/>
          </p:cNvPicPr>
          <p:nvPr/>
        </p:nvPicPr>
        <p:blipFill>
          <a:blip r:embed="rId2" cstate="email"/>
          <a:srcRect/>
          <a:stretch>
            <a:fillRect/>
          </a:stretch>
        </p:blipFill>
        <p:spPr bwMode="auto">
          <a:xfrm>
            <a:off x="220663" y="0"/>
            <a:ext cx="381635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411" name="Picture 3" descr="20120306154649_yae4B"/>
          <p:cNvPicPr>
            <a:picLocks noChangeAspect="1" noChangeArrowheads="1"/>
          </p:cNvPicPr>
          <p:nvPr/>
        </p:nvPicPr>
        <p:blipFill>
          <a:blip r:embed="rId3" cstate="email"/>
          <a:srcRect/>
          <a:stretch>
            <a:fillRect/>
          </a:stretch>
        </p:blipFill>
        <p:spPr bwMode="auto">
          <a:xfrm>
            <a:off x="4341813" y="1676400"/>
            <a:ext cx="43021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strips(downLeft)">
                                      <p:cBhvr>
                                        <p:cTn id="7" dur="500"/>
                                        <p:tgtEl>
                                          <p:spTgt spid="4014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1411"/>
                                        </p:tgtEl>
                                        <p:attrNameLst>
                                          <p:attrName>style.visibility</p:attrName>
                                        </p:attrNameLst>
                                      </p:cBhvr>
                                      <p:to>
                                        <p:strVal val="visible"/>
                                      </p:to>
                                    </p:set>
                                    <p:animEffect transition="in" filter="checkerboard(across)">
                                      <p:cBhvr>
                                        <p:cTn id="12" dur="500"/>
                                        <p:tgtEl>
                                          <p:spTgt spid="401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0e2442a7d933c895606b9585d01373f082020032"/>
          <p:cNvPicPr>
            <a:picLocks noChangeAspect="1" noChangeArrowheads="1"/>
          </p:cNvPicPr>
          <p:nvPr/>
        </p:nvPicPr>
        <p:blipFill>
          <a:blip r:embed="rId2" cstate="email"/>
          <a:srcRect/>
          <a:stretch>
            <a:fillRect/>
          </a:stretch>
        </p:blipFill>
        <p:spPr bwMode="auto">
          <a:xfrm>
            <a:off x="0" y="0"/>
            <a:ext cx="454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435" name="Picture 3" descr="f636afc379310a556de7f018b64543a98326101e"/>
          <p:cNvPicPr>
            <a:picLocks noChangeAspect="1" noChangeArrowheads="1"/>
          </p:cNvPicPr>
          <p:nvPr/>
        </p:nvPicPr>
        <p:blipFill>
          <a:blip r:embed="rId3"/>
          <a:srcRect/>
          <a:stretch>
            <a:fillRect/>
          </a:stretch>
        </p:blipFill>
        <p:spPr bwMode="auto">
          <a:xfrm>
            <a:off x="4573588" y="0"/>
            <a:ext cx="4570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checkerboard(across)">
                                      <p:cBhvr>
                                        <p:cTn id="7" dur="500"/>
                                        <p:tgtEl>
                                          <p:spTgt spid="402435"/>
                                        </p:tgtEl>
                                      </p:cBhvr>
                                    </p:animEffect>
                                  </p:childTnLst>
                                </p:cTn>
                              </p:par>
                              <p:par>
                                <p:cTn id="8" presetID="5" presetClass="entr" presetSubtype="10" fill="hold" nodeType="withEffect">
                                  <p:stCondLst>
                                    <p:cond delay="0"/>
                                  </p:stCondLst>
                                  <p:childTnLst>
                                    <p:set>
                                      <p:cBhvr>
                                        <p:cTn id="9" dur="1" fill="hold">
                                          <p:stCondLst>
                                            <p:cond delay="0"/>
                                          </p:stCondLst>
                                        </p:cTn>
                                        <p:tgtEl>
                                          <p:spTgt spid="402434"/>
                                        </p:tgtEl>
                                        <p:attrNameLst>
                                          <p:attrName>style.visibility</p:attrName>
                                        </p:attrNameLst>
                                      </p:cBhvr>
                                      <p:to>
                                        <p:strVal val="visible"/>
                                      </p:to>
                                    </p:set>
                                    <p:animEffect transition="in" filter="checkerboard(across)">
                                      <p:cBhvr>
                                        <p:cTn id="10" dur="500"/>
                                        <p:tgtEl>
                                          <p:spTgt spid="402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
  <a:themeElements>
    <a:clrScheme name="A000120150407A02PWBG 1">
      <a:dk1>
        <a:srgbClr val="5F5F5F"/>
      </a:dk1>
      <a:lt1>
        <a:srgbClr val="FFFFFF"/>
      </a:lt1>
      <a:dk2>
        <a:srgbClr val="5F5F5F"/>
      </a:dk2>
      <a:lt2>
        <a:srgbClr val="FFFFFF"/>
      </a:lt2>
      <a:accent1>
        <a:srgbClr val="0CB692"/>
      </a:accent1>
      <a:accent2>
        <a:srgbClr val="358CC1"/>
      </a:accent2>
      <a:accent3>
        <a:srgbClr val="FFFFFF"/>
      </a:accent3>
      <a:accent4>
        <a:srgbClr val="505050"/>
      </a:accent4>
      <a:accent5>
        <a:srgbClr val="AAD7C7"/>
      </a:accent5>
      <a:accent6>
        <a:srgbClr val="2F7EAF"/>
      </a:accent6>
      <a:hlink>
        <a:srgbClr val="00B0F0"/>
      </a:hlink>
      <a:folHlink>
        <a:srgbClr val="AFB2B4"/>
      </a:folHlink>
    </a:clrScheme>
    <a:fontScheme name="A000120150407A02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50407A02PWBG 1">
        <a:dk1>
          <a:srgbClr val="5F5F5F"/>
        </a:dk1>
        <a:lt1>
          <a:srgbClr val="FFFFFF"/>
        </a:lt1>
        <a:dk2>
          <a:srgbClr val="5F5F5F"/>
        </a:dk2>
        <a:lt2>
          <a:srgbClr val="FFFFFF"/>
        </a:lt2>
        <a:accent1>
          <a:srgbClr val="0CB692"/>
        </a:accent1>
        <a:accent2>
          <a:srgbClr val="358CC1"/>
        </a:accent2>
        <a:accent3>
          <a:srgbClr val="FFFFFF"/>
        </a:accent3>
        <a:accent4>
          <a:srgbClr val="505050"/>
        </a:accent4>
        <a:accent5>
          <a:srgbClr val="AAD7C7"/>
        </a:accent5>
        <a:accent6>
          <a:srgbClr val="2F7EA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2623</Words>
  <Application>Microsoft Office PowerPoint</Application>
  <PresentationFormat>全屏显示(4:3)</PresentationFormat>
  <Paragraphs>366</Paragraphs>
  <Slides>66</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66</vt:i4>
      </vt:variant>
    </vt:vector>
  </HeadingPairs>
  <TitlesOfParts>
    <vt:vector size="78" baseType="lpstr">
      <vt:lpstr>黑体</vt:lpstr>
      <vt:lpstr>华文行楷</vt:lpstr>
      <vt:lpstr>宋体</vt:lpstr>
      <vt:lpstr>微软雅黑</vt:lpstr>
      <vt:lpstr>幼圆</vt:lpstr>
      <vt:lpstr>Arial</vt:lpstr>
      <vt:lpstr>Arial Narrow</vt:lpstr>
      <vt:lpstr>Calibri</vt:lpstr>
      <vt:lpstr>Tahoma</vt:lpstr>
      <vt:lpstr>Times New Roman</vt:lpstr>
      <vt:lpstr>Wingdings 3</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Hepburn’s whole life</vt:lpstr>
      <vt:lpstr>Her early life</vt:lpstr>
      <vt:lpstr>She worked as a model before becoming an actress</vt:lpstr>
      <vt:lpstr>Her acting life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2017-01-21T06:23:00Z</dcterms:created>
  <dcterms:modified xsi:type="dcterms:W3CDTF">2023-01-16T19:17:06Z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454E0DAE9CFC4DEEA7827670F51116D7</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