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73" r:id="rId6"/>
    <p:sldId id="262" r:id="rId7"/>
    <p:sldId id="263" r:id="rId8"/>
    <p:sldId id="267" r:id="rId9"/>
    <p:sldId id="268" r:id="rId10"/>
    <p:sldId id="266" r:id="rId11"/>
    <p:sldId id="264" r:id="rId12"/>
    <p:sldId id="265" r:id="rId13"/>
    <p:sldId id="269" r:id="rId14"/>
    <p:sldId id="270" r:id="rId15"/>
    <p:sldId id="271" r:id="rId16"/>
    <p:sldId id="261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新课标第一网" initials="xkb1.co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00"/>
    <a:srgbClr val="9933FF"/>
    <a:srgbClr val="F82E06"/>
    <a:srgbClr val="FF7111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0A824-DAD2-4740-B48E-A6448967DA1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5F941-E68B-4851-972B-BB853BD9AD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F941-E68B-4851-972B-BB853BD9AD3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DEC32-5409-4EB9-B7D0-4D180CA389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B44BE-4186-4CD6-91DD-8B85B6B357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8D01E-1FFF-42E2-8151-6F0B82E1BC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0E95A-A96D-4891-A85C-A3B18500CC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AC8AD-45EF-490B-B520-992F9EA4B9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465A3-905D-4130-A099-9090440DCA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E5892-8CA3-4FBA-B2BF-3BB27843FA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E0D47-A642-4210-8AE6-F6E3E5BD96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A117C-E4EE-485B-8B4D-BD621C798D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36A7C-8885-4F94-A1C4-C4D89E20C7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42DC9-5A73-4B86-93DB-0B029BE122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08F2FF8-5416-48AE-B0D3-B160C94B502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91683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6000" dirty="0">
                <a:latin typeface="Comic Sans MS" panose="030F0702030302020204" pitchFamily="66" charset="0"/>
              </a:rPr>
              <a:t>Unit 2 Let’s colour it.</a:t>
            </a:r>
          </a:p>
        </p:txBody>
      </p:sp>
      <p:sp>
        <p:nvSpPr>
          <p:cNvPr id="6" name="矩形 5"/>
          <p:cNvSpPr/>
          <p:nvPr/>
        </p:nvSpPr>
        <p:spPr>
          <a:xfrm>
            <a:off x="2960200" y="552901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557338"/>
            <a:ext cx="2952750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Let’s colour the eyes….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627313" y="4365625"/>
            <a:ext cx="4465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Comic Sans MS" panose="030F0702030302020204" pitchFamily="66" charset="0"/>
              </a:rPr>
              <a:t>two</a:t>
            </a:r>
            <a:r>
              <a:rPr lang="en-US" altLang="zh-CN" sz="40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green</a:t>
            </a:r>
            <a:r>
              <a:rPr lang="en-US" altLang="zh-CN" sz="40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dirty="0">
                <a:latin typeface="Comic Sans MS" panose="030F0702030302020204" pitchFamily="66" charset="0"/>
              </a:rPr>
              <a:t>eye</a:t>
            </a:r>
            <a:r>
              <a:rPr lang="en-US" altLang="zh-CN" sz="4000" dirty="0">
                <a:solidFill>
                  <a:srgbClr val="F82E06"/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omic Sans MS" panose="030F0702030302020204" pitchFamily="66" charset="0"/>
              </a:rPr>
              <a:t>Let’s colour the hair….</a:t>
            </a:r>
          </a:p>
        </p:txBody>
      </p:sp>
      <p:pic>
        <p:nvPicPr>
          <p:cNvPr id="10243" name="Picture 3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341438"/>
            <a:ext cx="3167062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916238" y="4149725"/>
            <a:ext cx="6408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9933FF"/>
                </a:solidFill>
                <a:latin typeface="Comic Sans MS" panose="030F0702030302020204" pitchFamily="66" charset="0"/>
              </a:rPr>
              <a:t>purple</a:t>
            </a:r>
            <a:r>
              <a:rPr lang="en-US" altLang="zh-CN" sz="4000">
                <a:latin typeface="Comic Sans MS" panose="030F0702030302020204" pitchFamily="66" charset="0"/>
              </a:rPr>
              <a:t>  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484313"/>
            <a:ext cx="244792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/>
              <a:t>Let’s colour the nose….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627313" y="4365625"/>
            <a:ext cx="4465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Comic Sans MS" panose="030F0702030302020204" pitchFamily="66" charset="0"/>
              </a:rPr>
              <a:t>an</a:t>
            </a:r>
            <a:r>
              <a:rPr lang="en-US" altLang="zh-CN" sz="4000" b="1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rgbClr val="FF6600"/>
                </a:solidFill>
                <a:latin typeface="Comic Sans MS" panose="030F0702030302020204" pitchFamily="66" charset="0"/>
              </a:rPr>
              <a:t>orange</a:t>
            </a:r>
            <a:r>
              <a:rPr lang="en-US" altLang="zh-CN" sz="4000" b="1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>
                <a:latin typeface="Comic Sans MS" panose="030F0702030302020204" pitchFamily="66" charset="0"/>
              </a:rPr>
              <a:t>nose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=1326655626,1533535388&amp;fm=51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1557338"/>
            <a:ext cx="3816350" cy="501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825" y="188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7200">
                <a:solidFill>
                  <a:schemeClr val="tx2"/>
                </a:solidFill>
                <a:latin typeface="Comic Sans MS" panose="030F0702030302020204" pitchFamily="66" charset="0"/>
              </a:rPr>
              <a:t>a f</a:t>
            </a:r>
            <a:r>
              <a:rPr lang="en-US" altLang="zh-CN" sz="7200">
                <a:solidFill>
                  <a:srgbClr val="FF3300"/>
                </a:solidFill>
                <a:latin typeface="Comic Sans MS" panose="030F0702030302020204" pitchFamily="66" charset="0"/>
              </a:rPr>
              <a:t>un</a:t>
            </a:r>
            <a:r>
              <a:rPr lang="en-US" altLang="zh-CN" sz="7200">
                <a:solidFill>
                  <a:schemeClr val="tx2"/>
                </a:solidFill>
                <a:latin typeface="Comic Sans MS" panose="030F0702030302020204" pitchFamily="66" charset="0"/>
              </a:rPr>
              <a:t>ny f</a:t>
            </a:r>
            <a:r>
              <a:rPr lang="en-US" altLang="zh-CN" sz="7200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7200">
                <a:solidFill>
                  <a:schemeClr val="tx2"/>
                </a:solidFill>
                <a:latin typeface="Comic Sans MS" panose="030F0702030302020204" pitchFamily="66" charset="0"/>
              </a:rPr>
              <a:t>c</a:t>
            </a:r>
            <a:r>
              <a:rPr lang="en-US" altLang="zh-CN" sz="720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16388" name="Picture 4" descr="QQ截图201303031403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908050"/>
            <a:ext cx="4464050" cy="492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8229600" cy="4525963"/>
          </a:xfrm>
        </p:spPr>
        <p:txBody>
          <a:bodyPr/>
          <a:lstStyle/>
          <a:p>
            <a:r>
              <a:rPr lang="en-US" altLang="zh-CN" sz="4000" b="1" dirty="0">
                <a:latin typeface="Comic Sans MS" panose="030F0702030302020204" pitchFamily="66" charset="0"/>
              </a:rPr>
              <a:t>Let’s colour the h</a:t>
            </a:r>
            <a:r>
              <a:rPr lang="en-US" altLang="zh-CN" sz="4000" b="1" dirty="0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4000" b="1" dirty="0">
                <a:latin typeface="Comic Sans MS" panose="030F0702030302020204" pitchFamily="66" charset="0"/>
              </a:rPr>
              <a:t>t red.</a:t>
            </a:r>
          </a:p>
          <a:p>
            <a:endParaRPr lang="en-US" altLang="zh-CN" sz="4000" b="1" dirty="0">
              <a:latin typeface="Comic Sans MS" panose="030F0702030302020204" pitchFamily="66" charset="0"/>
            </a:endParaRPr>
          </a:p>
          <a:p>
            <a:r>
              <a:rPr lang="en-US" altLang="zh-CN" sz="4000" b="1" dirty="0">
                <a:latin typeface="Comic Sans MS" panose="030F0702030302020204" pitchFamily="66" charset="0"/>
              </a:rPr>
              <a:t>Let’s colour the c</a:t>
            </a:r>
            <a:r>
              <a:rPr lang="en-US" altLang="zh-CN" sz="4000" b="1" dirty="0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4000" b="1" dirty="0">
                <a:latin typeface="Comic Sans MS" panose="030F0702030302020204" pitchFamily="66" charset="0"/>
              </a:rPr>
              <a:t>t bl</a:t>
            </a:r>
            <a:r>
              <a:rPr lang="en-US" altLang="zh-CN" sz="4000" b="1" dirty="0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4000" b="1" dirty="0">
                <a:latin typeface="Comic Sans MS" panose="030F0702030302020204" pitchFamily="66" charset="0"/>
              </a:rPr>
              <a:t>ck.</a:t>
            </a:r>
          </a:p>
          <a:p>
            <a:endParaRPr lang="en-US" altLang="zh-CN" sz="4000" b="1" dirty="0">
              <a:latin typeface="Comic Sans MS" panose="030F0702030302020204" pitchFamily="66" charset="0"/>
            </a:endParaRPr>
          </a:p>
          <a:p>
            <a:r>
              <a:rPr lang="en-US" altLang="zh-CN" sz="4000" b="1" dirty="0">
                <a:latin typeface="Comic Sans MS" panose="030F0702030302020204" pitchFamily="66" charset="0"/>
              </a:rPr>
              <a:t>Let’s colour the </a:t>
            </a:r>
            <a:r>
              <a:rPr lang="en-US" altLang="zh-CN" sz="4000" b="1" dirty="0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4000" b="1" dirty="0">
                <a:latin typeface="Comic Sans MS" panose="030F0702030302020204" pitchFamily="66" charset="0"/>
              </a:rPr>
              <a:t>pple yellow,</a:t>
            </a:r>
          </a:p>
          <a:p>
            <a:endParaRPr lang="en-US" altLang="zh-CN" sz="4000" b="1" dirty="0">
              <a:latin typeface="Comic Sans MS" panose="030F0702030302020204" pitchFamily="66" charset="0"/>
            </a:endParaRPr>
          </a:p>
          <a:p>
            <a:r>
              <a:rPr lang="en-US" altLang="zh-CN" sz="4000" b="1" dirty="0">
                <a:latin typeface="Comic Sans MS" panose="030F0702030302020204" pitchFamily="66" charset="0"/>
              </a:rPr>
              <a:t>Let’s colour the table purple</a:t>
            </a:r>
            <a:r>
              <a:rPr lang="en-US" altLang="zh-CN" sz="4000" b="1" dirty="0" smtClean="0">
                <a:latin typeface="Comic Sans MS" panose="030F0702030302020204" pitchFamily="66" charset="0"/>
              </a:rPr>
              <a:t>. </a:t>
            </a:r>
            <a:endParaRPr lang="en-US" altLang="zh-CN" sz="4000" b="1" dirty="0">
              <a:latin typeface="Comic Sans MS" panose="030F0702030302020204" pitchFamily="66" charset="0"/>
            </a:endParaRPr>
          </a:p>
        </p:txBody>
      </p:sp>
      <p:pic>
        <p:nvPicPr>
          <p:cNvPr id="7171" name="Picture 3" descr="u=3509110405,705948367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4388" y="188913"/>
            <a:ext cx="12969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u=3300971835,3693456196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2950" y="1412875"/>
            <a:ext cx="1763713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u=2387211684,3033747463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51725" y="3141663"/>
            <a:ext cx="169227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u=3090400990,4284417120&amp;fm=15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4388" y="5489575"/>
            <a:ext cx="1693862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323850" y="2565400"/>
            <a:ext cx="8137525" cy="358775"/>
            <a:chOff x="884" y="1389"/>
            <a:chExt cx="3175" cy="227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884" y="1389"/>
              <a:ext cx="3175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884" y="1616"/>
              <a:ext cx="3175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9750" y="2276475"/>
            <a:ext cx="19446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latin typeface="Comic Sans MS" panose="030F0702030302020204" pitchFamily="66" charset="0"/>
              </a:rPr>
              <a:t>colour 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5288" y="5589588"/>
            <a:ext cx="20161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>
                <a:latin typeface="Comic Sans MS" panose="030F0702030302020204" pitchFamily="66" charset="0"/>
              </a:rPr>
              <a:t>yellow</a:t>
            </a:r>
          </a:p>
        </p:txBody>
      </p:sp>
      <p:grpSp>
        <p:nvGrpSpPr>
          <p:cNvPr id="4103" name="Group 7"/>
          <p:cNvGrpSpPr/>
          <p:nvPr/>
        </p:nvGrpSpPr>
        <p:grpSpPr bwMode="auto">
          <a:xfrm>
            <a:off x="395288" y="5876925"/>
            <a:ext cx="8137525" cy="358775"/>
            <a:chOff x="884" y="1389"/>
            <a:chExt cx="3175" cy="227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884" y="1389"/>
              <a:ext cx="3175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884" y="1616"/>
              <a:ext cx="3175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3419475" y="260350"/>
            <a:ext cx="1655763" cy="1871663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468313" y="3284538"/>
            <a:ext cx="1655762" cy="1871662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3276600" y="3357563"/>
            <a:ext cx="1655763" cy="1871662"/>
          </a:xfrm>
          <a:prstGeom prst="star5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 rot="755186">
            <a:off x="866775" y="1485900"/>
            <a:ext cx="1441450" cy="10747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644814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颜色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563938" y="2276475"/>
            <a:ext cx="11699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dirty="0">
                <a:latin typeface="Comic Sans MS" panose="030F0702030302020204" pitchFamily="66" charset="0"/>
              </a:rPr>
              <a:t>red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419475" y="5589588"/>
            <a:ext cx="13636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latin typeface="Comic Sans MS" panose="030F0702030302020204" pitchFamily="66" charset="0"/>
              </a:rPr>
              <a:t>blue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6588125" y="333375"/>
            <a:ext cx="1655763" cy="1871663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6516688" y="3500438"/>
            <a:ext cx="1655762" cy="1871662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372225" y="5589588"/>
            <a:ext cx="1787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latin typeface="Comic Sans MS" panose="030F0702030302020204" pitchFamily="66" charset="0"/>
              </a:rPr>
              <a:t>green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6588125" y="2276475"/>
            <a:ext cx="17462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latin typeface="Comic Sans MS" panose="030F0702030302020204" pitchFamily="66" charset="0"/>
              </a:rPr>
              <a:t>white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9388" y="260350"/>
            <a:ext cx="4895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A: What  </a:t>
            </a:r>
            <a:r>
              <a:rPr lang="en-US" altLang="zh-CN" sz="2800" b="1" dirty="0">
                <a:solidFill>
                  <a:srgbClr val="F82E06"/>
                </a:solidFill>
                <a:latin typeface="Comic Sans MS" panose="030F0702030302020204" pitchFamily="66" charset="0"/>
              </a:rPr>
              <a:t>colour</a:t>
            </a:r>
            <a:r>
              <a:rPr lang="en-US" altLang="zh-CN" sz="2800" dirty="0">
                <a:latin typeface="Comic Sans MS" panose="030F0702030302020204" pitchFamily="66" charset="0"/>
              </a:rPr>
              <a:t> is it ?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79388" y="765175"/>
            <a:ext cx="4895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B: </a:t>
            </a:r>
            <a:r>
              <a:rPr lang="en-US" altLang="zh-CN" sz="2800" dirty="0">
                <a:solidFill>
                  <a:srgbClr val="F82E06"/>
                </a:solidFill>
                <a:latin typeface="Comic Sans MS" panose="030F0702030302020204" pitchFamily="66" charset="0"/>
              </a:rPr>
              <a:t>It is</a:t>
            </a:r>
            <a:r>
              <a:rPr lang="en-US" altLang="zh-CN" sz="2800" dirty="0">
                <a:latin typeface="Comic Sans MS" panose="030F0702030302020204" pitchFamily="66" charset="0"/>
              </a:rPr>
              <a:t>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10" grpId="0"/>
      <p:bldP spid="4111" grpId="0"/>
      <p:bldP spid="4114" grpId="0"/>
      <p:bldP spid="4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3276600" y="2565400"/>
            <a:ext cx="5329238" cy="358775"/>
            <a:chOff x="884" y="1389"/>
            <a:chExt cx="3175" cy="227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884" y="1389"/>
              <a:ext cx="3175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884" y="1616"/>
              <a:ext cx="3175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348038" y="2276475"/>
            <a:ext cx="23764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>
                <a:latin typeface="Comic Sans MS" panose="030F0702030302020204" pitchFamily="66" charset="0"/>
              </a:rPr>
              <a:t>p</a:t>
            </a:r>
            <a:r>
              <a:rPr lang="en-US" altLang="zh-CN" sz="4800">
                <a:solidFill>
                  <a:srgbClr val="F82E06"/>
                </a:solidFill>
                <a:latin typeface="Comic Sans MS" panose="030F0702030302020204" pitchFamily="66" charset="0"/>
              </a:rPr>
              <a:t>ur</a:t>
            </a:r>
            <a:r>
              <a:rPr lang="en-US" altLang="zh-CN" sz="4800">
                <a:latin typeface="Comic Sans MS" panose="030F0702030302020204" pitchFamily="66" charset="0"/>
              </a:rPr>
              <a:t>pl</a:t>
            </a:r>
            <a:r>
              <a:rPr lang="en-US" altLang="zh-CN" sz="4800">
                <a:solidFill>
                  <a:srgbClr val="F82E06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08288" y="5516563"/>
            <a:ext cx="23764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>
                <a:latin typeface="Comic Sans MS" panose="030F0702030302020204" pitchFamily="66" charset="0"/>
              </a:rPr>
              <a:t> br</a:t>
            </a:r>
            <a:r>
              <a:rPr lang="en-US" altLang="zh-CN" sz="4800">
                <a:solidFill>
                  <a:srgbClr val="F82E06"/>
                </a:solidFill>
                <a:latin typeface="Comic Sans MS" panose="030F0702030302020204" pitchFamily="66" charset="0"/>
              </a:rPr>
              <a:t>ow</a:t>
            </a:r>
            <a:r>
              <a:rPr lang="en-US" altLang="zh-CN" sz="4800">
                <a:latin typeface="Comic Sans MS" panose="030F0702030302020204" pitchFamily="66" charset="0"/>
              </a:rPr>
              <a:t>n</a:t>
            </a:r>
          </a:p>
        </p:txBody>
      </p:sp>
      <p:grpSp>
        <p:nvGrpSpPr>
          <p:cNvPr id="5127" name="Group 7"/>
          <p:cNvGrpSpPr/>
          <p:nvPr/>
        </p:nvGrpSpPr>
        <p:grpSpPr bwMode="auto">
          <a:xfrm>
            <a:off x="2843213" y="5805488"/>
            <a:ext cx="6121400" cy="358775"/>
            <a:chOff x="884" y="1389"/>
            <a:chExt cx="3175" cy="227"/>
          </a:xfrm>
        </p:grpSpPr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884" y="1389"/>
              <a:ext cx="3175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884" y="1616"/>
              <a:ext cx="3175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3203575" y="260350"/>
            <a:ext cx="1655763" cy="1871663"/>
          </a:xfrm>
          <a:prstGeom prst="star5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rgbClr val="9933FF"/>
              </a:solidFill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6516688" y="260350"/>
            <a:ext cx="1655762" cy="1871663"/>
          </a:xfrm>
          <a:prstGeom prst="star5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3203575" y="3357563"/>
            <a:ext cx="1655763" cy="1871662"/>
          </a:xfrm>
          <a:prstGeom prst="star5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659563" y="2276475"/>
            <a:ext cx="16668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latin typeface="Comic Sans MS" panose="030F0702030302020204" pitchFamily="66" charset="0"/>
              </a:rPr>
              <a:t>bl</a:t>
            </a:r>
            <a:r>
              <a:rPr lang="en-US" altLang="zh-CN" sz="4800">
                <a:solidFill>
                  <a:srgbClr val="F82E06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4800">
                <a:latin typeface="Comic Sans MS" panose="030F0702030302020204" pitchFamily="66" charset="0"/>
              </a:rPr>
              <a:t>ck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6443663" y="3213100"/>
            <a:ext cx="1655762" cy="1871663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6445250" y="5516563"/>
            <a:ext cx="2087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>
                <a:solidFill>
                  <a:srgbClr val="F82E06"/>
                </a:solidFill>
                <a:latin typeface="Comic Sans MS" panose="030F0702030302020204" pitchFamily="66" charset="0"/>
              </a:rPr>
              <a:t>o</a:t>
            </a:r>
            <a:r>
              <a:rPr lang="en-US" altLang="zh-CN" sz="4800">
                <a:latin typeface="Comic Sans MS" panose="030F0702030302020204" pitchFamily="66" charset="0"/>
              </a:rPr>
              <a:t>r</a:t>
            </a:r>
            <a:r>
              <a:rPr lang="en-US" altLang="zh-CN" sz="4800">
                <a:solidFill>
                  <a:srgbClr val="F82E06"/>
                </a:solidFill>
                <a:latin typeface="Comic Sans MS" panose="030F0702030302020204" pitchFamily="66" charset="0"/>
              </a:rPr>
              <a:t>an</a:t>
            </a:r>
            <a:r>
              <a:rPr lang="en-US" altLang="zh-CN" sz="4800">
                <a:latin typeface="Comic Sans MS" panose="030F0702030302020204" pitchFamily="66" charset="0"/>
              </a:rPr>
              <a:t>g</a:t>
            </a:r>
            <a:r>
              <a:rPr lang="en-US" altLang="zh-CN" sz="4800">
                <a:solidFill>
                  <a:srgbClr val="F82E06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0" y="595536"/>
            <a:ext cx="489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</a:rPr>
              <a:t>A: What </a:t>
            </a:r>
            <a:r>
              <a:rPr lang="en-US" altLang="zh-CN" sz="2400" b="1" dirty="0">
                <a:solidFill>
                  <a:srgbClr val="F82E06"/>
                </a:solidFill>
                <a:latin typeface="Comic Sans MS" panose="030F0702030302020204" pitchFamily="66" charset="0"/>
              </a:rPr>
              <a:t>colour</a:t>
            </a:r>
            <a:r>
              <a:rPr lang="en-US" altLang="zh-CN" sz="2400" dirty="0">
                <a:latin typeface="Comic Sans MS" panose="030F0702030302020204" pitchFamily="66" charset="0"/>
              </a:rPr>
              <a:t> is it ?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0" y="1109688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B: </a:t>
            </a:r>
            <a:r>
              <a:rPr lang="en-US" altLang="zh-CN" sz="2800" dirty="0">
                <a:solidFill>
                  <a:srgbClr val="F82E06"/>
                </a:solidFill>
                <a:latin typeface="Comic Sans MS" panose="030F0702030302020204" pitchFamily="66" charset="0"/>
              </a:rPr>
              <a:t>It is</a:t>
            </a:r>
            <a:r>
              <a:rPr lang="en-US" altLang="zh-CN" sz="2800" dirty="0">
                <a:latin typeface="Comic Sans MS" panose="030F0702030302020204" pitchFamily="66" charset="0"/>
              </a:rPr>
              <a:t>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30" grpId="0" animBg="1"/>
      <p:bldP spid="5131" grpId="0" animBg="1"/>
      <p:bldP spid="5132" grpId="0" animBg="1"/>
      <p:bldP spid="5134" grpId="0" animBg="1"/>
      <p:bldP spid="5135" grpId="0"/>
      <p:bldP spid="5136" grpId="0"/>
      <p:bldP spid="5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259263" cy="1143000"/>
          </a:xfrm>
        </p:spPr>
        <p:txBody>
          <a:bodyPr/>
          <a:lstStyle/>
          <a:p>
            <a:pPr algn="l"/>
            <a:r>
              <a:rPr lang="en-US" altLang="zh-CN" dirty="0">
                <a:latin typeface="Comic Sans MS" panose="030F0702030302020204" pitchFamily="66" charset="0"/>
              </a:rPr>
              <a:t>Do you like …?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427538" y="0"/>
            <a:ext cx="1655762" cy="1871663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95288" y="2349500"/>
            <a:ext cx="24479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 dirty="0" err="1">
                <a:solidFill>
                  <a:schemeClr val="tx2"/>
                </a:solidFill>
                <a:latin typeface="Comic Sans MS" panose="030F0702030302020204" pitchFamily="66" charset="0"/>
              </a:rPr>
              <a:t>Yes,I</a:t>
            </a:r>
            <a:r>
              <a:rPr lang="en-US" altLang="zh-CN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 do.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59113" y="2349500"/>
            <a:ext cx="3816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 dirty="0" err="1">
                <a:solidFill>
                  <a:schemeClr val="tx2"/>
                </a:solidFill>
                <a:latin typeface="Comic Sans MS" panose="030F0702030302020204" pitchFamily="66" charset="0"/>
              </a:rPr>
              <a:t>No,I</a:t>
            </a:r>
            <a:r>
              <a:rPr lang="en-US" altLang="zh-CN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 don’t.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23850" y="4149725"/>
            <a:ext cx="1655763" cy="1871663"/>
          </a:xfrm>
          <a:prstGeom prst="star5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700338" y="4005263"/>
            <a:ext cx="1655762" cy="1871662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364163" y="4005263"/>
            <a:ext cx="1655762" cy="1871662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pic>
        <p:nvPicPr>
          <p:cNvPr id="6153" name="Picture 9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08775" y="0"/>
            <a:ext cx="1966913" cy="28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/>
      <p:bldP spid="6148" grpId="0"/>
      <p:bldP spid="6149" grpId="0"/>
      <p:bldP spid="6150" grpId="0" animBg="1"/>
      <p:bldP spid="6151" grpId="0" animBg="1"/>
      <p:bldP spid="61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00911231323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765175"/>
            <a:ext cx="2376487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200911231323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1989138"/>
            <a:ext cx="935038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2009112313234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1341438"/>
            <a:ext cx="11525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724525" y="333375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hair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4716463" y="692150"/>
            <a:ext cx="10795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795963" y="1700213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eye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787900" y="2058988"/>
            <a:ext cx="1079500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508625" y="981075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nose 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4356100" y="1341438"/>
            <a:ext cx="1223963" cy="11509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804025" y="2205038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ear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5795963" y="2563813"/>
            <a:ext cx="107950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9469" name="Picture 13" descr="2009112313234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4800" y="722313"/>
            <a:ext cx="1150938" cy="285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0" name="Picture 14" descr="2009112313234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4300" y="2636838"/>
            <a:ext cx="1079500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403350" y="2133600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ear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195513" y="2565400"/>
            <a:ext cx="719137" cy="358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508625" y="3292475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mouth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4500563" y="2781300"/>
            <a:ext cx="1079500" cy="935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9475" name="Picture 19" descr="2009112313234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63938" y="3573463"/>
            <a:ext cx="1728787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940425" y="3860800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hand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V="1">
            <a:off x="4932363" y="4219575"/>
            <a:ext cx="10795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9478" name="Picture 22" descr="2009112313234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08400" y="4797425"/>
            <a:ext cx="15113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940425" y="4652963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foot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4932363" y="5011738"/>
            <a:ext cx="107950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995738" y="5876925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feet</a:t>
            </a: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V="1">
            <a:off x="4572000" y="5516563"/>
            <a:ext cx="3587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H="1" flipV="1">
            <a:off x="4140200" y="5445125"/>
            <a:ext cx="43180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1476375" y="3284538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face</a:t>
            </a: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V="1">
            <a:off x="2555875" y="3068638"/>
            <a:ext cx="1439863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68313" y="333375"/>
            <a:ext cx="18716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latin typeface="Comic Sans MS" panose="030F0702030302020204" pitchFamily="66" charset="0"/>
              </a:rPr>
              <a:t>baby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animBg="1"/>
      <p:bldP spid="19463" grpId="0"/>
      <p:bldP spid="19464" grpId="0" animBg="1"/>
      <p:bldP spid="19465" grpId="0"/>
      <p:bldP spid="19466" grpId="0" animBg="1"/>
      <p:bldP spid="19467" grpId="0"/>
      <p:bldP spid="19468" grpId="0" animBg="1"/>
      <p:bldP spid="19471" grpId="0"/>
      <p:bldP spid="19472" grpId="0" animBg="1"/>
      <p:bldP spid="19473" grpId="0"/>
      <p:bldP spid="19474" grpId="0" animBg="1"/>
      <p:bldP spid="19476" grpId="0"/>
      <p:bldP spid="19477" grpId="0" animBg="1"/>
      <p:bldP spid="19479" grpId="0"/>
      <p:bldP spid="19480" grpId="0" animBg="1"/>
      <p:bldP spid="19481" grpId="0"/>
      <p:bldP spid="19482" grpId="0" animBg="1"/>
      <p:bldP spid="19483" grpId="0" animBg="1"/>
      <p:bldP spid="19484" grpId="0"/>
      <p:bldP spid="194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r>
              <a:rPr lang="en-US" altLang="zh-CN" sz="7200">
                <a:latin typeface="Comic Sans MS" panose="030F0702030302020204" pitchFamily="66" charset="0"/>
              </a:rPr>
              <a:t>a f</a:t>
            </a:r>
            <a:r>
              <a:rPr lang="en-US" altLang="zh-CN" sz="7200">
                <a:solidFill>
                  <a:srgbClr val="FF3300"/>
                </a:solidFill>
                <a:latin typeface="Comic Sans MS" panose="030F0702030302020204" pitchFamily="66" charset="0"/>
              </a:rPr>
              <a:t>un</a:t>
            </a:r>
            <a:r>
              <a:rPr lang="en-US" altLang="zh-CN" sz="7200">
                <a:latin typeface="Comic Sans MS" panose="030F0702030302020204" pitchFamily="66" charset="0"/>
              </a:rPr>
              <a:t>ny f</a:t>
            </a:r>
            <a:r>
              <a:rPr lang="en-US" altLang="zh-CN" sz="7200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7200">
                <a:latin typeface="Comic Sans MS" panose="030F0702030302020204" pitchFamily="66" charset="0"/>
              </a:rPr>
              <a:t>c</a:t>
            </a:r>
            <a:r>
              <a:rPr lang="en-US" altLang="zh-CN" sz="720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</a:p>
        </p:txBody>
      </p:sp>
      <p:pic>
        <p:nvPicPr>
          <p:cNvPr id="8195" name="Picture 3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1557338"/>
            <a:ext cx="3241675" cy="3816350"/>
          </a:xfrm>
          <a:prstGeom prst="rect">
            <a:avLst/>
          </a:prstGeom>
          <a:solidFill>
            <a:srgbClr val="FF711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433388" y="260350"/>
            <a:ext cx="9577388" cy="1143000"/>
          </a:xfrm>
        </p:spPr>
        <p:txBody>
          <a:bodyPr/>
          <a:lstStyle/>
          <a:p>
            <a:r>
              <a:rPr lang="en-US" altLang="zh-CN">
                <a:latin typeface="Comic Sans MS" panose="030F0702030302020204" pitchFamily="66" charset="0"/>
              </a:rPr>
              <a:t>I have                       . </a:t>
            </a:r>
          </a:p>
        </p:txBody>
      </p:sp>
      <p:pic>
        <p:nvPicPr>
          <p:cNvPr id="9219" name="Picture 3" descr="u=3844941126,3237700612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700213"/>
            <a:ext cx="6335712" cy="474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132138" y="260350"/>
            <a:ext cx="38369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7200">
                <a:solidFill>
                  <a:schemeClr val="tx2"/>
                </a:solidFill>
                <a:latin typeface="Comic Sans MS" panose="030F0702030302020204" pitchFamily="66" charset="0"/>
              </a:rPr>
              <a:t>cr</a:t>
            </a:r>
            <a:r>
              <a:rPr lang="en-US" altLang="zh-CN" sz="7200">
                <a:solidFill>
                  <a:srgbClr val="FF3300"/>
                </a:solidFill>
                <a:latin typeface="Comic Sans MS" panose="030F0702030302020204" pitchFamily="66" charset="0"/>
              </a:rPr>
              <a:t>ay</a:t>
            </a:r>
            <a:r>
              <a:rPr lang="en-US" altLang="zh-CN" sz="7200">
                <a:solidFill>
                  <a:schemeClr val="tx2"/>
                </a:solidFill>
                <a:latin typeface="Comic Sans MS" panose="030F0702030302020204" pitchFamily="66" charset="0"/>
              </a:rPr>
              <a:t>on</a:t>
            </a:r>
            <a:r>
              <a:rPr lang="en-US" altLang="zh-CN" sz="7200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1196975"/>
            <a:ext cx="2374900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4400" dirty="0">
                <a:solidFill>
                  <a:schemeClr val="tx2"/>
                </a:solidFill>
              </a:rPr>
              <a:t>Let’s colour the mouth….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411413" y="4365625"/>
            <a:ext cx="4465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Comic Sans MS" panose="030F0702030302020204" pitchFamily="66" charset="0"/>
              </a:rPr>
              <a:t>a</a:t>
            </a:r>
            <a:r>
              <a:rPr lang="en-US" altLang="zh-CN" sz="40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b="1" dirty="0">
                <a:solidFill>
                  <a:srgbClr val="993300"/>
                </a:solidFill>
                <a:latin typeface="Comic Sans MS" panose="030F0702030302020204" pitchFamily="66" charset="0"/>
              </a:rPr>
              <a:t>brown</a:t>
            </a:r>
            <a:r>
              <a:rPr lang="en-US" altLang="zh-CN" sz="40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dirty="0">
                <a:latin typeface="Comic Sans MS" panose="030F0702030302020204" pitchFamily="66" charset="0"/>
              </a:rPr>
              <a:t>mouth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341438"/>
            <a:ext cx="2592387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0825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Let’s colour the ears….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39975" y="4365625"/>
            <a:ext cx="4465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latin typeface="Comic Sans MS" panose="030F0702030302020204" pitchFamily="66" charset="0"/>
              </a:rPr>
              <a:t>two</a:t>
            </a:r>
            <a:r>
              <a:rPr lang="en-US" altLang="zh-CN" sz="4000" b="1" dirty="0">
                <a:latin typeface="Comic Sans MS" panose="030F0702030302020204" pitchFamily="66" charset="0"/>
              </a:rPr>
              <a:t> black</a:t>
            </a:r>
            <a:r>
              <a:rPr lang="en-US" altLang="zh-CN" sz="40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dirty="0">
                <a:latin typeface="Comic Sans MS" panose="030F0702030302020204" pitchFamily="66" charset="0"/>
              </a:rPr>
              <a:t>ear</a:t>
            </a:r>
            <a:r>
              <a:rPr lang="en-US" altLang="zh-CN" sz="4000" dirty="0">
                <a:solidFill>
                  <a:srgbClr val="F82E06"/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全屏显示(4:3)</PresentationFormat>
  <Paragraphs>53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Do you like …?</vt:lpstr>
      <vt:lpstr>PowerPoint 演示文稿</vt:lpstr>
      <vt:lpstr>a funny face</vt:lpstr>
      <vt:lpstr>I have                       . </vt:lpstr>
      <vt:lpstr>PowerPoint 演示文稿</vt:lpstr>
      <vt:lpstr>PowerPoint 演示文稿</vt:lpstr>
      <vt:lpstr>PowerPoint 演示文稿</vt:lpstr>
      <vt:lpstr>Let’s colour the hair….</vt:lpstr>
      <vt:lpstr>Let’s colour the nose….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2022-01-22T06:30:32Z</dcterms:created>
  <dcterms:modified xsi:type="dcterms:W3CDTF">2023-01-16T19:17:19Z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43B0DBB71677470EB891AE7A5C5ACE45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