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16"/>
  </p:notesMasterIdLst>
  <p:handoutMasterIdLst>
    <p:handoutMasterId r:id="rId17"/>
  </p:handoutMasterIdLst>
  <p:sldIdLst>
    <p:sldId id="256" r:id="rId2"/>
    <p:sldId id="257" r:id="rId3"/>
    <p:sldId id="263" r:id="rId4"/>
    <p:sldId id="262" r:id="rId5"/>
    <p:sldId id="271" r:id="rId6"/>
    <p:sldId id="272" r:id="rId7"/>
    <p:sldId id="258" r:id="rId8"/>
    <p:sldId id="274" r:id="rId9"/>
    <p:sldId id="275" r:id="rId10"/>
    <p:sldId id="276" r:id="rId11"/>
    <p:sldId id="260" r:id="rId12"/>
    <p:sldId id="270" r:id="rId13"/>
    <p:sldId id="266" r:id="rId14"/>
    <p:sldId id="278" r:id="rId15"/>
  </p:sldIdLst>
  <p:sldSz cx="9144000" cy="6858000" type="screen4x3"/>
  <p:notesSz cx="7559675" cy="10691813"/>
  <p:defaultTextStyle>
    <a:defPPr>
      <a:defRPr lang="en-US"/>
    </a:defPPr>
    <a:lvl1pPr algn="l" rtl="0" eaLnBrk="0" fontAlgn="base" hangingPunct="0">
      <a:spcBef>
        <a:spcPct val="0"/>
      </a:spcBef>
      <a:spcAft>
        <a:spcPct val="0"/>
      </a:spcAft>
      <a:buSzPct val="100000"/>
      <a:buFont typeface="Arial" panose="020B0604020202020204" pitchFamily="34" charset="0"/>
      <a:defRPr kern="1200">
        <a:solidFill>
          <a:schemeClr val="tx1"/>
        </a:solidFill>
        <a:latin typeface="Arial" panose="020B0604020202020204" pitchFamily="34" charset="0"/>
        <a:ea typeface="华文行楷" panose="02010800040101010101" pitchFamily="2" charset="-122"/>
        <a:cs typeface="+mn-cs"/>
      </a:defRPr>
    </a:lvl1pPr>
    <a:lvl2pPr marL="483870" algn="l" rtl="0" eaLnBrk="0" fontAlgn="base" hangingPunct="0">
      <a:spcBef>
        <a:spcPct val="0"/>
      </a:spcBef>
      <a:spcAft>
        <a:spcPct val="0"/>
      </a:spcAft>
      <a:buSzPct val="100000"/>
      <a:buFont typeface="Arial" panose="020B0604020202020204" pitchFamily="34" charset="0"/>
      <a:defRPr kern="1200">
        <a:solidFill>
          <a:schemeClr val="tx1"/>
        </a:solidFill>
        <a:latin typeface="Arial" panose="020B0604020202020204" pitchFamily="34" charset="0"/>
        <a:ea typeface="华文行楷" panose="02010800040101010101" pitchFamily="2" charset="-122"/>
        <a:cs typeface="+mn-cs"/>
      </a:defRPr>
    </a:lvl2pPr>
    <a:lvl3pPr marL="967740" algn="l" rtl="0" eaLnBrk="0" fontAlgn="base" hangingPunct="0">
      <a:spcBef>
        <a:spcPct val="0"/>
      </a:spcBef>
      <a:spcAft>
        <a:spcPct val="0"/>
      </a:spcAft>
      <a:buSzPct val="100000"/>
      <a:buFont typeface="Arial" panose="020B0604020202020204" pitchFamily="34" charset="0"/>
      <a:defRPr kern="1200">
        <a:solidFill>
          <a:schemeClr val="tx1"/>
        </a:solidFill>
        <a:latin typeface="Arial" panose="020B0604020202020204" pitchFamily="34" charset="0"/>
        <a:ea typeface="华文行楷" panose="02010800040101010101" pitchFamily="2" charset="-122"/>
        <a:cs typeface="+mn-cs"/>
      </a:defRPr>
    </a:lvl3pPr>
    <a:lvl4pPr marL="1451610" algn="l" rtl="0" eaLnBrk="0" fontAlgn="base" hangingPunct="0">
      <a:spcBef>
        <a:spcPct val="0"/>
      </a:spcBef>
      <a:spcAft>
        <a:spcPct val="0"/>
      </a:spcAft>
      <a:buSzPct val="100000"/>
      <a:buFont typeface="Arial" panose="020B0604020202020204" pitchFamily="34" charset="0"/>
      <a:defRPr kern="1200">
        <a:solidFill>
          <a:schemeClr val="tx1"/>
        </a:solidFill>
        <a:latin typeface="Arial" panose="020B0604020202020204" pitchFamily="34" charset="0"/>
        <a:ea typeface="华文行楷" panose="02010800040101010101" pitchFamily="2" charset="-122"/>
        <a:cs typeface="+mn-cs"/>
      </a:defRPr>
    </a:lvl4pPr>
    <a:lvl5pPr marL="1935480" algn="l" rtl="0" eaLnBrk="0" fontAlgn="base" hangingPunct="0">
      <a:spcBef>
        <a:spcPct val="0"/>
      </a:spcBef>
      <a:spcAft>
        <a:spcPct val="0"/>
      </a:spcAft>
      <a:buSzPct val="100000"/>
      <a:buFont typeface="Arial" panose="020B0604020202020204" pitchFamily="34" charset="0"/>
      <a:defRPr kern="1200">
        <a:solidFill>
          <a:schemeClr val="tx1"/>
        </a:solidFill>
        <a:latin typeface="Arial" panose="020B0604020202020204" pitchFamily="34" charset="0"/>
        <a:ea typeface="华文行楷" panose="02010800040101010101" pitchFamily="2" charset="-122"/>
        <a:cs typeface="+mn-cs"/>
      </a:defRPr>
    </a:lvl5pPr>
    <a:lvl6pPr marL="2419350" algn="l" defTabSz="967740" rtl="0" eaLnBrk="1" latinLnBrk="0" hangingPunct="1">
      <a:defRPr kern="1200">
        <a:solidFill>
          <a:schemeClr val="tx1"/>
        </a:solidFill>
        <a:latin typeface="Arial" panose="020B0604020202020204" pitchFamily="34" charset="0"/>
        <a:ea typeface="华文行楷" panose="02010800040101010101" pitchFamily="2" charset="-122"/>
        <a:cs typeface="+mn-cs"/>
      </a:defRPr>
    </a:lvl6pPr>
    <a:lvl7pPr marL="2902585" algn="l" defTabSz="967740" rtl="0" eaLnBrk="1" latinLnBrk="0" hangingPunct="1">
      <a:defRPr kern="1200">
        <a:solidFill>
          <a:schemeClr val="tx1"/>
        </a:solidFill>
        <a:latin typeface="Arial" panose="020B0604020202020204" pitchFamily="34" charset="0"/>
        <a:ea typeface="华文行楷" panose="02010800040101010101" pitchFamily="2" charset="-122"/>
        <a:cs typeface="+mn-cs"/>
      </a:defRPr>
    </a:lvl7pPr>
    <a:lvl8pPr marL="3386455" algn="l" defTabSz="967740" rtl="0" eaLnBrk="1" latinLnBrk="0" hangingPunct="1">
      <a:defRPr kern="1200">
        <a:solidFill>
          <a:schemeClr val="tx1"/>
        </a:solidFill>
        <a:latin typeface="Arial" panose="020B0604020202020204" pitchFamily="34" charset="0"/>
        <a:ea typeface="华文行楷" panose="02010800040101010101" pitchFamily="2" charset="-122"/>
        <a:cs typeface="+mn-cs"/>
      </a:defRPr>
    </a:lvl8pPr>
    <a:lvl9pPr marL="3870325" algn="l" defTabSz="967740" rtl="0" eaLnBrk="1" latinLnBrk="0" hangingPunct="1">
      <a:defRPr kern="1200">
        <a:solidFill>
          <a:schemeClr val="tx1"/>
        </a:solidFill>
        <a:latin typeface="Arial" panose="020B0604020202020204" pitchFamily="34" charset="0"/>
        <a:ea typeface="华文行楷" panose="02010800040101010101" pitchFamily="2" charset="-122"/>
        <a:cs typeface="+mn-cs"/>
      </a:defRPr>
    </a:lvl9pPr>
  </p:defaultTextStyle>
  <p:extLst>
    <p:ext uri="{EFAFB233-063F-42B5-8137-9DF3F51BA10A}">
      <p15:sldGuideLst xmlns:p15="http://schemas.microsoft.com/office/powerpoint/2012/main">
        <p15:guide id="1" orient="horz" pos="2160">
          <p15:clr>
            <a:srgbClr val="A4A3A4"/>
          </p15:clr>
        </p15:guide>
        <p15:guide id="2" pos="288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20"/>
    <p:restoredTop sz="93066" autoAdjust="0"/>
  </p:normalViewPr>
  <p:slideViewPr>
    <p:cSldViewPr>
      <p:cViewPr>
        <p:scale>
          <a:sx n="100" d="100"/>
          <a:sy n="100" d="100"/>
        </p:scale>
        <p:origin x="-294" y="-264"/>
      </p:cViewPr>
      <p:guideLst>
        <p:guide orient="horz" pos="2160"/>
        <p:guide pos="2881"/>
      </p:guideLst>
    </p:cSldViewPr>
  </p:slideViewPr>
  <p:notesTextViewPr>
    <p:cViewPr>
      <p:scale>
        <a:sx n="100" d="100"/>
        <a:sy n="100" d="100"/>
      </p:scale>
      <p:origin x="0" y="0"/>
    </p:cViewPr>
  </p:notesTextViewPr>
  <p:sorterViewPr>
    <p:cViewPr>
      <p:scale>
        <a:sx n="124" d="100"/>
        <a:sy n="124"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3275859" cy="536431"/>
          </a:xfrm>
          <a:prstGeom prst="rect">
            <a:avLst/>
          </a:prstGeom>
        </p:spPr>
        <p:txBody>
          <a:bodyPr vert="horz" lIns="91440" tIns="45720" rIns="91440" bIns="45720" rtlCol="0"/>
          <a:lstStyle>
            <a:lvl1pPr algn="l">
              <a:defRPr sz="1325"/>
            </a:lvl1pPr>
          </a:lstStyle>
          <a:p>
            <a:endParaRPr lang="zh-CN" altLang="en-US"/>
          </a:p>
        </p:txBody>
      </p:sp>
      <p:sp>
        <p:nvSpPr>
          <p:cNvPr id="3" name="日期占位符 2"/>
          <p:cNvSpPr>
            <a:spLocks noGrp="1"/>
          </p:cNvSpPr>
          <p:nvPr>
            <p:ph type="dt" sz="quarter" idx="1"/>
          </p:nvPr>
        </p:nvSpPr>
        <p:spPr>
          <a:xfrm>
            <a:off x="4282066" y="0"/>
            <a:ext cx="3275859" cy="536431"/>
          </a:xfrm>
          <a:prstGeom prst="rect">
            <a:avLst/>
          </a:prstGeom>
        </p:spPr>
        <p:txBody>
          <a:bodyPr vert="horz" lIns="91440" tIns="45720" rIns="91440" bIns="45720" rtlCol="0"/>
          <a:lstStyle>
            <a:lvl1pPr algn="r">
              <a:defRPr sz="1325"/>
            </a:lvl1pPr>
          </a:lstStyle>
          <a:p>
            <a:fld id="{0F9B84EA-7D68-4D60-9CB1-D50884785D1C}" type="datetimeFigureOut">
              <a:rPr lang="zh-CN" altLang="en-US" smtClean="0"/>
              <a:t>2023-01-17</a:t>
            </a:fld>
            <a:endParaRPr lang="zh-CN" altLang="en-US"/>
          </a:p>
        </p:txBody>
      </p:sp>
      <p:sp>
        <p:nvSpPr>
          <p:cNvPr id="4" name="页脚占位符 3"/>
          <p:cNvSpPr>
            <a:spLocks noGrp="1"/>
          </p:cNvSpPr>
          <p:nvPr>
            <p:ph type="ftr" sz="quarter" idx="2"/>
          </p:nvPr>
        </p:nvSpPr>
        <p:spPr>
          <a:xfrm>
            <a:off x="0" y="10155065"/>
            <a:ext cx="3275859" cy="536430"/>
          </a:xfrm>
          <a:prstGeom prst="rect">
            <a:avLst/>
          </a:prstGeom>
        </p:spPr>
        <p:txBody>
          <a:bodyPr vert="horz" lIns="91440" tIns="45720" rIns="91440" bIns="45720" rtlCol="0" anchor="b"/>
          <a:lstStyle>
            <a:lvl1pPr algn="l">
              <a:defRPr sz="1325"/>
            </a:lvl1pPr>
          </a:lstStyle>
          <a:p>
            <a:endParaRPr lang="zh-CN" altLang="en-US"/>
          </a:p>
        </p:txBody>
      </p:sp>
      <p:sp>
        <p:nvSpPr>
          <p:cNvPr id="5" name="灯片编号占位符 4"/>
          <p:cNvSpPr>
            <a:spLocks noGrp="1"/>
          </p:cNvSpPr>
          <p:nvPr>
            <p:ph type="sldNum" sz="quarter" idx="3"/>
          </p:nvPr>
        </p:nvSpPr>
        <p:spPr>
          <a:xfrm>
            <a:off x="4282066" y="10155065"/>
            <a:ext cx="3275859" cy="536430"/>
          </a:xfrm>
          <a:prstGeom prst="rect">
            <a:avLst/>
          </a:prstGeom>
        </p:spPr>
        <p:txBody>
          <a:bodyPr vert="horz" lIns="91440" tIns="45720" rIns="91440" bIns="45720" rtlCol="0" anchor="b"/>
          <a:lstStyle>
            <a:lvl1pPr algn="r">
              <a:defRPr sz="1325"/>
            </a:lvl1pPr>
          </a:lstStyle>
          <a:p>
            <a:fld id="{8D4E0FC9-F1F8-4FAE-9988-3BA365CFD46F}" type="slidenum">
              <a:rPr lang="zh-CN" altLang="en-US" smtClean="0"/>
              <a:t>‹#›</a:t>
            </a:fld>
            <a:endParaRPr lang="zh-CN" alt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3276600" cy="534988"/>
          </a:xfrm>
          <a:prstGeom prst="rect">
            <a:avLst/>
          </a:prstGeom>
        </p:spPr>
        <p:txBody>
          <a:bodyPr vert="horz" lIns="91440" tIns="45720" rIns="91440" bIns="45720" rtlCol="0"/>
          <a:lstStyle>
            <a:lvl1pPr algn="l">
              <a:defRPr sz="1200"/>
            </a:lvl1pPr>
          </a:lstStyle>
          <a:p>
            <a:pPr>
              <a:defRPr/>
            </a:pPr>
            <a:endParaRPr lang="zh-CN" altLang="en-US"/>
          </a:p>
        </p:txBody>
      </p:sp>
      <p:sp>
        <p:nvSpPr>
          <p:cNvPr id="3" name="日期占位符 2"/>
          <p:cNvSpPr>
            <a:spLocks noGrp="1"/>
          </p:cNvSpPr>
          <p:nvPr>
            <p:ph type="dt" idx="1"/>
          </p:nvPr>
        </p:nvSpPr>
        <p:spPr>
          <a:xfrm>
            <a:off x="4281488" y="0"/>
            <a:ext cx="3276600" cy="534988"/>
          </a:xfrm>
          <a:prstGeom prst="rect">
            <a:avLst/>
          </a:prstGeom>
        </p:spPr>
        <p:txBody>
          <a:bodyPr vert="horz" lIns="91440" tIns="45720" rIns="91440" bIns="45720" rtlCol="0"/>
          <a:lstStyle>
            <a:lvl1pPr algn="r">
              <a:defRPr sz="1200"/>
            </a:lvl1pPr>
          </a:lstStyle>
          <a:p>
            <a:pPr>
              <a:defRPr/>
            </a:pPr>
            <a:fld id="{EE07ADF1-29EB-4726-9D70-313012A79414}" type="datetimeFigureOut">
              <a:rPr lang="zh-CN" altLang="en-US"/>
              <a:t>2023-01-17</a:t>
            </a:fld>
            <a:endParaRPr lang="zh-CN" altLang="en-US"/>
          </a:p>
        </p:txBody>
      </p:sp>
      <p:sp>
        <p:nvSpPr>
          <p:cNvPr id="4" name="幻灯片图像占位符 3"/>
          <p:cNvSpPr>
            <a:spLocks noGrp="1" noRot="1" noChangeAspect="1"/>
          </p:cNvSpPr>
          <p:nvPr>
            <p:ph type="sldImg" idx="2"/>
          </p:nvPr>
        </p:nvSpPr>
        <p:spPr>
          <a:xfrm>
            <a:off x="1106488" y="801688"/>
            <a:ext cx="5346700" cy="4010025"/>
          </a:xfrm>
          <a:prstGeom prst="rect">
            <a:avLst/>
          </a:prstGeom>
          <a:noFill/>
          <a:ln w="12700">
            <a:solidFill>
              <a:prstClr val="black"/>
            </a:solidFill>
          </a:ln>
        </p:spPr>
        <p:txBody>
          <a:bodyPr vert="horz" lIns="91440" tIns="45720" rIns="91440" bIns="45720" rtlCol="0" anchor="ctr"/>
          <a:lstStyle/>
          <a:p>
            <a:pPr lvl="0"/>
            <a:endParaRPr lang="zh-CN" altLang="en-US" noProof="0" smtClean="0"/>
          </a:p>
        </p:txBody>
      </p:sp>
      <p:sp>
        <p:nvSpPr>
          <p:cNvPr id="5" name="备注占位符 4"/>
          <p:cNvSpPr>
            <a:spLocks noGrp="1"/>
          </p:cNvSpPr>
          <p:nvPr>
            <p:ph type="body" sz="quarter" idx="3"/>
          </p:nvPr>
        </p:nvSpPr>
        <p:spPr>
          <a:xfrm>
            <a:off x="755650" y="5078413"/>
            <a:ext cx="6048375" cy="4811712"/>
          </a:xfrm>
          <a:prstGeom prst="rect">
            <a:avLst/>
          </a:prstGeom>
        </p:spPr>
        <p:txBody>
          <a:bodyPr vert="horz" lIns="91440" tIns="45720" rIns="91440" bIns="45720" rtlCol="0">
            <a:normAutofit/>
          </a:bodyPr>
          <a:lstStyle/>
          <a:p>
            <a:pPr lvl="0"/>
            <a:r>
              <a:rPr lang="zh-CN" altLang="en-US" noProof="0" smtClean="0"/>
              <a:t>单击此处编辑母版文本样式</a:t>
            </a:r>
          </a:p>
          <a:p>
            <a:pPr lvl="1"/>
            <a:r>
              <a:rPr lang="zh-CN" altLang="en-US" noProof="0" smtClean="0"/>
              <a:t>第二级</a:t>
            </a:r>
          </a:p>
          <a:p>
            <a:pPr lvl="2"/>
            <a:r>
              <a:rPr lang="zh-CN" altLang="en-US" noProof="0" smtClean="0"/>
              <a:t>第三级</a:t>
            </a:r>
          </a:p>
          <a:p>
            <a:pPr lvl="3"/>
            <a:r>
              <a:rPr lang="zh-CN" altLang="en-US" noProof="0" smtClean="0"/>
              <a:t>第四级</a:t>
            </a:r>
          </a:p>
          <a:p>
            <a:pPr lvl="4"/>
            <a:r>
              <a:rPr lang="zh-CN" altLang="en-US" noProof="0" smtClean="0"/>
              <a:t>第五级</a:t>
            </a:r>
          </a:p>
        </p:txBody>
      </p:sp>
      <p:sp>
        <p:nvSpPr>
          <p:cNvPr id="6" name="页脚占位符 5"/>
          <p:cNvSpPr>
            <a:spLocks noGrp="1"/>
          </p:cNvSpPr>
          <p:nvPr>
            <p:ph type="ftr" sz="quarter" idx="4"/>
          </p:nvPr>
        </p:nvSpPr>
        <p:spPr>
          <a:xfrm>
            <a:off x="0" y="10155238"/>
            <a:ext cx="3276600" cy="534987"/>
          </a:xfrm>
          <a:prstGeom prst="rect">
            <a:avLst/>
          </a:prstGeom>
        </p:spPr>
        <p:txBody>
          <a:bodyPr vert="horz" lIns="91440" tIns="45720" rIns="91440" bIns="45720" rtlCol="0" anchor="b"/>
          <a:lstStyle>
            <a:lvl1pPr algn="l">
              <a:defRPr sz="1200"/>
            </a:lvl1pPr>
          </a:lstStyle>
          <a:p>
            <a:pPr>
              <a:defRPr/>
            </a:pPr>
            <a:endParaRPr lang="zh-CN" altLang="en-US"/>
          </a:p>
        </p:txBody>
      </p:sp>
      <p:sp>
        <p:nvSpPr>
          <p:cNvPr id="7" name="灯片编号占位符 6"/>
          <p:cNvSpPr>
            <a:spLocks noGrp="1"/>
          </p:cNvSpPr>
          <p:nvPr>
            <p:ph type="sldNum" sz="quarter" idx="5"/>
          </p:nvPr>
        </p:nvSpPr>
        <p:spPr>
          <a:xfrm>
            <a:off x="4281488" y="10155238"/>
            <a:ext cx="3276600" cy="534987"/>
          </a:xfrm>
          <a:prstGeom prst="rect">
            <a:avLst/>
          </a:prstGeom>
        </p:spPr>
        <p:txBody>
          <a:bodyPr vert="horz" lIns="91440" tIns="45720" rIns="91440" bIns="45720" rtlCol="0" anchor="b"/>
          <a:lstStyle>
            <a:lvl1pPr algn="r">
              <a:defRPr sz="1200"/>
            </a:lvl1pPr>
          </a:lstStyle>
          <a:p>
            <a:pPr>
              <a:defRPr/>
            </a:pPr>
            <a:fld id="{94939E49-681E-44AE-A0C3-563588DD06A8}" type="slidenum">
              <a:rPr lang="zh-CN" altLang="en-US"/>
              <a:t>‹#›</a:t>
            </a:fld>
            <a:endParaRPr lang="zh-CN"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300" kern="1200">
        <a:solidFill>
          <a:schemeClr val="tx1"/>
        </a:solidFill>
        <a:latin typeface="+mn-lt"/>
        <a:ea typeface="+mn-ea"/>
        <a:cs typeface="+mn-cs"/>
      </a:defRPr>
    </a:lvl1pPr>
    <a:lvl2pPr marL="483870" algn="l" rtl="0" eaLnBrk="0" fontAlgn="base" hangingPunct="0">
      <a:spcBef>
        <a:spcPct val="30000"/>
      </a:spcBef>
      <a:spcAft>
        <a:spcPct val="0"/>
      </a:spcAft>
      <a:defRPr sz="1300" kern="1200">
        <a:solidFill>
          <a:schemeClr val="tx1"/>
        </a:solidFill>
        <a:latin typeface="+mn-lt"/>
        <a:ea typeface="+mn-ea"/>
        <a:cs typeface="+mn-cs"/>
      </a:defRPr>
    </a:lvl2pPr>
    <a:lvl3pPr marL="967740" algn="l" rtl="0" eaLnBrk="0" fontAlgn="base" hangingPunct="0">
      <a:spcBef>
        <a:spcPct val="30000"/>
      </a:spcBef>
      <a:spcAft>
        <a:spcPct val="0"/>
      </a:spcAft>
      <a:defRPr sz="1300" kern="1200">
        <a:solidFill>
          <a:schemeClr val="tx1"/>
        </a:solidFill>
        <a:latin typeface="+mn-lt"/>
        <a:ea typeface="+mn-ea"/>
        <a:cs typeface="+mn-cs"/>
      </a:defRPr>
    </a:lvl3pPr>
    <a:lvl4pPr marL="1451610" algn="l" rtl="0" eaLnBrk="0" fontAlgn="base" hangingPunct="0">
      <a:spcBef>
        <a:spcPct val="30000"/>
      </a:spcBef>
      <a:spcAft>
        <a:spcPct val="0"/>
      </a:spcAft>
      <a:defRPr sz="1300" kern="1200">
        <a:solidFill>
          <a:schemeClr val="tx1"/>
        </a:solidFill>
        <a:latin typeface="+mn-lt"/>
        <a:ea typeface="+mn-ea"/>
        <a:cs typeface="+mn-cs"/>
      </a:defRPr>
    </a:lvl4pPr>
    <a:lvl5pPr marL="1935480" algn="l" rtl="0" eaLnBrk="0" fontAlgn="base" hangingPunct="0">
      <a:spcBef>
        <a:spcPct val="30000"/>
      </a:spcBef>
      <a:spcAft>
        <a:spcPct val="0"/>
      </a:spcAft>
      <a:defRPr sz="1300" kern="1200">
        <a:solidFill>
          <a:schemeClr val="tx1"/>
        </a:solidFill>
        <a:latin typeface="+mn-lt"/>
        <a:ea typeface="+mn-ea"/>
        <a:cs typeface="+mn-cs"/>
      </a:defRPr>
    </a:lvl5pPr>
    <a:lvl6pPr marL="2419350" algn="l" defTabSz="967740" rtl="0" eaLnBrk="1" latinLnBrk="0" hangingPunct="1">
      <a:defRPr sz="1300" kern="1200">
        <a:solidFill>
          <a:schemeClr val="tx1"/>
        </a:solidFill>
        <a:latin typeface="+mn-lt"/>
        <a:ea typeface="+mn-ea"/>
        <a:cs typeface="+mn-cs"/>
      </a:defRPr>
    </a:lvl6pPr>
    <a:lvl7pPr marL="2902585" algn="l" defTabSz="967740" rtl="0" eaLnBrk="1" latinLnBrk="0" hangingPunct="1">
      <a:defRPr sz="1300" kern="1200">
        <a:solidFill>
          <a:schemeClr val="tx1"/>
        </a:solidFill>
        <a:latin typeface="+mn-lt"/>
        <a:ea typeface="+mn-ea"/>
        <a:cs typeface="+mn-cs"/>
      </a:defRPr>
    </a:lvl7pPr>
    <a:lvl8pPr marL="3386455" algn="l" defTabSz="967740" rtl="0" eaLnBrk="1" latinLnBrk="0" hangingPunct="1">
      <a:defRPr sz="1300" kern="1200">
        <a:solidFill>
          <a:schemeClr val="tx1"/>
        </a:solidFill>
        <a:latin typeface="+mn-lt"/>
        <a:ea typeface="+mn-ea"/>
        <a:cs typeface="+mn-cs"/>
      </a:defRPr>
    </a:lvl8pPr>
    <a:lvl9pPr marL="3870325" algn="l" defTabSz="967740" rtl="0" eaLnBrk="1" latinLnBrk="0" hangingPunct="1">
      <a:defRPr sz="13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pPr>
              <a:defRPr/>
            </a:pPr>
            <a:fld id="{94939E49-681E-44AE-A0C3-563588DD06A8}" type="slidenum">
              <a:rPr lang="zh-CN" altLang="en-US" smtClean="0"/>
              <a:t>4</a:t>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幻灯片图像占位符 1"/>
          <p:cNvSpPr>
            <a:spLocks noGrp="1" noRot="1" noChangeAspect="1" noTextEdit="1"/>
          </p:cNvSpPr>
          <p:nvPr>
            <p:ph type="sldImg"/>
          </p:nvPr>
        </p:nvSpPr>
        <p:spPr bwMode="auto">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18435"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eaLnBrk="1" hangingPunct="1">
              <a:spcBef>
                <a:spcPct val="0"/>
              </a:spcBef>
            </a:pPr>
            <a:endParaRPr lang="zh-CN" altLang="en-US" smtClean="0"/>
          </a:p>
        </p:txBody>
      </p:sp>
      <p:sp>
        <p:nvSpPr>
          <p:cNvPr id="18436"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lstStyle>
            <a:lvl1pPr>
              <a:defRPr>
                <a:solidFill>
                  <a:schemeClr val="tx1"/>
                </a:solidFill>
                <a:latin typeface="Arial" panose="020B0604020202020204" pitchFamily="34" charset="0"/>
                <a:ea typeface="华文行楷" panose="02010800040101010101" pitchFamily="2" charset="-122"/>
              </a:defRPr>
            </a:lvl1pPr>
            <a:lvl2pPr marL="742950" indent="-285750">
              <a:defRPr>
                <a:solidFill>
                  <a:schemeClr val="tx1"/>
                </a:solidFill>
                <a:latin typeface="Arial" panose="020B0604020202020204" pitchFamily="34" charset="0"/>
                <a:ea typeface="华文行楷" panose="02010800040101010101" pitchFamily="2" charset="-122"/>
              </a:defRPr>
            </a:lvl2pPr>
            <a:lvl3pPr marL="1143000" indent="-228600">
              <a:defRPr>
                <a:solidFill>
                  <a:schemeClr val="tx1"/>
                </a:solidFill>
                <a:latin typeface="Arial" panose="020B0604020202020204" pitchFamily="34" charset="0"/>
                <a:ea typeface="华文行楷" panose="02010800040101010101" pitchFamily="2" charset="-122"/>
              </a:defRPr>
            </a:lvl3pPr>
            <a:lvl4pPr marL="1600200" indent="-228600">
              <a:defRPr>
                <a:solidFill>
                  <a:schemeClr val="tx1"/>
                </a:solidFill>
                <a:latin typeface="Arial" panose="020B0604020202020204" pitchFamily="34" charset="0"/>
                <a:ea typeface="华文行楷" panose="02010800040101010101" pitchFamily="2" charset="-122"/>
              </a:defRPr>
            </a:lvl4pPr>
            <a:lvl5pPr marL="2057400" indent="-228600">
              <a:defRPr>
                <a:solidFill>
                  <a:schemeClr val="tx1"/>
                </a:solidFill>
                <a:latin typeface="Arial" panose="020B0604020202020204" pitchFamily="34" charset="0"/>
                <a:ea typeface="华文行楷" panose="02010800040101010101" pitchFamily="2" charset="-122"/>
              </a:defRPr>
            </a:lvl5pPr>
            <a:lvl6pPr marL="2514600" indent="-228600" eaLnBrk="0" fontAlgn="base" hangingPunct="0">
              <a:spcBef>
                <a:spcPct val="0"/>
              </a:spcBef>
              <a:spcAft>
                <a:spcPct val="0"/>
              </a:spcAft>
              <a:buSzPct val="100000"/>
              <a:buFont typeface="Arial" panose="020B0604020202020204" pitchFamily="34" charset="0"/>
              <a:defRPr>
                <a:solidFill>
                  <a:schemeClr val="tx1"/>
                </a:solidFill>
                <a:latin typeface="Arial" panose="020B0604020202020204" pitchFamily="34" charset="0"/>
                <a:ea typeface="华文行楷" panose="02010800040101010101" pitchFamily="2" charset="-122"/>
              </a:defRPr>
            </a:lvl6pPr>
            <a:lvl7pPr marL="2971800" indent="-228600" eaLnBrk="0" fontAlgn="base" hangingPunct="0">
              <a:spcBef>
                <a:spcPct val="0"/>
              </a:spcBef>
              <a:spcAft>
                <a:spcPct val="0"/>
              </a:spcAft>
              <a:buSzPct val="100000"/>
              <a:buFont typeface="Arial" panose="020B0604020202020204" pitchFamily="34" charset="0"/>
              <a:defRPr>
                <a:solidFill>
                  <a:schemeClr val="tx1"/>
                </a:solidFill>
                <a:latin typeface="Arial" panose="020B0604020202020204" pitchFamily="34" charset="0"/>
                <a:ea typeface="华文行楷" panose="02010800040101010101" pitchFamily="2" charset="-122"/>
              </a:defRPr>
            </a:lvl7pPr>
            <a:lvl8pPr marL="3429000" indent="-228600" eaLnBrk="0" fontAlgn="base" hangingPunct="0">
              <a:spcBef>
                <a:spcPct val="0"/>
              </a:spcBef>
              <a:spcAft>
                <a:spcPct val="0"/>
              </a:spcAft>
              <a:buSzPct val="100000"/>
              <a:buFont typeface="Arial" panose="020B0604020202020204" pitchFamily="34" charset="0"/>
              <a:defRPr>
                <a:solidFill>
                  <a:schemeClr val="tx1"/>
                </a:solidFill>
                <a:latin typeface="Arial" panose="020B0604020202020204" pitchFamily="34" charset="0"/>
                <a:ea typeface="华文行楷" panose="02010800040101010101" pitchFamily="2" charset="-122"/>
              </a:defRPr>
            </a:lvl8pPr>
            <a:lvl9pPr marL="3886200" indent="-228600" eaLnBrk="0" fontAlgn="base" hangingPunct="0">
              <a:spcBef>
                <a:spcPct val="0"/>
              </a:spcBef>
              <a:spcAft>
                <a:spcPct val="0"/>
              </a:spcAft>
              <a:buSzPct val="100000"/>
              <a:buFont typeface="Arial" panose="020B0604020202020204" pitchFamily="34" charset="0"/>
              <a:defRPr>
                <a:solidFill>
                  <a:schemeClr val="tx1"/>
                </a:solidFill>
                <a:latin typeface="Arial" panose="020B0604020202020204" pitchFamily="34" charset="0"/>
                <a:ea typeface="华文行楷" panose="02010800040101010101" pitchFamily="2" charset="-122"/>
              </a:defRPr>
            </a:lvl9pPr>
          </a:lstStyle>
          <a:p>
            <a:fld id="{4DE0E7D7-950F-470A-BE8F-D359838C47B9}" type="slidenum">
              <a:rPr lang="zh-CN" altLang="en-US" smtClean="0"/>
              <a:t>9</a:t>
            </a:fld>
            <a:endParaRPr lang="zh-CN" altLang="en-US"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幻灯片图像占位符 1"/>
          <p:cNvSpPr>
            <a:spLocks noGrp="1" noRot="1" noChangeAspect="1" noTextEdit="1"/>
          </p:cNvSpPr>
          <p:nvPr>
            <p:ph type="sldImg"/>
          </p:nvPr>
        </p:nvSpPr>
        <p:spPr bwMode="auto">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19459"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eaLnBrk="1" hangingPunct="1"/>
            <a:endParaRPr lang="zh-CN" altLang="en-US" smtClean="0"/>
          </a:p>
        </p:txBody>
      </p:sp>
      <p:sp>
        <p:nvSpPr>
          <p:cNvPr id="19460"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lstStyle>
            <a:lvl1pPr>
              <a:defRPr>
                <a:solidFill>
                  <a:schemeClr val="tx1"/>
                </a:solidFill>
                <a:latin typeface="Arial" panose="020B0604020202020204" pitchFamily="34" charset="0"/>
                <a:ea typeface="华文行楷" panose="02010800040101010101" pitchFamily="2" charset="-122"/>
              </a:defRPr>
            </a:lvl1pPr>
            <a:lvl2pPr marL="742950" indent="-285750">
              <a:defRPr>
                <a:solidFill>
                  <a:schemeClr val="tx1"/>
                </a:solidFill>
                <a:latin typeface="Arial" panose="020B0604020202020204" pitchFamily="34" charset="0"/>
                <a:ea typeface="华文行楷" panose="02010800040101010101" pitchFamily="2" charset="-122"/>
              </a:defRPr>
            </a:lvl2pPr>
            <a:lvl3pPr marL="1143000" indent="-228600">
              <a:defRPr>
                <a:solidFill>
                  <a:schemeClr val="tx1"/>
                </a:solidFill>
                <a:latin typeface="Arial" panose="020B0604020202020204" pitchFamily="34" charset="0"/>
                <a:ea typeface="华文行楷" panose="02010800040101010101" pitchFamily="2" charset="-122"/>
              </a:defRPr>
            </a:lvl3pPr>
            <a:lvl4pPr marL="1600200" indent="-228600">
              <a:defRPr>
                <a:solidFill>
                  <a:schemeClr val="tx1"/>
                </a:solidFill>
                <a:latin typeface="Arial" panose="020B0604020202020204" pitchFamily="34" charset="0"/>
                <a:ea typeface="华文行楷" panose="02010800040101010101" pitchFamily="2" charset="-122"/>
              </a:defRPr>
            </a:lvl4pPr>
            <a:lvl5pPr marL="2057400" indent="-228600">
              <a:defRPr>
                <a:solidFill>
                  <a:schemeClr val="tx1"/>
                </a:solidFill>
                <a:latin typeface="Arial" panose="020B0604020202020204" pitchFamily="34" charset="0"/>
                <a:ea typeface="华文行楷" panose="02010800040101010101" pitchFamily="2" charset="-122"/>
              </a:defRPr>
            </a:lvl5pPr>
            <a:lvl6pPr marL="2514600" indent="-228600" eaLnBrk="0" fontAlgn="base" hangingPunct="0">
              <a:spcBef>
                <a:spcPct val="0"/>
              </a:spcBef>
              <a:spcAft>
                <a:spcPct val="0"/>
              </a:spcAft>
              <a:buSzPct val="100000"/>
              <a:buFont typeface="Arial" panose="020B0604020202020204" pitchFamily="34" charset="0"/>
              <a:defRPr>
                <a:solidFill>
                  <a:schemeClr val="tx1"/>
                </a:solidFill>
                <a:latin typeface="Arial" panose="020B0604020202020204" pitchFamily="34" charset="0"/>
                <a:ea typeface="华文行楷" panose="02010800040101010101" pitchFamily="2" charset="-122"/>
              </a:defRPr>
            </a:lvl6pPr>
            <a:lvl7pPr marL="2971800" indent="-228600" eaLnBrk="0" fontAlgn="base" hangingPunct="0">
              <a:spcBef>
                <a:spcPct val="0"/>
              </a:spcBef>
              <a:spcAft>
                <a:spcPct val="0"/>
              </a:spcAft>
              <a:buSzPct val="100000"/>
              <a:buFont typeface="Arial" panose="020B0604020202020204" pitchFamily="34" charset="0"/>
              <a:defRPr>
                <a:solidFill>
                  <a:schemeClr val="tx1"/>
                </a:solidFill>
                <a:latin typeface="Arial" panose="020B0604020202020204" pitchFamily="34" charset="0"/>
                <a:ea typeface="华文行楷" panose="02010800040101010101" pitchFamily="2" charset="-122"/>
              </a:defRPr>
            </a:lvl7pPr>
            <a:lvl8pPr marL="3429000" indent="-228600" eaLnBrk="0" fontAlgn="base" hangingPunct="0">
              <a:spcBef>
                <a:spcPct val="0"/>
              </a:spcBef>
              <a:spcAft>
                <a:spcPct val="0"/>
              </a:spcAft>
              <a:buSzPct val="100000"/>
              <a:buFont typeface="Arial" panose="020B0604020202020204" pitchFamily="34" charset="0"/>
              <a:defRPr>
                <a:solidFill>
                  <a:schemeClr val="tx1"/>
                </a:solidFill>
                <a:latin typeface="Arial" panose="020B0604020202020204" pitchFamily="34" charset="0"/>
                <a:ea typeface="华文行楷" panose="02010800040101010101" pitchFamily="2" charset="-122"/>
              </a:defRPr>
            </a:lvl8pPr>
            <a:lvl9pPr marL="3886200" indent="-228600" eaLnBrk="0" fontAlgn="base" hangingPunct="0">
              <a:spcBef>
                <a:spcPct val="0"/>
              </a:spcBef>
              <a:spcAft>
                <a:spcPct val="0"/>
              </a:spcAft>
              <a:buSzPct val="100000"/>
              <a:buFont typeface="Arial" panose="020B0604020202020204" pitchFamily="34" charset="0"/>
              <a:defRPr>
                <a:solidFill>
                  <a:schemeClr val="tx1"/>
                </a:solidFill>
                <a:latin typeface="Arial" panose="020B0604020202020204" pitchFamily="34" charset="0"/>
                <a:ea typeface="华文行楷" panose="02010800040101010101" pitchFamily="2" charset="-122"/>
              </a:defRPr>
            </a:lvl9pPr>
          </a:lstStyle>
          <a:p>
            <a:fld id="{FE119380-1E82-48F5-B636-B37522F895CD}" type="slidenum">
              <a:rPr lang="zh-CN" altLang="en-US" smtClean="0"/>
              <a:t>10</a:t>
            </a:fld>
            <a:endParaRPr lang="zh-CN" altLang="en-US" smtClean="0"/>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bg bwMode="auto">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12290" name="Rectangle 2"/>
          <p:cNvSpPr>
            <a:spLocks noGrp="1" noChangeArrowheads="1"/>
          </p:cNvSpPr>
          <p:nvPr>
            <p:ph type="ctrTitle"/>
          </p:nvPr>
        </p:nvSpPr>
        <p:spPr>
          <a:xfrm>
            <a:off x="685800" y="2130425"/>
            <a:ext cx="7772400" cy="1470025"/>
          </a:xfrm>
        </p:spPr>
        <p:txBody>
          <a:bodyPr/>
          <a:lstStyle>
            <a:lvl1pPr algn="ctr">
              <a:defRPr sz="4000"/>
            </a:lvl1pPr>
          </a:lstStyle>
          <a:p>
            <a:r>
              <a:rPr lang="zh-CN" altLang="en-US" smtClean="0"/>
              <a:t>单击此处编辑母版标题样式</a:t>
            </a:r>
            <a:endParaRPr lang="zh-CN"/>
          </a:p>
        </p:txBody>
      </p:sp>
      <p:sp>
        <p:nvSpPr>
          <p:cNvPr id="12291" name="Rectangle 3"/>
          <p:cNvSpPr>
            <a:spLocks noGrp="1" noChangeArrowheads="1"/>
          </p:cNvSpPr>
          <p:nvPr>
            <p:ph type="subTitle" idx="1"/>
          </p:nvPr>
        </p:nvSpPr>
        <p:spPr>
          <a:xfrm>
            <a:off x="1371600" y="3789363"/>
            <a:ext cx="6400800" cy="1271587"/>
          </a:xfrm>
          <a:noFill/>
        </p:spPr>
        <p:txBody>
          <a:bodyPr/>
          <a:lstStyle>
            <a:lvl1pPr marL="0" indent="0" algn="ctr">
              <a:buFontTx/>
              <a:buNone/>
              <a:defRPr sz="3000">
                <a:solidFill>
                  <a:srgbClr val="FF6699"/>
                </a:solidFill>
              </a:defRPr>
            </a:lvl1pPr>
          </a:lstStyle>
          <a:p>
            <a:r>
              <a:rPr lang="zh-CN" altLang="en-US" smtClean="0"/>
              <a:t>单击此处编辑母版副标题样式</a:t>
            </a:r>
            <a:endParaRPr lang="zh-CN"/>
          </a:p>
        </p:txBody>
      </p:sp>
      <p:sp>
        <p:nvSpPr>
          <p:cNvPr id="4" name="Rectangle 4"/>
          <p:cNvSpPr>
            <a:spLocks noGrp="1" noChangeArrowheads="1"/>
          </p:cNvSpPr>
          <p:nvPr>
            <p:ph type="dt" sz="half" idx="10"/>
          </p:nvPr>
        </p:nvSpPr>
        <p:spPr/>
        <p:txBody>
          <a:bodyPr/>
          <a:lstStyle>
            <a:lvl1pPr>
              <a:defRPr/>
            </a:lvl1pPr>
          </a:lstStyle>
          <a:p>
            <a:pPr>
              <a:defRPr/>
            </a:pPr>
            <a:fld id="{D2CB1EE7-BCE8-4445-98BD-8CC3E60595CC}" type="datetimeFigureOut">
              <a:rPr lang="zh-CN" altLang="en-US"/>
              <a:t>2023-01-17</a:t>
            </a:fld>
            <a:endParaRPr lang="zh-CN" altLang="en-US"/>
          </a:p>
        </p:txBody>
      </p:sp>
      <p:sp>
        <p:nvSpPr>
          <p:cNvPr id="5" name="Rectangle 5"/>
          <p:cNvSpPr>
            <a:spLocks noGrp="1" noChangeArrowheads="1"/>
          </p:cNvSpPr>
          <p:nvPr>
            <p:ph type="ftr" sz="quarter" idx="11"/>
          </p:nvPr>
        </p:nvSpPr>
        <p:spPr/>
        <p:txBody>
          <a:bodyPr/>
          <a:lstStyle>
            <a:lvl1pPr>
              <a:defRPr/>
            </a:lvl1pPr>
          </a:lstStyle>
          <a:p>
            <a:pPr>
              <a:defRPr/>
            </a:pPr>
            <a:endParaRPr lang="zh-CN" altLang="en-US"/>
          </a:p>
        </p:txBody>
      </p:sp>
      <p:sp>
        <p:nvSpPr>
          <p:cNvPr id="6" name="Rectangle 6"/>
          <p:cNvSpPr>
            <a:spLocks noGrp="1" noChangeArrowheads="1"/>
          </p:cNvSpPr>
          <p:nvPr>
            <p:ph type="sldNum" sz="quarter" idx="12"/>
          </p:nvPr>
        </p:nvSpPr>
        <p:spPr/>
        <p:txBody>
          <a:bodyPr/>
          <a:lstStyle>
            <a:lvl1pPr>
              <a:defRPr/>
            </a:lvl1pPr>
          </a:lstStyle>
          <a:p>
            <a:pPr>
              <a:defRPr/>
            </a:pPr>
            <a:fld id="{1F814FF8-05A9-406B-938E-6A80D31CF6ED}" type="slidenum">
              <a:rPr lang="zh-CN" altLang="zh-CN"/>
              <a:t>‹#›</a:t>
            </a:fld>
            <a:endParaRPr lang="zh-CN" altLang="zh-CN"/>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4800600"/>
            <a:ext cx="5486400" cy="566738"/>
          </a:xfrm>
        </p:spPr>
        <p:txBody>
          <a:bodyPr anchor="b"/>
          <a:lstStyle>
            <a:lvl1pPr algn="l">
              <a:defRPr sz="2000" b="1"/>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zh-CN" altLang="en-US" noProof="0" smtClean="0"/>
              <a:t>单击图标添加图片</a:t>
            </a:r>
          </a:p>
        </p:txBody>
      </p:sp>
      <p:sp>
        <p:nvSpPr>
          <p:cNvPr id="4" name="文本占位符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Rectangle 4"/>
          <p:cNvSpPr>
            <a:spLocks noGrp="1" noChangeArrowheads="1"/>
          </p:cNvSpPr>
          <p:nvPr>
            <p:ph type="dt" sz="half" idx="10"/>
          </p:nvPr>
        </p:nvSpPr>
        <p:spPr/>
        <p:txBody>
          <a:bodyPr/>
          <a:lstStyle>
            <a:lvl1pPr>
              <a:defRPr/>
            </a:lvl1pPr>
          </a:lstStyle>
          <a:p>
            <a:pPr>
              <a:defRPr/>
            </a:pPr>
            <a:fld id="{928EE282-C7F5-4163-A26B-7219E9ADD8B6}" type="datetimeFigureOut">
              <a:rPr lang="zh-CN" altLang="en-US"/>
              <a:t>2023-01-17</a:t>
            </a:fld>
            <a:endParaRPr lang="zh-CN" altLang="zh-CN"/>
          </a:p>
        </p:txBody>
      </p:sp>
      <p:sp>
        <p:nvSpPr>
          <p:cNvPr id="6" name="Rectangle 5"/>
          <p:cNvSpPr>
            <a:spLocks noGrp="1" noChangeArrowheads="1"/>
          </p:cNvSpPr>
          <p:nvPr>
            <p:ph type="ftr" sz="quarter" idx="11"/>
          </p:nvPr>
        </p:nvSpPr>
        <p:spPr/>
        <p:txBody>
          <a:bodyPr/>
          <a:lstStyle>
            <a:lvl1pPr>
              <a:defRPr/>
            </a:lvl1pPr>
          </a:lstStyle>
          <a:p>
            <a:pPr>
              <a:defRPr/>
            </a:pPr>
            <a:endParaRPr lang="zh-CN" altLang="zh-CN"/>
          </a:p>
        </p:txBody>
      </p:sp>
      <p:sp>
        <p:nvSpPr>
          <p:cNvPr id="7" name="Rectangle 6"/>
          <p:cNvSpPr>
            <a:spLocks noGrp="1" noChangeArrowheads="1"/>
          </p:cNvSpPr>
          <p:nvPr>
            <p:ph type="sldNum" sz="quarter" idx="12"/>
          </p:nvPr>
        </p:nvSpPr>
        <p:spPr/>
        <p:txBody>
          <a:bodyPr/>
          <a:lstStyle>
            <a:lvl1pPr>
              <a:defRPr/>
            </a:lvl1pPr>
          </a:lstStyle>
          <a:p>
            <a:pPr>
              <a:defRPr/>
            </a:pPr>
            <a:fld id="{0CC4D57F-4738-424E-BFE7-CE1E814B4ED1}" type="slidenum">
              <a:rPr lang="zh-CN" altLang="zh-CN"/>
              <a:t>‹#›</a:t>
            </a:fld>
            <a:endParaRPr lang="zh-CN" altLang="zh-CN"/>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Rectangle 4"/>
          <p:cNvSpPr>
            <a:spLocks noGrp="1" noChangeArrowheads="1"/>
          </p:cNvSpPr>
          <p:nvPr>
            <p:ph type="dt" sz="half" idx="10"/>
          </p:nvPr>
        </p:nvSpPr>
        <p:spPr/>
        <p:txBody>
          <a:bodyPr/>
          <a:lstStyle>
            <a:lvl1pPr>
              <a:defRPr/>
            </a:lvl1pPr>
          </a:lstStyle>
          <a:p>
            <a:pPr>
              <a:defRPr/>
            </a:pPr>
            <a:fld id="{515C57A8-1CA2-48FC-A298-42E24545BBCB}" type="datetimeFigureOut">
              <a:rPr lang="zh-CN" altLang="en-US"/>
              <a:t>2023-01-17</a:t>
            </a:fld>
            <a:endParaRPr lang="zh-CN" altLang="zh-CN"/>
          </a:p>
        </p:txBody>
      </p:sp>
      <p:sp>
        <p:nvSpPr>
          <p:cNvPr id="5" name="Rectangle 5"/>
          <p:cNvSpPr>
            <a:spLocks noGrp="1" noChangeArrowheads="1"/>
          </p:cNvSpPr>
          <p:nvPr>
            <p:ph type="ftr" sz="quarter" idx="11"/>
          </p:nvPr>
        </p:nvSpPr>
        <p:spPr/>
        <p:txBody>
          <a:bodyPr/>
          <a:lstStyle>
            <a:lvl1pPr>
              <a:defRPr/>
            </a:lvl1pPr>
          </a:lstStyle>
          <a:p>
            <a:pPr>
              <a:defRPr/>
            </a:pPr>
            <a:endParaRPr lang="zh-CN" altLang="zh-CN"/>
          </a:p>
        </p:txBody>
      </p:sp>
      <p:sp>
        <p:nvSpPr>
          <p:cNvPr id="6" name="Rectangle 6"/>
          <p:cNvSpPr>
            <a:spLocks noGrp="1" noChangeArrowheads="1"/>
          </p:cNvSpPr>
          <p:nvPr>
            <p:ph type="sldNum" sz="quarter" idx="12"/>
          </p:nvPr>
        </p:nvSpPr>
        <p:spPr/>
        <p:txBody>
          <a:bodyPr/>
          <a:lstStyle>
            <a:lvl1pPr>
              <a:defRPr/>
            </a:lvl1pPr>
          </a:lstStyle>
          <a:p>
            <a:pPr>
              <a:defRPr/>
            </a:pPr>
            <a:fld id="{58B8E6C6-9ABB-48C7-9274-0F7C64DBDE49}" type="slidenum">
              <a:rPr lang="zh-CN" altLang="zh-CN"/>
              <a:t>‹#›</a:t>
            </a:fld>
            <a:endParaRPr lang="zh-CN" altLang="zh-CN"/>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274638"/>
            <a:ext cx="2057400" cy="5851525"/>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457200" y="274638"/>
            <a:ext cx="6019800" cy="5851525"/>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Rectangle 4"/>
          <p:cNvSpPr>
            <a:spLocks noGrp="1" noChangeArrowheads="1"/>
          </p:cNvSpPr>
          <p:nvPr>
            <p:ph type="dt" sz="half" idx="10"/>
          </p:nvPr>
        </p:nvSpPr>
        <p:spPr/>
        <p:txBody>
          <a:bodyPr/>
          <a:lstStyle>
            <a:lvl1pPr>
              <a:defRPr/>
            </a:lvl1pPr>
          </a:lstStyle>
          <a:p>
            <a:pPr>
              <a:defRPr/>
            </a:pPr>
            <a:fld id="{765203CD-2CBA-453A-9D7F-EE4C04487C80}" type="datetimeFigureOut">
              <a:rPr lang="zh-CN" altLang="en-US"/>
              <a:t>2023-01-17</a:t>
            </a:fld>
            <a:endParaRPr lang="zh-CN" altLang="zh-CN"/>
          </a:p>
        </p:txBody>
      </p:sp>
      <p:sp>
        <p:nvSpPr>
          <p:cNvPr id="5" name="Rectangle 5"/>
          <p:cNvSpPr>
            <a:spLocks noGrp="1" noChangeArrowheads="1"/>
          </p:cNvSpPr>
          <p:nvPr>
            <p:ph type="ftr" sz="quarter" idx="11"/>
          </p:nvPr>
        </p:nvSpPr>
        <p:spPr/>
        <p:txBody>
          <a:bodyPr/>
          <a:lstStyle>
            <a:lvl1pPr>
              <a:defRPr/>
            </a:lvl1pPr>
          </a:lstStyle>
          <a:p>
            <a:pPr>
              <a:defRPr/>
            </a:pPr>
            <a:endParaRPr lang="zh-CN" altLang="zh-CN"/>
          </a:p>
        </p:txBody>
      </p:sp>
      <p:sp>
        <p:nvSpPr>
          <p:cNvPr id="6" name="Rectangle 6"/>
          <p:cNvSpPr>
            <a:spLocks noGrp="1" noChangeArrowheads="1"/>
          </p:cNvSpPr>
          <p:nvPr>
            <p:ph type="sldNum" sz="quarter" idx="12"/>
          </p:nvPr>
        </p:nvSpPr>
        <p:spPr/>
        <p:txBody>
          <a:bodyPr/>
          <a:lstStyle>
            <a:lvl1pPr>
              <a:defRPr/>
            </a:lvl1pPr>
          </a:lstStyle>
          <a:p>
            <a:pPr>
              <a:defRPr/>
            </a:pPr>
            <a:fld id="{328E13D4-2C6B-4BFC-BBEB-81533B2DD6CA}" type="slidenum">
              <a:rPr lang="zh-CN" altLang="zh-CN"/>
              <a:t>‹#›</a:t>
            </a:fld>
            <a:endParaRPr lang="zh-CN" altLang="zh-CN"/>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1_标题幻灯片">
    <p:bg bwMode="auto">
      <p:bgPr>
        <a:blipFill dpi="0" rotWithShape="1">
          <a:blip r:embed="rId2"/>
          <a:srcRect/>
          <a:stretch>
            <a:fillRect/>
          </a:stretch>
        </a:blipFill>
        <a:effectLst/>
      </p:bgPr>
    </p:bg>
    <p:spTree>
      <p:nvGrpSpPr>
        <p:cNvPr id="1" name=""/>
        <p:cNvGrpSpPr/>
        <p:nvPr/>
      </p:nvGrpSpPr>
      <p:grpSpPr>
        <a:xfrm>
          <a:off x="0" y="0"/>
          <a:ext cx="0" cy="0"/>
          <a:chOff x="0" y="0"/>
          <a:chExt cx="0" cy="0"/>
        </a:xfrm>
      </p:grpSpPr>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Rectangle 4"/>
          <p:cNvSpPr>
            <a:spLocks noGrp="1" noChangeArrowheads="1"/>
          </p:cNvSpPr>
          <p:nvPr>
            <p:ph type="dt" sz="half" idx="10"/>
          </p:nvPr>
        </p:nvSpPr>
        <p:spPr/>
        <p:txBody>
          <a:bodyPr/>
          <a:lstStyle>
            <a:lvl1pPr>
              <a:defRPr/>
            </a:lvl1pPr>
          </a:lstStyle>
          <a:p>
            <a:pPr>
              <a:defRPr/>
            </a:pPr>
            <a:fld id="{FB10E83B-9078-4050-87A1-F00FE0A37127}" type="datetimeFigureOut">
              <a:rPr lang="zh-CN" altLang="en-US"/>
              <a:t>2023-01-17</a:t>
            </a:fld>
            <a:endParaRPr lang="zh-CN" altLang="zh-CN"/>
          </a:p>
        </p:txBody>
      </p:sp>
      <p:sp>
        <p:nvSpPr>
          <p:cNvPr id="5" name="Rectangle 5"/>
          <p:cNvSpPr>
            <a:spLocks noGrp="1" noChangeArrowheads="1"/>
          </p:cNvSpPr>
          <p:nvPr>
            <p:ph type="ftr" sz="quarter" idx="11"/>
          </p:nvPr>
        </p:nvSpPr>
        <p:spPr/>
        <p:txBody>
          <a:bodyPr/>
          <a:lstStyle>
            <a:lvl1pPr>
              <a:defRPr/>
            </a:lvl1pPr>
          </a:lstStyle>
          <a:p>
            <a:pPr>
              <a:defRPr/>
            </a:pPr>
            <a:endParaRPr lang="zh-CN" altLang="zh-CN"/>
          </a:p>
        </p:txBody>
      </p:sp>
      <p:sp>
        <p:nvSpPr>
          <p:cNvPr id="6" name="Rectangle 6"/>
          <p:cNvSpPr>
            <a:spLocks noGrp="1" noChangeArrowheads="1"/>
          </p:cNvSpPr>
          <p:nvPr>
            <p:ph type="sldNum" sz="quarter" idx="12"/>
          </p:nvPr>
        </p:nvSpPr>
        <p:spPr/>
        <p:txBody>
          <a:bodyPr/>
          <a:lstStyle>
            <a:lvl1pPr>
              <a:defRPr/>
            </a:lvl1pPr>
          </a:lstStyle>
          <a:p>
            <a:pPr>
              <a:defRPr/>
            </a:pPr>
            <a:fld id="{4316D258-3EB7-47A7-AE2B-00466C5E3CA6}" type="slidenum">
              <a:rPr lang="zh-CN" altLang="zh-CN"/>
              <a:t>‹#›</a:t>
            </a:fld>
            <a:endParaRPr lang="zh-CN" altLang="zh-CN"/>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4406900"/>
            <a:ext cx="7772400" cy="1362075"/>
          </a:xfrm>
        </p:spPr>
        <p:txBody>
          <a:bodyPr anchor="t"/>
          <a:lstStyle>
            <a:lvl1pPr algn="l">
              <a:defRPr sz="4000" b="1" cap="all"/>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smtClean="0"/>
              <a:t>单击此处编辑母版文本样式</a:t>
            </a:r>
          </a:p>
        </p:txBody>
      </p:sp>
      <p:sp>
        <p:nvSpPr>
          <p:cNvPr id="4" name="Rectangle 4"/>
          <p:cNvSpPr>
            <a:spLocks noGrp="1" noChangeArrowheads="1"/>
          </p:cNvSpPr>
          <p:nvPr>
            <p:ph type="dt" sz="half" idx="10"/>
          </p:nvPr>
        </p:nvSpPr>
        <p:spPr/>
        <p:txBody>
          <a:bodyPr/>
          <a:lstStyle>
            <a:lvl1pPr>
              <a:defRPr/>
            </a:lvl1pPr>
          </a:lstStyle>
          <a:p>
            <a:pPr>
              <a:defRPr/>
            </a:pPr>
            <a:fld id="{B08FC4EB-5F4E-4D32-938F-1E478A192FF0}" type="datetimeFigureOut">
              <a:rPr lang="zh-CN" altLang="en-US"/>
              <a:t>2023-01-17</a:t>
            </a:fld>
            <a:endParaRPr lang="zh-CN" altLang="zh-CN"/>
          </a:p>
        </p:txBody>
      </p:sp>
      <p:sp>
        <p:nvSpPr>
          <p:cNvPr id="5" name="Rectangle 5"/>
          <p:cNvSpPr>
            <a:spLocks noGrp="1" noChangeArrowheads="1"/>
          </p:cNvSpPr>
          <p:nvPr>
            <p:ph type="ftr" sz="quarter" idx="11"/>
          </p:nvPr>
        </p:nvSpPr>
        <p:spPr/>
        <p:txBody>
          <a:bodyPr/>
          <a:lstStyle>
            <a:lvl1pPr>
              <a:defRPr/>
            </a:lvl1pPr>
          </a:lstStyle>
          <a:p>
            <a:pPr>
              <a:defRPr/>
            </a:pPr>
            <a:endParaRPr lang="zh-CN" altLang="zh-CN"/>
          </a:p>
        </p:txBody>
      </p:sp>
      <p:sp>
        <p:nvSpPr>
          <p:cNvPr id="6" name="Rectangle 6"/>
          <p:cNvSpPr>
            <a:spLocks noGrp="1" noChangeArrowheads="1"/>
          </p:cNvSpPr>
          <p:nvPr>
            <p:ph type="sldNum" sz="quarter" idx="12"/>
          </p:nvPr>
        </p:nvSpPr>
        <p:spPr/>
        <p:txBody>
          <a:bodyPr/>
          <a:lstStyle>
            <a:lvl1pPr>
              <a:defRPr/>
            </a:lvl1pPr>
          </a:lstStyle>
          <a:p>
            <a:pPr>
              <a:defRPr/>
            </a:pPr>
            <a:fld id="{26DD9105-76F8-4F99-AE6A-A5C91031E338}" type="slidenum">
              <a:rPr lang="zh-CN" altLang="zh-CN"/>
              <a:t>‹#›</a:t>
            </a:fld>
            <a:endParaRPr lang="zh-CN" altLang="zh-CN"/>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457200" y="1601788"/>
            <a:ext cx="4038600" cy="45243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4648200" y="1601788"/>
            <a:ext cx="4038600" cy="45243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Rectangle 4"/>
          <p:cNvSpPr>
            <a:spLocks noGrp="1" noChangeArrowheads="1"/>
          </p:cNvSpPr>
          <p:nvPr>
            <p:ph type="dt" sz="half" idx="10"/>
          </p:nvPr>
        </p:nvSpPr>
        <p:spPr/>
        <p:txBody>
          <a:bodyPr/>
          <a:lstStyle>
            <a:lvl1pPr>
              <a:defRPr/>
            </a:lvl1pPr>
          </a:lstStyle>
          <a:p>
            <a:pPr>
              <a:defRPr/>
            </a:pPr>
            <a:fld id="{15B3C583-3A6D-42AF-AAC3-09D6F1BFAC93}" type="datetimeFigureOut">
              <a:rPr lang="zh-CN" altLang="en-US"/>
              <a:t>2023-01-17</a:t>
            </a:fld>
            <a:endParaRPr lang="zh-CN" altLang="zh-CN"/>
          </a:p>
        </p:txBody>
      </p:sp>
      <p:sp>
        <p:nvSpPr>
          <p:cNvPr id="6" name="Rectangle 5"/>
          <p:cNvSpPr>
            <a:spLocks noGrp="1" noChangeArrowheads="1"/>
          </p:cNvSpPr>
          <p:nvPr>
            <p:ph type="ftr" sz="quarter" idx="11"/>
          </p:nvPr>
        </p:nvSpPr>
        <p:spPr/>
        <p:txBody>
          <a:bodyPr/>
          <a:lstStyle>
            <a:lvl1pPr>
              <a:defRPr/>
            </a:lvl1pPr>
          </a:lstStyle>
          <a:p>
            <a:pPr>
              <a:defRPr/>
            </a:pPr>
            <a:endParaRPr lang="zh-CN" altLang="zh-CN"/>
          </a:p>
        </p:txBody>
      </p:sp>
      <p:sp>
        <p:nvSpPr>
          <p:cNvPr id="7" name="Rectangle 6"/>
          <p:cNvSpPr>
            <a:spLocks noGrp="1" noChangeArrowheads="1"/>
          </p:cNvSpPr>
          <p:nvPr>
            <p:ph type="sldNum" sz="quarter" idx="12"/>
          </p:nvPr>
        </p:nvSpPr>
        <p:spPr/>
        <p:txBody>
          <a:bodyPr/>
          <a:lstStyle>
            <a:lvl1pPr>
              <a:defRPr/>
            </a:lvl1pPr>
          </a:lstStyle>
          <a:p>
            <a:pPr>
              <a:defRPr/>
            </a:pPr>
            <a:fld id="{CF3B321A-5D4A-4592-8A34-665F2F995988}" type="slidenum">
              <a:rPr lang="zh-CN" altLang="zh-CN"/>
              <a:t>‹#›</a:t>
            </a:fld>
            <a:endParaRPr lang="zh-CN" altLang="zh-CN"/>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p:spPr>
        <p:txBody>
          <a:bodyPr/>
          <a:lstStyle>
            <a:lvl1pPr>
              <a:defRPr/>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内容占位符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内容占位符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7" name="Rectangle 4"/>
          <p:cNvSpPr>
            <a:spLocks noGrp="1" noChangeArrowheads="1"/>
          </p:cNvSpPr>
          <p:nvPr>
            <p:ph type="dt" sz="half" idx="10"/>
          </p:nvPr>
        </p:nvSpPr>
        <p:spPr/>
        <p:txBody>
          <a:bodyPr/>
          <a:lstStyle>
            <a:lvl1pPr>
              <a:defRPr/>
            </a:lvl1pPr>
          </a:lstStyle>
          <a:p>
            <a:pPr>
              <a:defRPr/>
            </a:pPr>
            <a:fld id="{2C25B7D7-B9E0-47D8-860E-90381CCDE5AF}" type="datetimeFigureOut">
              <a:rPr lang="zh-CN" altLang="en-US"/>
              <a:t>2023-01-17</a:t>
            </a:fld>
            <a:endParaRPr lang="zh-CN" altLang="zh-CN"/>
          </a:p>
        </p:txBody>
      </p:sp>
      <p:sp>
        <p:nvSpPr>
          <p:cNvPr id="8" name="Rectangle 5"/>
          <p:cNvSpPr>
            <a:spLocks noGrp="1" noChangeArrowheads="1"/>
          </p:cNvSpPr>
          <p:nvPr>
            <p:ph type="ftr" sz="quarter" idx="11"/>
          </p:nvPr>
        </p:nvSpPr>
        <p:spPr/>
        <p:txBody>
          <a:bodyPr/>
          <a:lstStyle>
            <a:lvl1pPr>
              <a:defRPr/>
            </a:lvl1pPr>
          </a:lstStyle>
          <a:p>
            <a:pPr>
              <a:defRPr/>
            </a:pPr>
            <a:endParaRPr lang="zh-CN" altLang="zh-CN"/>
          </a:p>
        </p:txBody>
      </p:sp>
      <p:sp>
        <p:nvSpPr>
          <p:cNvPr id="9" name="Rectangle 6"/>
          <p:cNvSpPr>
            <a:spLocks noGrp="1" noChangeArrowheads="1"/>
          </p:cNvSpPr>
          <p:nvPr>
            <p:ph type="sldNum" sz="quarter" idx="12"/>
          </p:nvPr>
        </p:nvSpPr>
        <p:spPr/>
        <p:txBody>
          <a:bodyPr/>
          <a:lstStyle>
            <a:lvl1pPr>
              <a:defRPr/>
            </a:lvl1pPr>
          </a:lstStyle>
          <a:p>
            <a:pPr>
              <a:defRPr/>
            </a:pPr>
            <a:fld id="{9B54EC77-8A59-466C-B605-48D1F40929AD}" type="slidenum">
              <a:rPr lang="zh-CN" altLang="zh-CN"/>
              <a:t>‹#›</a:t>
            </a:fld>
            <a:endParaRPr lang="zh-CN" altLang="zh-CN"/>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Rectangle 4"/>
          <p:cNvSpPr>
            <a:spLocks noGrp="1" noChangeArrowheads="1"/>
          </p:cNvSpPr>
          <p:nvPr>
            <p:ph type="dt" sz="half" idx="10"/>
          </p:nvPr>
        </p:nvSpPr>
        <p:spPr/>
        <p:txBody>
          <a:bodyPr/>
          <a:lstStyle>
            <a:lvl1pPr>
              <a:defRPr/>
            </a:lvl1pPr>
          </a:lstStyle>
          <a:p>
            <a:pPr>
              <a:defRPr/>
            </a:pPr>
            <a:fld id="{F916655C-34A5-4712-A436-065FC3E1F6E8}" type="datetimeFigureOut">
              <a:rPr lang="zh-CN" altLang="en-US"/>
              <a:t>2023-01-17</a:t>
            </a:fld>
            <a:endParaRPr lang="zh-CN" altLang="zh-CN"/>
          </a:p>
        </p:txBody>
      </p:sp>
      <p:sp>
        <p:nvSpPr>
          <p:cNvPr id="4" name="Rectangle 5"/>
          <p:cNvSpPr>
            <a:spLocks noGrp="1" noChangeArrowheads="1"/>
          </p:cNvSpPr>
          <p:nvPr>
            <p:ph type="ftr" sz="quarter" idx="11"/>
          </p:nvPr>
        </p:nvSpPr>
        <p:spPr/>
        <p:txBody>
          <a:bodyPr/>
          <a:lstStyle>
            <a:lvl1pPr>
              <a:defRPr/>
            </a:lvl1pPr>
          </a:lstStyle>
          <a:p>
            <a:pPr>
              <a:defRPr/>
            </a:pPr>
            <a:endParaRPr lang="zh-CN" altLang="zh-CN"/>
          </a:p>
        </p:txBody>
      </p:sp>
      <p:sp>
        <p:nvSpPr>
          <p:cNvPr id="5" name="Rectangle 6"/>
          <p:cNvSpPr>
            <a:spLocks noGrp="1" noChangeArrowheads="1"/>
          </p:cNvSpPr>
          <p:nvPr>
            <p:ph type="sldNum" sz="quarter" idx="12"/>
          </p:nvPr>
        </p:nvSpPr>
        <p:spPr/>
        <p:txBody>
          <a:bodyPr/>
          <a:lstStyle>
            <a:lvl1pPr>
              <a:defRPr/>
            </a:lvl1pPr>
          </a:lstStyle>
          <a:p>
            <a:pPr>
              <a:defRPr/>
            </a:pPr>
            <a:fld id="{0F1A10A9-C00A-405F-A067-5CCC172973C3}" type="slidenum">
              <a:rPr lang="zh-CN" altLang="zh-CN"/>
              <a:t>‹#›</a:t>
            </a:fld>
            <a:endParaRPr lang="zh-CN" altLang="zh-CN"/>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a:defRPr/>
            </a:lvl1pPr>
          </a:lstStyle>
          <a:p>
            <a:pPr>
              <a:defRPr/>
            </a:pPr>
            <a:fld id="{D7AAAB46-71D0-48A1-B748-171CD3E04673}" type="datetimeFigureOut">
              <a:rPr lang="zh-CN" altLang="en-US"/>
              <a:t>2023-01-17</a:t>
            </a:fld>
            <a:endParaRPr lang="zh-CN" altLang="zh-CN"/>
          </a:p>
        </p:txBody>
      </p:sp>
      <p:sp>
        <p:nvSpPr>
          <p:cNvPr id="3" name="Rectangle 5"/>
          <p:cNvSpPr>
            <a:spLocks noGrp="1" noChangeArrowheads="1"/>
          </p:cNvSpPr>
          <p:nvPr>
            <p:ph type="ftr" sz="quarter" idx="11"/>
          </p:nvPr>
        </p:nvSpPr>
        <p:spPr/>
        <p:txBody>
          <a:bodyPr/>
          <a:lstStyle>
            <a:lvl1pPr>
              <a:defRPr/>
            </a:lvl1pPr>
          </a:lstStyle>
          <a:p>
            <a:pPr>
              <a:defRPr/>
            </a:pPr>
            <a:endParaRPr lang="zh-CN" altLang="zh-CN"/>
          </a:p>
        </p:txBody>
      </p:sp>
      <p:sp>
        <p:nvSpPr>
          <p:cNvPr id="4" name="Rectangle 6"/>
          <p:cNvSpPr>
            <a:spLocks noGrp="1" noChangeArrowheads="1"/>
          </p:cNvSpPr>
          <p:nvPr>
            <p:ph type="sldNum" sz="quarter" idx="12"/>
          </p:nvPr>
        </p:nvSpPr>
        <p:spPr/>
        <p:txBody>
          <a:bodyPr/>
          <a:lstStyle>
            <a:lvl1pPr>
              <a:defRPr/>
            </a:lvl1pPr>
          </a:lstStyle>
          <a:p>
            <a:pPr>
              <a:defRPr/>
            </a:pPr>
            <a:fld id="{8960FF63-942B-454A-B42B-2B06B5E55C00}" type="slidenum">
              <a:rPr lang="zh-CN" altLang="zh-CN"/>
              <a:t>‹#›</a:t>
            </a:fld>
            <a:endParaRPr lang="zh-CN" altLang="zh-CN"/>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73050"/>
            <a:ext cx="3008313" cy="1162050"/>
          </a:xfrm>
        </p:spPr>
        <p:txBody>
          <a:bodyPr anchor="b"/>
          <a:lstStyle>
            <a:lvl1pPr algn="l">
              <a:defRPr sz="2000" b="1"/>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文本占位符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Rectangle 4"/>
          <p:cNvSpPr>
            <a:spLocks noGrp="1" noChangeArrowheads="1"/>
          </p:cNvSpPr>
          <p:nvPr>
            <p:ph type="dt" sz="half" idx="10"/>
          </p:nvPr>
        </p:nvSpPr>
        <p:spPr/>
        <p:txBody>
          <a:bodyPr/>
          <a:lstStyle>
            <a:lvl1pPr>
              <a:defRPr/>
            </a:lvl1pPr>
          </a:lstStyle>
          <a:p>
            <a:pPr>
              <a:defRPr/>
            </a:pPr>
            <a:fld id="{BCD62FB6-E410-4B2C-8148-F62369BB21A1}" type="datetimeFigureOut">
              <a:rPr lang="zh-CN" altLang="en-US"/>
              <a:t>2023-01-17</a:t>
            </a:fld>
            <a:endParaRPr lang="zh-CN" altLang="zh-CN"/>
          </a:p>
        </p:txBody>
      </p:sp>
      <p:sp>
        <p:nvSpPr>
          <p:cNvPr id="6" name="Rectangle 5"/>
          <p:cNvSpPr>
            <a:spLocks noGrp="1" noChangeArrowheads="1"/>
          </p:cNvSpPr>
          <p:nvPr>
            <p:ph type="ftr" sz="quarter" idx="11"/>
          </p:nvPr>
        </p:nvSpPr>
        <p:spPr/>
        <p:txBody>
          <a:bodyPr/>
          <a:lstStyle>
            <a:lvl1pPr>
              <a:defRPr/>
            </a:lvl1pPr>
          </a:lstStyle>
          <a:p>
            <a:pPr>
              <a:defRPr/>
            </a:pPr>
            <a:endParaRPr lang="zh-CN" altLang="zh-CN"/>
          </a:p>
        </p:txBody>
      </p:sp>
      <p:sp>
        <p:nvSpPr>
          <p:cNvPr id="7" name="Rectangle 6"/>
          <p:cNvSpPr>
            <a:spLocks noGrp="1" noChangeArrowheads="1"/>
          </p:cNvSpPr>
          <p:nvPr>
            <p:ph type="sldNum" sz="quarter" idx="12"/>
          </p:nvPr>
        </p:nvSpPr>
        <p:spPr/>
        <p:txBody>
          <a:bodyPr/>
          <a:lstStyle>
            <a:lvl1pPr>
              <a:defRPr/>
            </a:lvl1pPr>
          </a:lstStyle>
          <a:p>
            <a:pPr>
              <a:defRPr/>
            </a:pPr>
            <a:fld id="{8A5FA71C-B85E-478F-B7A0-B1CDA9B634FE}" type="slidenum">
              <a:rPr lang="zh-CN" altLang="zh-CN"/>
              <a:t>‹#›</a:t>
            </a:fld>
            <a:endParaRPr lang="zh-CN" altLang="zh-CN"/>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bwMode="auto">
      <p:bgPr>
        <a:blipFill dpi="0" rotWithShape="0">
          <a:blip r:embed="rId14"/>
          <a:srcRect/>
          <a:stretch>
            <a:fillRect/>
          </a:stretch>
        </a:blipFill>
        <a:effectLst/>
      </p:bgPr>
    </p:bg>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bwMode="auto">
          <a:xfrm>
            <a:off x="457200" y="274638"/>
            <a:ext cx="8229600" cy="1144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lstStyle/>
          <a:p>
            <a:pPr lvl="0"/>
            <a:r>
              <a:rPr lang="zh-CN" altLang="en-US" smtClean="0"/>
              <a:t>单击此处编辑母版标题样式</a:t>
            </a:r>
          </a:p>
        </p:txBody>
      </p:sp>
      <p:sp>
        <p:nvSpPr>
          <p:cNvPr id="7171" name="Rectangle 3"/>
          <p:cNvSpPr>
            <a:spLocks noGrp="1" noChangeArrowheads="1"/>
          </p:cNvSpPr>
          <p:nvPr>
            <p:ph type="body" idx="1"/>
          </p:nvPr>
        </p:nvSpPr>
        <p:spPr bwMode="auto">
          <a:xfrm>
            <a:off x="457200" y="1601788"/>
            <a:ext cx="8229600" cy="4524375"/>
          </a:xfrm>
          <a:prstGeom prst="rect">
            <a:avLst/>
          </a:prstGeom>
          <a:solidFill>
            <a:schemeClr val="bg1">
              <a:alpha val="29803"/>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p>
        </p:txBody>
      </p:sp>
      <p:sp>
        <p:nvSpPr>
          <p:cNvPr id="11268" name="Rectangle 4"/>
          <p:cNvSpPr>
            <a:spLocks noGrp="1" noChangeArrowheads="1"/>
          </p:cNvSpPr>
          <p:nvPr>
            <p:ph type="dt" sz="half" idx="2"/>
          </p:nvPr>
        </p:nvSpPr>
        <p:spPr bwMode="auto">
          <a:xfrm>
            <a:off x="457200" y="6243638"/>
            <a:ext cx="2133600" cy="477837"/>
          </a:xfrm>
          <a:prstGeom prst="rect">
            <a:avLst/>
          </a:prstGeom>
          <a:noFill/>
          <a:ln w="9525">
            <a:noFill/>
            <a:miter lim="800000"/>
          </a:ln>
          <a:effectLst/>
        </p:spPr>
        <p:txBody>
          <a:bodyPr vert="horz" wrap="square" lIns="91440" tIns="45720" rIns="91440" bIns="45720" numCol="1" anchor="t" anchorCtr="0" compatLnSpc="1"/>
          <a:lstStyle>
            <a:lvl1pPr eaLnBrk="0" hangingPunct="0">
              <a:buFont typeface="Arial" panose="020B0604020202020204" pitchFamily="34" charset="0"/>
              <a:buNone/>
              <a:defRPr sz="1400">
                <a:latin typeface="Arial" panose="020B0604020202020204" pitchFamily="34" charset="0"/>
                <a:ea typeface="宋体" panose="02010600030101010101" pitchFamily="2" charset="-122"/>
              </a:defRPr>
            </a:lvl1pPr>
          </a:lstStyle>
          <a:p>
            <a:pPr>
              <a:defRPr/>
            </a:pPr>
            <a:fld id="{BC593439-72A8-41E2-A000-96BCED98F915}" type="datetimeFigureOut">
              <a:rPr lang="zh-CN" altLang="en-US"/>
              <a:t>2023-01-17</a:t>
            </a:fld>
            <a:endParaRPr lang="zh-CN" altLang="zh-CN"/>
          </a:p>
        </p:txBody>
      </p:sp>
      <p:sp>
        <p:nvSpPr>
          <p:cNvPr id="11269" name="Rectangle 5"/>
          <p:cNvSpPr>
            <a:spLocks noGrp="1" noChangeArrowheads="1"/>
          </p:cNvSpPr>
          <p:nvPr>
            <p:ph type="ftr" sz="quarter" idx="3"/>
          </p:nvPr>
        </p:nvSpPr>
        <p:spPr bwMode="auto">
          <a:xfrm>
            <a:off x="3124200" y="6243638"/>
            <a:ext cx="2895600" cy="477837"/>
          </a:xfrm>
          <a:prstGeom prst="rect">
            <a:avLst/>
          </a:prstGeom>
          <a:noFill/>
          <a:ln w="9525">
            <a:noFill/>
            <a:miter lim="800000"/>
          </a:ln>
          <a:effectLst/>
        </p:spPr>
        <p:txBody>
          <a:bodyPr vert="horz" wrap="square" lIns="91440" tIns="45720" rIns="91440" bIns="45720" numCol="1" anchor="t" anchorCtr="0" compatLnSpc="1"/>
          <a:lstStyle>
            <a:lvl1pPr algn="ctr" eaLnBrk="0" hangingPunct="0">
              <a:buFont typeface="Arial" panose="020B0604020202020204" pitchFamily="34" charset="0"/>
              <a:buNone/>
              <a:defRPr sz="1400">
                <a:latin typeface="Arial" panose="020B0604020202020204" pitchFamily="34" charset="0"/>
                <a:ea typeface="宋体" panose="02010600030101010101" pitchFamily="2" charset="-122"/>
              </a:defRPr>
            </a:lvl1pPr>
          </a:lstStyle>
          <a:p>
            <a:pPr>
              <a:defRPr/>
            </a:pPr>
            <a:endParaRPr lang="zh-CN" altLang="zh-CN"/>
          </a:p>
        </p:txBody>
      </p:sp>
      <p:sp>
        <p:nvSpPr>
          <p:cNvPr id="11270" name="Rectangle 6"/>
          <p:cNvSpPr>
            <a:spLocks noGrp="1" noChangeArrowheads="1"/>
          </p:cNvSpPr>
          <p:nvPr>
            <p:ph type="sldNum" sz="quarter" idx="4"/>
          </p:nvPr>
        </p:nvSpPr>
        <p:spPr bwMode="auto">
          <a:xfrm>
            <a:off x="6553200" y="6243638"/>
            <a:ext cx="2133600" cy="477837"/>
          </a:xfrm>
          <a:prstGeom prst="rect">
            <a:avLst/>
          </a:prstGeom>
          <a:noFill/>
          <a:ln w="9525">
            <a:noFill/>
            <a:miter lim="800000"/>
          </a:ln>
          <a:effectLst/>
        </p:spPr>
        <p:txBody>
          <a:bodyPr vert="horz" wrap="square" lIns="91440" tIns="45720" rIns="91440" bIns="45720" numCol="1" anchor="t" anchorCtr="0" compatLnSpc="1"/>
          <a:lstStyle>
            <a:lvl1pPr algn="r" eaLnBrk="0" hangingPunct="0">
              <a:buFont typeface="Arial" panose="020B0604020202020204" pitchFamily="34" charset="0"/>
              <a:buNone/>
              <a:defRPr sz="1400">
                <a:latin typeface="Arial" panose="020B0604020202020204" pitchFamily="34" charset="0"/>
                <a:ea typeface="宋体" panose="02010600030101010101" pitchFamily="2" charset="-122"/>
              </a:defRPr>
            </a:lvl1pPr>
          </a:lstStyle>
          <a:p>
            <a:pPr>
              <a:defRPr/>
            </a:pPr>
            <a:fld id="{C300A4BE-B7F1-4006-9462-7D0C3FE84E7E}" type="slidenum">
              <a:rPr lang="zh-CN" altLang="zh-CN"/>
              <a:t>‹#›</a:t>
            </a:fld>
            <a:endParaRPr lang="zh-CN" altLang="zh-CN"/>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rtl="0" eaLnBrk="1" fontAlgn="base" hangingPunct="1">
        <a:spcBef>
          <a:spcPct val="0"/>
        </a:spcBef>
        <a:spcAft>
          <a:spcPct val="0"/>
        </a:spcAft>
        <a:defRPr sz="3200" b="1">
          <a:solidFill>
            <a:srgbClr val="FF6699"/>
          </a:solidFill>
          <a:latin typeface="+mj-lt"/>
          <a:ea typeface="+mj-ea"/>
          <a:cs typeface="+mj-cs"/>
        </a:defRPr>
      </a:lvl1pPr>
      <a:lvl2pPr algn="l" rtl="0" eaLnBrk="1" fontAlgn="base" hangingPunct="1">
        <a:spcBef>
          <a:spcPct val="0"/>
        </a:spcBef>
        <a:spcAft>
          <a:spcPct val="0"/>
        </a:spcAft>
        <a:defRPr sz="3200" b="1">
          <a:solidFill>
            <a:srgbClr val="FF6699"/>
          </a:solidFill>
          <a:latin typeface="Arial" panose="020B0604020202020204" pitchFamily="34" charset="0"/>
          <a:ea typeface="微软雅黑" panose="020B0503020204020204" pitchFamily="34" charset="-122"/>
        </a:defRPr>
      </a:lvl2pPr>
      <a:lvl3pPr algn="l" rtl="0" eaLnBrk="1" fontAlgn="base" hangingPunct="1">
        <a:spcBef>
          <a:spcPct val="0"/>
        </a:spcBef>
        <a:spcAft>
          <a:spcPct val="0"/>
        </a:spcAft>
        <a:defRPr sz="3200" b="1">
          <a:solidFill>
            <a:srgbClr val="FF6699"/>
          </a:solidFill>
          <a:latin typeface="Arial" panose="020B0604020202020204" pitchFamily="34" charset="0"/>
          <a:ea typeface="微软雅黑" panose="020B0503020204020204" pitchFamily="34" charset="-122"/>
        </a:defRPr>
      </a:lvl3pPr>
      <a:lvl4pPr algn="l" rtl="0" eaLnBrk="1" fontAlgn="base" hangingPunct="1">
        <a:spcBef>
          <a:spcPct val="0"/>
        </a:spcBef>
        <a:spcAft>
          <a:spcPct val="0"/>
        </a:spcAft>
        <a:defRPr sz="3200" b="1">
          <a:solidFill>
            <a:srgbClr val="FF6699"/>
          </a:solidFill>
          <a:latin typeface="Arial" panose="020B0604020202020204" pitchFamily="34" charset="0"/>
          <a:ea typeface="微软雅黑" panose="020B0503020204020204" pitchFamily="34" charset="-122"/>
        </a:defRPr>
      </a:lvl4pPr>
      <a:lvl5pPr algn="l" rtl="0" eaLnBrk="1" fontAlgn="base" hangingPunct="1">
        <a:spcBef>
          <a:spcPct val="0"/>
        </a:spcBef>
        <a:spcAft>
          <a:spcPct val="0"/>
        </a:spcAft>
        <a:defRPr sz="3200" b="1">
          <a:solidFill>
            <a:srgbClr val="FF6699"/>
          </a:solidFill>
          <a:latin typeface="Arial" panose="020B0604020202020204" pitchFamily="34" charset="0"/>
          <a:ea typeface="微软雅黑" panose="020B0503020204020204" pitchFamily="34" charset="-122"/>
        </a:defRPr>
      </a:lvl5pPr>
      <a:lvl6pPr marL="457200" algn="l" rtl="0" eaLnBrk="1" fontAlgn="base" hangingPunct="1">
        <a:spcBef>
          <a:spcPct val="0"/>
        </a:spcBef>
        <a:spcAft>
          <a:spcPct val="0"/>
        </a:spcAft>
        <a:defRPr sz="3200" b="1">
          <a:solidFill>
            <a:srgbClr val="FF6699"/>
          </a:solidFill>
          <a:latin typeface="Arial" panose="020B0604020202020204" pitchFamily="34" charset="0"/>
          <a:ea typeface="微软雅黑" panose="020B0503020204020204" pitchFamily="34" charset="-122"/>
        </a:defRPr>
      </a:lvl6pPr>
      <a:lvl7pPr marL="914400" algn="l" rtl="0" eaLnBrk="1" fontAlgn="base" hangingPunct="1">
        <a:spcBef>
          <a:spcPct val="0"/>
        </a:spcBef>
        <a:spcAft>
          <a:spcPct val="0"/>
        </a:spcAft>
        <a:defRPr sz="3200" b="1">
          <a:solidFill>
            <a:srgbClr val="FF6699"/>
          </a:solidFill>
          <a:latin typeface="Arial" panose="020B0604020202020204" pitchFamily="34" charset="0"/>
          <a:ea typeface="微软雅黑" panose="020B0503020204020204" pitchFamily="34" charset="-122"/>
        </a:defRPr>
      </a:lvl7pPr>
      <a:lvl8pPr marL="1371600" algn="l" rtl="0" eaLnBrk="1" fontAlgn="base" hangingPunct="1">
        <a:spcBef>
          <a:spcPct val="0"/>
        </a:spcBef>
        <a:spcAft>
          <a:spcPct val="0"/>
        </a:spcAft>
        <a:defRPr sz="3200" b="1">
          <a:solidFill>
            <a:srgbClr val="FF6699"/>
          </a:solidFill>
          <a:latin typeface="Arial" panose="020B0604020202020204" pitchFamily="34" charset="0"/>
          <a:ea typeface="微软雅黑" panose="020B0503020204020204" pitchFamily="34" charset="-122"/>
        </a:defRPr>
      </a:lvl8pPr>
      <a:lvl9pPr marL="1828800" algn="l" rtl="0" eaLnBrk="1" fontAlgn="base" hangingPunct="1">
        <a:spcBef>
          <a:spcPct val="0"/>
        </a:spcBef>
        <a:spcAft>
          <a:spcPct val="0"/>
        </a:spcAft>
        <a:defRPr sz="3200" b="1">
          <a:solidFill>
            <a:srgbClr val="FF6699"/>
          </a:solidFill>
          <a:latin typeface="Arial" panose="020B0604020202020204" pitchFamily="34" charset="0"/>
          <a:ea typeface="微软雅黑" panose="020B0503020204020204" pitchFamily="34" charset="-122"/>
        </a:defRPr>
      </a:lvl9pPr>
    </p:titleStyle>
    <p:bodyStyle>
      <a:lvl1pPr marL="342900" indent="-342900" algn="l" rtl="0" eaLnBrk="1" fontAlgn="base" hangingPunct="1">
        <a:spcBef>
          <a:spcPct val="20000"/>
        </a:spcBef>
        <a:spcAft>
          <a:spcPct val="0"/>
        </a:spcAft>
        <a:buChar char="•"/>
        <a:defRPr sz="24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000">
          <a:solidFill>
            <a:schemeClr val="tx1"/>
          </a:solidFill>
          <a:latin typeface="+mn-lt"/>
          <a:ea typeface="+mn-ea"/>
        </a:defRPr>
      </a:lvl2pPr>
      <a:lvl3pPr marL="1143000" indent="-228600" algn="l" rtl="0" eaLnBrk="1" fontAlgn="base" hangingPunct="1">
        <a:spcBef>
          <a:spcPct val="20000"/>
        </a:spcBef>
        <a:spcAft>
          <a:spcPct val="0"/>
        </a:spcAft>
        <a:buChar char="•"/>
        <a:defRPr sz="2400">
          <a:solidFill>
            <a:schemeClr val="tx1"/>
          </a:solidFill>
          <a:latin typeface="+mn-lt"/>
          <a:ea typeface="+mn-ea"/>
        </a:defRPr>
      </a:lvl3pPr>
      <a:lvl4pPr marL="1600200" indent="-228600" algn="l" rtl="0" eaLnBrk="1" fontAlgn="base" hangingPunct="1">
        <a:spcBef>
          <a:spcPct val="20000"/>
        </a:spcBef>
        <a:spcAft>
          <a:spcPct val="0"/>
        </a:spcAft>
        <a:buChar char="–"/>
        <a:defRPr sz="1600">
          <a:solidFill>
            <a:schemeClr val="tx1"/>
          </a:solidFill>
          <a:latin typeface="+mn-lt"/>
          <a:ea typeface="+mn-ea"/>
        </a:defRPr>
      </a:lvl4pPr>
      <a:lvl5pPr marL="2057400" indent="-228600" algn="l" rtl="0" eaLnBrk="1" fontAlgn="base" hangingPunct="1">
        <a:spcBef>
          <a:spcPct val="20000"/>
        </a:spcBef>
        <a:spcAft>
          <a:spcPct val="0"/>
        </a:spcAft>
        <a:buChar char="»"/>
        <a:defRPr sz="1600">
          <a:solidFill>
            <a:schemeClr val="tx1"/>
          </a:solidFill>
          <a:latin typeface="+mn-lt"/>
          <a:ea typeface="+mn-ea"/>
        </a:defRPr>
      </a:lvl5pPr>
      <a:lvl6pPr marL="2514600" indent="-228600" algn="l" rtl="0" eaLnBrk="1" fontAlgn="base" hangingPunct="1">
        <a:spcBef>
          <a:spcPct val="20000"/>
        </a:spcBef>
        <a:spcAft>
          <a:spcPct val="0"/>
        </a:spcAft>
        <a:buChar char="»"/>
        <a:defRPr sz="1600">
          <a:solidFill>
            <a:schemeClr val="tx1"/>
          </a:solidFill>
          <a:latin typeface="+mn-lt"/>
          <a:ea typeface="+mn-ea"/>
        </a:defRPr>
      </a:lvl6pPr>
      <a:lvl7pPr marL="2971800" indent="-228600" algn="l" rtl="0" eaLnBrk="1" fontAlgn="base" hangingPunct="1">
        <a:spcBef>
          <a:spcPct val="20000"/>
        </a:spcBef>
        <a:spcAft>
          <a:spcPct val="0"/>
        </a:spcAft>
        <a:buChar char="»"/>
        <a:defRPr sz="1600">
          <a:solidFill>
            <a:schemeClr val="tx1"/>
          </a:solidFill>
          <a:latin typeface="+mn-lt"/>
          <a:ea typeface="+mn-ea"/>
        </a:defRPr>
      </a:lvl7pPr>
      <a:lvl8pPr marL="3429000" indent="-228600" algn="l" rtl="0" eaLnBrk="1" fontAlgn="base" hangingPunct="1">
        <a:spcBef>
          <a:spcPct val="20000"/>
        </a:spcBef>
        <a:spcAft>
          <a:spcPct val="0"/>
        </a:spcAft>
        <a:buChar char="»"/>
        <a:defRPr sz="1600">
          <a:solidFill>
            <a:schemeClr val="tx1"/>
          </a:solidFill>
          <a:latin typeface="+mn-lt"/>
          <a:ea typeface="+mn-ea"/>
        </a:defRPr>
      </a:lvl8pPr>
      <a:lvl9pPr marL="3886200" indent="-228600" algn="l" rtl="0" eaLnBrk="1" fontAlgn="base" hangingPunct="1">
        <a:spcBef>
          <a:spcPct val="20000"/>
        </a:spcBef>
        <a:spcAft>
          <a:spcPct val="0"/>
        </a:spcAft>
        <a:buChar char="»"/>
        <a:defRPr sz="1600">
          <a:solidFill>
            <a:schemeClr val="tx1"/>
          </a:solidFill>
          <a:latin typeface="+mn-lt"/>
          <a:ea typeface="+mn-ea"/>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audio" Target="file:///C:\Documents%20and%20Settings\Administrator\&#26700;&#38754;\&#35838;&#20214;\Unit3%20&#31532;3&#35838;&#26102;&#21442;&#32771;&#35838;&#20214;\2&#21477;4.mp3" TargetMode="External"/><Relationship Id="rId3" Type="http://schemas.microsoft.com/office/2007/relationships/media" Target="file:///C:\Documents%20and%20Settings\Administrator\&#26700;&#38754;\&#35838;&#20214;\Unit3%20&#31532;3&#35838;&#26102;&#21442;&#32771;&#35838;&#20214;\2&#21477;2.mp3" TargetMode="External"/><Relationship Id="rId7" Type="http://schemas.microsoft.com/office/2007/relationships/media" Target="file:///C:\Documents%20and%20Settings\Administrator\&#26700;&#38754;\&#35838;&#20214;\Unit3%20&#31532;3&#35838;&#26102;&#21442;&#32771;&#35838;&#20214;\2&#21477;4.mp3" TargetMode="External"/><Relationship Id="rId12" Type="http://schemas.openxmlformats.org/officeDocument/2006/relationships/image" Target="../media/image8.png"/><Relationship Id="rId2" Type="http://schemas.openxmlformats.org/officeDocument/2006/relationships/audio" Target="file:///C:\Documents%20and%20Settings\Administrator\&#26700;&#38754;\&#35838;&#20214;\Unit3%20&#31532;3&#35838;&#26102;&#21442;&#32771;&#35838;&#20214;\2&#21477;1.mp3" TargetMode="External"/><Relationship Id="rId1" Type="http://schemas.microsoft.com/office/2007/relationships/media" Target="file:///C:\Documents%20and%20Settings\Administrator\&#26700;&#38754;\&#35838;&#20214;\Unit3%20&#31532;3&#35838;&#26102;&#21442;&#32771;&#35838;&#20214;\2&#21477;1.mp3" TargetMode="External"/><Relationship Id="rId6" Type="http://schemas.openxmlformats.org/officeDocument/2006/relationships/audio" Target="file:///C:\Documents%20and%20Settings\Administrator\&#26700;&#38754;\&#35838;&#20214;\Unit3%20&#31532;3&#35838;&#26102;&#21442;&#32771;&#35838;&#20214;\2&#21477;3.mp3" TargetMode="External"/><Relationship Id="rId11" Type="http://schemas.openxmlformats.org/officeDocument/2006/relationships/image" Target="../media/image11.jpeg"/><Relationship Id="rId5" Type="http://schemas.microsoft.com/office/2007/relationships/media" Target="file:///C:\Documents%20and%20Settings\Administrator\&#26700;&#38754;\&#35838;&#20214;\Unit3%20&#31532;3&#35838;&#26102;&#21442;&#32771;&#35838;&#20214;\2&#21477;3.mp3" TargetMode="External"/><Relationship Id="rId10" Type="http://schemas.openxmlformats.org/officeDocument/2006/relationships/notesSlide" Target="../notesSlides/notesSlide3.xml"/><Relationship Id="rId4" Type="http://schemas.openxmlformats.org/officeDocument/2006/relationships/audio" Target="file:///C:\Documents%20and%20Settings\Administrator\&#26700;&#38754;\&#35838;&#20214;\Unit3%20&#31532;3&#35838;&#26102;&#21442;&#32771;&#35838;&#20214;\2&#21477;2.mp3" TargetMode="External"/><Relationship Id="rId9"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4.png"/><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hyperlink" Target="Unit3PartBLetschant&#35838;&#25991;&#24405;&#38899;.mp3" TargetMode="Externa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audio" Target="file:///C:\Documents%20and%20Settings\Administrator\&#26700;&#38754;\&#35838;&#20214;\Unit3%20&#31532;3&#35838;&#26102;&#21442;&#32771;&#35838;&#20214;\Unit3PartBLetslearnmore&#35838;&#25991;&#24405;&#38899;1.mp3" TargetMode="External"/><Relationship Id="rId1" Type="http://schemas.microsoft.com/office/2007/relationships/media" Target="file:///C:\Documents%20and%20Settings\Administrator\&#26700;&#38754;\&#35838;&#20214;\Unit3%20&#31532;3&#35838;&#26102;&#21442;&#32771;&#35838;&#20214;\Unit3PartBLetslearnmore&#35838;&#25991;&#24405;&#38899;1.mp3" TargetMode="External"/><Relationship Id="rId5" Type="http://schemas.openxmlformats.org/officeDocument/2006/relationships/image" Target="../media/image8.png"/><Relationship Id="rId4" Type="http://schemas.openxmlformats.org/officeDocument/2006/relationships/image" Target="../media/image7.png"/></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audio" Target="file:///C:\Documents%20and%20Settings\Administrator\&#26700;&#38754;\&#35838;&#20214;\Unit3%20&#31532;3&#35838;&#26102;&#21442;&#32771;&#35838;&#20214;\Unit3PartBLetslearnmore&#35838;&#25991;&#24405;&#38899;2.mp3" TargetMode="External"/><Relationship Id="rId1" Type="http://schemas.microsoft.com/office/2007/relationships/media" Target="file:///C:\Documents%20and%20Settings\Administrator\&#26700;&#38754;\&#35838;&#20214;\Unit3%20&#31532;3&#35838;&#26102;&#21442;&#32771;&#35838;&#20214;\Unit3PartBLetslearnmore&#35838;&#25991;&#24405;&#38899;2.mp3" TargetMode="External"/><Relationship Id="rId5" Type="http://schemas.openxmlformats.org/officeDocument/2006/relationships/image" Target="../media/image8.png"/><Relationship Id="rId4" Type="http://schemas.openxmlformats.org/officeDocument/2006/relationships/image" Target="../media/image9.png"/></Relationships>
</file>

<file path=ppt/slides/_rels/slide9.xml.rels><?xml version="1.0" encoding="UTF-8" standalone="yes"?>
<Relationships xmlns="http://schemas.openxmlformats.org/package/2006/relationships"><Relationship Id="rId8" Type="http://schemas.openxmlformats.org/officeDocument/2006/relationships/audio" Target="file:///C:\Documents%20and%20Settings\Administrator\&#26700;&#38754;\&#35838;&#20214;\Unit3%20&#31532;3&#35838;&#26102;&#21442;&#32771;&#35838;&#20214;\1&#21477;4.mp3" TargetMode="External"/><Relationship Id="rId13" Type="http://schemas.openxmlformats.org/officeDocument/2006/relationships/image" Target="../media/image10.jpeg"/><Relationship Id="rId3" Type="http://schemas.microsoft.com/office/2007/relationships/media" Target="file:///C:\Documents%20and%20Settings\Administrator\&#26700;&#38754;\&#35838;&#20214;\Unit3%20&#31532;3&#35838;&#26102;&#21442;&#32771;&#35838;&#20214;\1&#21477;3.mp3" TargetMode="External"/><Relationship Id="rId7" Type="http://schemas.microsoft.com/office/2007/relationships/media" Target="file:///C:\Documents%20and%20Settings\Administrator\&#26700;&#38754;\&#35838;&#20214;\Unit3%20&#31532;3&#35838;&#26102;&#21442;&#32771;&#35838;&#20214;\1&#21477;4.mp3" TargetMode="External"/><Relationship Id="rId12" Type="http://schemas.openxmlformats.org/officeDocument/2006/relationships/notesSlide" Target="../notesSlides/notesSlide2.xml"/><Relationship Id="rId2" Type="http://schemas.openxmlformats.org/officeDocument/2006/relationships/audio" Target="file:///C:\Documents%20and%20Settings\Administrator\&#26700;&#38754;\&#35838;&#20214;\Unit3%20&#31532;3&#35838;&#26102;&#21442;&#32771;&#35838;&#20214;\1&#21477;1.mp3" TargetMode="External"/><Relationship Id="rId1" Type="http://schemas.microsoft.com/office/2007/relationships/media" Target="file:///C:\Documents%20and%20Settings\Administrator\&#26700;&#38754;\&#35838;&#20214;\Unit3%20&#31532;3&#35838;&#26102;&#21442;&#32771;&#35838;&#20214;\1&#21477;1.mp3" TargetMode="External"/><Relationship Id="rId6" Type="http://schemas.openxmlformats.org/officeDocument/2006/relationships/audio" Target="file:///C:\Documents%20and%20Settings\Administrator\&#26700;&#38754;\&#35838;&#20214;\Unit3%20&#31532;3&#35838;&#26102;&#21442;&#32771;&#35838;&#20214;\1&#21477;2.mp3" TargetMode="External"/><Relationship Id="rId11" Type="http://schemas.openxmlformats.org/officeDocument/2006/relationships/slideLayout" Target="../slideLayouts/slideLayout3.xml"/><Relationship Id="rId5" Type="http://schemas.microsoft.com/office/2007/relationships/media" Target="file:///C:\Documents%20and%20Settings\Administrator\&#26700;&#38754;\&#35838;&#20214;\Unit3%20&#31532;3&#35838;&#26102;&#21442;&#32771;&#35838;&#20214;\1&#21477;2.mp3" TargetMode="External"/><Relationship Id="rId10" Type="http://schemas.openxmlformats.org/officeDocument/2006/relationships/audio" Target="file:///C:\Documents%20and%20Settings\Administrator\&#26700;&#38754;\&#35838;&#20214;\Unit3%20&#31532;3&#35838;&#26102;&#21442;&#32771;&#35838;&#20214;\1&#21477;5.mp3" TargetMode="External"/><Relationship Id="rId4" Type="http://schemas.openxmlformats.org/officeDocument/2006/relationships/audio" Target="file:///C:\Documents%20and%20Settings\Administrator\&#26700;&#38754;\&#35838;&#20214;\Unit3%20&#31532;3&#35838;&#26102;&#21442;&#32771;&#35838;&#20214;\1&#21477;3.mp3" TargetMode="External"/><Relationship Id="rId9" Type="http://schemas.microsoft.com/office/2007/relationships/media" Target="file:///C:\Documents%20and%20Settings\Administrator\&#26700;&#38754;\&#35838;&#20214;\Unit3%20&#31532;3&#35838;&#26102;&#21442;&#32771;&#35838;&#20214;\1&#21477;5.mp3" TargetMode="External"/><Relationship Id="rId14"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13295" y="1700808"/>
            <a:ext cx="9157295" cy="1470051"/>
          </a:xfrm>
        </p:spPr>
        <p:txBody>
          <a:bodyPr/>
          <a:lstStyle/>
          <a:p>
            <a:pPr eaLnBrk="1" hangingPunct="1"/>
            <a:r>
              <a:rPr lang="zh-CN" altLang="en-US" sz="4000" dirty="0" smtClean="0">
                <a:solidFill>
                  <a:schemeClr val="tx1"/>
                </a:solidFill>
                <a:effectLst/>
              </a:rPr>
              <a:t>陕旅版四年级上册</a:t>
            </a:r>
            <a:r>
              <a:rPr lang="en-US" altLang="zh-CN" sz="4000" dirty="0" smtClean="0">
                <a:solidFill>
                  <a:schemeClr val="tx1"/>
                </a:solidFill>
                <a:effectLst/>
              </a:rPr>
              <a:t/>
            </a:r>
            <a:br>
              <a:rPr lang="en-US" altLang="zh-CN" sz="4000" dirty="0" smtClean="0">
                <a:solidFill>
                  <a:schemeClr val="tx1"/>
                </a:solidFill>
                <a:effectLst/>
              </a:rPr>
            </a:br>
            <a:r>
              <a:rPr lang="en-US" altLang="zh-CN" dirty="0" smtClean="0">
                <a:solidFill>
                  <a:schemeClr val="tx1"/>
                </a:solidFill>
                <a:effectLst/>
              </a:rPr>
              <a:t/>
            </a:r>
            <a:br>
              <a:rPr lang="en-US" altLang="zh-CN" dirty="0" smtClean="0">
                <a:solidFill>
                  <a:schemeClr val="tx1"/>
                </a:solidFill>
                <a:effectLst/>
              </a:rPr>
            </a:br>
            <a:r>
              <a:rPr lang="en-US" altLang="zh-CN" dirty="0" smtClean="0">
                <a:solidFill>
                  <a:schemeClr val="tx1"/>
                </a:solidFill>
                <a:effectLst/>
              </a:rPr>
              <a:t> </a:t>
            </a:r>
            <a:r>
              <a:rPr lang="en-US" altLang="zh-CN" sz="4400" b="0" dirty="0" smtClean="0">
                <a:solidFill>
                  <a:schemeClr val="tx1"/>
                </a:solidFill>
                <a:effectLst/>
              </a:rPr>
              <a:t>Unit3 What’s for breakfast?</a:t>
            </a:r>
            <a:r>
              <a:rPr lang="en-US" altLang="zh-CN" sz="4400" dirty="0" smtClean="0">
                <a:solidFill>
                  <a:schemeClr val="tx1"/>
                </a:solidFill>
                <a:effectLst/>
              </a:rPr>
              <a:t/>
            </a:r>
            <a:br>
              <a:rPr lang="en-US" altLang="zh-CN" sz="4400" dirty="0" smtClean="0">
                <a:solidFill>
                  <a:schemeClr val="tx1"/>
                </a:solidFill>
                <a:effectLst/>
              </a:rPr>
            </a:br>
            <a:r>
              <a:rPr lang="zh-CN" altLang="en-US" dirty="0" smtClean="0">
                <a:solidFill>
                  <a:schemeClr val="tx1"/>
                </a:solidFill>
                <a:effectLst/>
              </a:rPr>
              <a:t>第</a:t>
            </a:r>
            <a:r>
              <a:rPr lang="en-US" altLang="zh-CN" dirty="0" smtClean="0">
                <a:solidFill>
                  <a:schemeClr val="tx1"/>
                </a:solidFill>
                <a:effectLst/>
              </a:rPr>
              <a:t>3</a:t>
            </a:r>
            <a:r>
              <a:rPr lang="zh-CN" altLang="en-US" dirty="0" smtClean="0">
                <a:solidFill>
                  <a:schemeClr val="tx1"/>
                </a:solidFill>
                <a:effectLst/>
              </a:rPr>
              <a:t>课时</a:t>
            </a:r>
            <a:endParaRPr lang="zh-CN" altLang="zh-CN" dirty="0" smtClean="0">
              <a:solidFill>
                <a:schemeClr val="tx1"/>
              </a:solidFill>
              <a:effectLst/>
            </a:endParaRPr>
          </a:p>
        </p:txBody>
      </p:sp>
      <p:sp>
        <p:nvSpPr>
          <p:cNvPr id="5" name="矩形 4"/>
          <p:cNvSpPr/>
          <p:nvPr/>
        </p:nvSpPr>
        <p:spPr>
          <a:xfrm>
            <a:off x="0" y="5445224"/>
            <a:ext cx="9144000" cy="497205"/>
          </a:xfrm>
          <a:prstGeom prst="rect">
            <a:avLst/>
          </a:prstGeom>
        </p:spPr>
        <p:txBody>
          <a:bodyPr wrap="square">
            <a:spAutoFit/>
          </a:bodyPr>
          <a:lstStyle/>
          <a:p>
            <a:pPr marL="342900" lvl="0" indent="-342900" algn="ctr" fontAlgn="base">
              <a:lnSpc>
                <a:spcPct val="110000"/>
              </a:lnSpc>
              <a:spcBef>
                <a:spcPct val="0"/>
              </a:spcBef>
              <a:spcAft>
                <a:spcPct val="0"/>
              </a:spcAft>
            </a:pPr>
            <a:r>
              <a:rPr lang="en-US" altLang="zh-CN" sz="2400" b="1" kern="0" smtClean="0">
                <a:solidFill>
                  <a:srgbClr val="000000"/>
                </a:solidFill>
                <a:latin typeface="微软雅黑" panose="020B0503020204020204" pitchFamily="34" charset="-122"/>
                <a:ea typeface="微软雅黑" panose="020B0503020204020204" pitchFamily="34" charset="-122"/>
                <a:sym typeface="+mn-ea"/>
              </a:rPr>
              <a:t>WWW.PPT818.COM</a:t>
            </a:r>
            <a:endParaRPr lang="en-US" altLang="zh-CN" sz="2400" b="1" kern="0" dirty="0">
              <a:solidFill>
                <a:srgbClr val="000000"/>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074"/>
                                        </p:tgtEl>
                                        <p:attrNameLst>
                                          <p:attrName>style.visibility</p:attrName>
                                        </p:attrNameLst>
                                      </p:cBhvr>
                                      <p:to>
                                        <p:strVal val="visible"/>
                                      </p:to>
                                    </p:set>
                                    <p:animEffect transition="in" filter="fade">
                                      <p:cBhvr>
                                        <p:cTn id="7" dur="2000"/>
                                        <p:tgtEl>
                                          <p:spTgt spid="307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4"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图片 2" descr="P20 2.jpg"/>
          <p:cNvPicPr>
            <a:picLocks noChangeAspect="1"/>
          </p:cNvPicPr>
          <p:nvPr/>
        </p:nvPicPr>
        <p:blipFill>
          <a:blip r:embed="rId11"/>
          <a:srcRect/>
          <a:stretch>
            <a:fillRect/>
          </a:stretch>
        </p:blipFill>
        <p:spPr bwMode="auto">
          <a:xfrm>
            <a:off x="1" y="161286"/>
            <a:ext cx="9049922" cy="64682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圆角矩形标注 4"/>
          <p:cNvSpPr/>
          <p:nvPr/>
        </p:nvSpPr>
        <p:spPr bwMode="auto">
          <a:xfrm>
            <a:off x="2743368" y="304092"/>
            <a:ext cx="3353192" cy="762747"/>
          </a:xfrm>
          <a:prstGeom prst="wedgeRoundRectCallout">
            <a:avLst>
              <a:gd name="adj1" fmla="val -44316"/>
              <a:gd name="adj2" fmla="val 100100"/>
              <a:gd name="adj3" fmla="val 16667"/>
            </a:avLst>
          </a:prstGeom>
          <a:ln>
            <a:headEnd type="none" w="med" len="med"/>
            <a:tailEnd type="none" w="med" len="med"/>
          </a:ln>
        </p:spPr>
        <p:style>
          <a:lnRef idx="2">
            <a:schemeClr val="dk1"/>
          </a:lnRef>
          <a:fillRef idx="1">
            <a:schemeClr val="lt1"/>
          </a:fillRef>
          <a:effectRef idx="0">
            <a:schemeClr val="dk1"/>
          </a:effectRef>
          <a:fontRef idx="minor">
            <a:schemeClr val="dk1"/>
          </a:fontRef>
        </p:style>
        <p:txBody>
          <a:bodyPr lIns="96762" tIns="48381" rIns="96762" bIns="48381"/>
          <a:lstStyle/>
          <a:p>
            <a:pPr>
              <a:buFont typeface="Arial" panose="020B0604020202020204" pitchFamily="34" charset="0"/>
              <a:buNone/>
              <a:defRPr/>
            </a:pPr>
            <a:r>
              <a:rPr lang="en-US" altLang="zh-CN" sz="2100" dirty="0">
                <a:solidFill>
                  <a:schemeClr val="tx1"/>
                </a:solidFill>
                <a:cs typeface="Arial" panose="020B0604020202020204" pitchFamily="34" charset="0"/>
              </a:rPr>
              <a:t>Do you have dumplings at home, Kitty?</a:t>
            </a:r>
            <a:endParaRPr lang="zh-CN" altLang="en-US" sz="2100" dirty="0">
              <a:solidFill>
                <a:schemeClr val="tx1"/>
              </a:solidFill>
              <a:cs typeface="Arial" panose="020B0604020202020204" pitchFamily="34" charset="0"/>
            </a:endParaRPr>
          </a:p>
        </p:txBody>
      </p:sp>
      <p:sp>
        <p:nvSpPr>
          <p:cNvPr id="6" name="圆角矩形标注 5"/>
          <p:cNvSpPr/>
          <p:nvPr/>
        </p:nvSpPr>
        <p:spPr bwMode="auto">
          <a:xfrm>
            <a:off x="1" y="4191748"/>
            <a:ext cx="1980668" cy="762747"/>
          </a:xfrm>
          <a:prstGeom prst="wedgeRoundRectCallout">
            <a:avLst>
              <a:gd name="adj1" fmla="val 39759"/>
              <a:gd name="adj2" fmla="val -127524"/>
              <a:gd name="adj3" fmla="val 16667"/>
            </a:avLst>
          </a:prstGeom>
          <a:ln>
            <a:headEnd type="none" w="med" len="med"/>
            <a:tailEnd type="none" w="med" len="med"/>
          </a:ln>
        </p:spPr>
        <p:style>
          <a:lnRef idx="2">
            <a:schemeClr val="dk1"/>
          </a:lnRef>
          <a:fillRef idx="1">
            <a:schemeClr val="lt1"/>
          </a:fillRef>
          <a:effectRef idx="0">
            <a:schemeClr val="dk1"/>
          </a:effectRef>
          <a:fontRef idx="minor">
            <a:schemeClr val="dk1"/>
          </a:fontRef>
        </p:style>
        <p:txBody>
          <a:bodyPr lIns="96762" tIns="48381" rIns="96762" bIns="48381"/>
          <a:lstStyle/>
          <a:p>
            <a:pPr>
              <a:buFont typeface="Arial" panose="020B0604020202020204" pitchFamily="34" charset="0"/>
              <a:buNone/>
              <a:defRPr/>
            </a:pPr>
            <a:r>
              <a:rPr lang="en-US" altLang="zh-CN" sz="2100" dirty="0">
                <a:solidFill>
                  <a:schemeClr val="tx1"/>
                </a:solidFill>
                <a:cs typeface="Arial" panose="020B0604020202020204" pitchFamily="34" charset="0"/>
              </a:rPr>
              <a:t>Do you have noodles?</a:t>
            </a:r>
            <a:endParaRPr lang="zh-CN" altLang="en-US" sz="2100" dirty="0">
              <a:solidFill>
                <a:schemeClr val="tx1"/>
              </a:solidFill>
              <a:cs typeface="Arial" panose="020B0604020202020204" pitchFamily="34" charset="0"/>
            </a:endParaRPr>
          </a:p>
        </p:txBody>
      </p:sp>
      <p:sp>
        <p:nvSpPr>
          <p:cNvPr id="7" name="圆角矩形标注 6"/>
          <p:cNvSpPr/>
          <p:nvPr/>
        </p:nvSpPr>
        <p:spPr bwMode="auto">
          <a:xfrm>
            <a:off x="6400632" y="3733090"/>
            <a:ext cx="1523720" cy="458657"/>
          </a:xfrm>
          <a:prstGeom prst="wedgeRoundRectCallout">
            <a:avLst>
              <a:gd name="adj1" fmla="val -37053"/>
              <a:gd name="adj2" fmla="val -79014"/>
              <a:gd name="adj3" fmla="val 16667"/>
            </a:avLst>
          </a:prstGeom>
          <a:ln>
            <a:headEnd type="none" w="med" len="med"/>
            <a:tailEnd type="none" w="med" len="med"/>
          </a:ln>
        </p:spPr>
        <p:style>
          <a:lnRef idx="2">
            <a:schemeClr val="dk1"/>
          </a:lnRef>
          <a:fillRef idx="1">
            <a:schemeClr val="lt1"/>
          </a:fillRef>
          <a:effectRef idx="0">
            <a:schemeClr val="dk1"/>
          </a:effectRef>
          <a:fontRef idx="minor">
            <a:schemeClr val="dk1"/>
          </a:fontRef>
        </p:style>
        <p:txBody>
          <a:bodyPr lIns="96762" tIns="48381" rIns="96762" bIns="48381"/>
          <a:lstStyle/>
          <a:p>
            <a:pPr>
              <a:buFont typeface="Arial" panose="020B0604020202020204" pitchFamily="34" charset="0"/>
              <a:buNone/>
              <a:defRPr/>
            </a:pPr>
            <a:r>
              <a:rPr lang="en-US" altLang="zh-CN" sz="2100" dirty="0">
                <a:solidFill>
                  <a:schemeClr val="tx1"/>
                </a:solidFill>
                <a:cs typeface="Arial" panose="020B0604020202020204" pitchFamily="34" charset="0"/>
              </a:rPr>
              <a:t>Very little.</a:t>
            </a:r>
            <a:endParaRPr lang="zh-CN" altLang="en-US" sz="2100" dirty="0">
              <a:solidFill>
                <a:schemeClr val="tx1"/>
              </a:solidFill>
              <a:cs typeface="Arial" panose="020B0604020202020204" pitchFamily="34" charset="0"/>
            </a:endParaRPr>
          </a:p>
        </p:txBody>
      </p:sp>
      <p:sp>
        <p:nvSpPr>
          <p:cNvPr id="8" name="圆角矩形标注 7"/>
          <p:cNvSpPr/>
          <p:nvPr/>
        </p:nvSpPr>
        <p:spPr bwMode="auto">
          <a:xfrm>
            <a:off x="3810140" y="5715560"/>
            <a:ext cx="4419964" cy="762747"/>
          </a:xfrm>
          <a:prstGeom prst="wedgeRoundRectCallout">
            <a:avLst>
              <a:gd name="adj1" fmla="val 9633"/>
              <a:gd name="adj2" fmla="val -127524"/>
              <a:gd name="adj3" fmla="val 16667"/>
            </a:avLst>
          </a:prstGeom>
          <a:ln>
            <a:headEnd type="none" w="med" len="med"/>
            <a:tailEnd type="none" w="med" len="med"/>
          </a:ln>
        </p:spPr>
        <p:style>
          <a:lnRef idx="2">
            <a:schemeClr val="dk1"/>
          </a:lnRef>
          <a:fillRef idx="1">
            <a:schemeClr val="lt1"/>
          </a:fillRef>
          <a:effectRef idx="0">
            <a:schemeClr val="dk1"/>
          </a:effectRef>
          <a:fontRef idx="minor">
            <a:schemeClr val="dk1"/>
          </a:fontRef>
        </p:style>
        <p:txBody>
          <a:bodyPr lIns="96762" tIns="48381" rIns="96762" bIns="48381"/>
          <a:lstStyle/>
          <a:p>
            <a:pPr>
              <a:buFont typeface="Arial" panose="020B0604020202020204" pitchFamily="34" charset="0"/>
              <a:buNone/>
              <a:defRPr/>
            </a:pPr>
            <a:r>
              <a:rPr lang="en-US" altLang="zh-CN" sz="2100" dirty="0">
                <a:solidFill>
                  <a:schemeClr val="tx1"/>
                </a:solidFill>
                <a:cs typeface="Arial" panose="020B0604020202020204" pitchFamily="34" charset="0"/>
              </a:rPr>
              <a:t>No, we don’t. We have bread, fish, meat, chicken and vegetables.</a:t>
            </a:r>
            <a:endParaRPr lang="zh-CN" altLang="en-US" sz="2100" dirty="0">
              <a:solidFill>
                <a:schemeClr val="tx1"/>
              </a:solidFill>
              <a:cs typeface="Arial" panose="020B0604020202020204" pitchFamily="34" charset="0"/>
            </a:endParaRPr>
          </a:p>
        </p:txBody>
      </p:sp>
      <p:pic>
        <p:nvPicPr>
          <p:cNvPr id="9" name="2句1.mp3">
            <a:hlinkClick r:id="" action="ppaction://media"/>
          </p:cNvPr>
          <p:cNvPicPr>
            <a:picLocks noRot="1" noChangeAspect="1"/>
          </p:cNvPicPr>
          <p:nvPr>
            <a:audioFile r:link="rId2"/>
            <p:extLst>
              <p:ext uri="{DAA4B4D4-6D71-4841-9C94-3DE7FCFB9230}">
                <p14:media xmlns:p14="http://schemas.microsoft.com/office/powerpoint/2010/main" r:link="rId1"/>
              </p:ext>
            </p:extLst>
          </p:nvPr>
        </p:nvPicPr>
        <p:blipFill>
          <a:blip r:embed="rId12">
            <a:extLst>
              <a:ext uri="{28A0092B-C50C-407E-A947-70E740481C1C}">
                <a14:useLocalDpi xmlns:a14="http://schemas.microsoft.com/office/drawing/2010/main" val="0"/>
              </a:ext>
            </a:extLst>
          </a:blip>
          <a:srcRect/>
          <a:stretch>
            <a:fillRect/>
          </a:stretch>
        </p:blipFill>
        <p:spPr bwMode="auto">
          <a:xfrm>
            <a:off x="6172158" y="398174"/>
            <a:ext cx="456948" cy="4569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2句2.mp3">
            <a:hlinkClick r:id="" action="ppaction://media"/>
          </p:cNvPr>
          <p:cNvPicPr>
            <a:picLocks noRot="1" noChangeAspect="1"/>
          </p:cNvPicPr>
          <p:nvPr>
            <a:audioFile r:link="rId4"/>
            <p:extLst>
              <p:ext uri="{DAA4B4D4-6D71-4841-9C94-3DE7FCFB9230}">
                <p14:media xmlns:p14="http://schemas.microsoft.com/office/powerpoint/2010/main" r:link="rId3"/>
              </p:ext>
            </p:extLst>
          </p:nvPr>
        </p:nvPicPr>
        <p:blipFill>
          <a:blip r:embed="rId12">
            <a:extLst>
              <a:ext uri="{28A0092B-C50C-407E-A947-70E740481C1C}">
                <a14:useLocalDpi xmlns:a14="http://schemas.microsoft.com/office/drawing/2010/main" val="0"/>
              </a:ext>
            </a:extLst>
          </a:blip>
          <a:srcRect/>
          <a:stretch>
            <a:fillRect/>
          </a:stretch>
        </p:blipFill>
        <p:spPr bwMode="auto">
          <a:xfrm>
            <a:off x="8230104" y="5809643"/>
            <a:ext cx="456948" cy="4569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2句3.mp3">
            <a:hlinkClick r:id="" action="ppaction://media"/>
          </p:cNvPr>
          <p:cNvPicPr>
            <a:picLocks noRot="1" noChangeAspect="1"/>
          </p:cNvPicPr>
          <p:nvPr>
            <a:audioFile r:link="rId6"/>
            <p:extLst>
              <p:ext uri="{DAA4B4D4-6D71-4841-9C94-3DE7FCFB9230}">
                <p14:media xmlns:p14="http://schemas.microsoft.com/office/powerpoint/2010/main" r:link="rId5"/>
              </p:ext>
            </p:extLst>
          </p:nvPr>
        </p:nvPicPr>
        <p:blipFill>
          <a:blip r:embed="rId12">
            <a:extLst>
              <a:ext uri="{28A0092B-C50C-407E-A947-70E740481C1C}">
                <a14:useLocalDpi xmlns:a14="http://schemas.microsoft.com/office/drawing/2010/main" val="0"/>
              </a:ext>
            </a:extLst>
          </a:blip>
          <a:srcRect/>
          <a:stretch>
            <a:fillRect/>
          </a:stretch>
        </p:blipFill>
        <p:spPr bwMode="auto">
          <a:xfrm>
            <a:off x="2133544" y="4420236"/>
            <a:ext cx="398150" cy="398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2句4.mp3">
            <a:hlinkClick r:id="" action="ppaction://media"/>
          </p:cNvPr>
          <p:cNvPicPr>
            <a:picLocks noRot="1" noChangeAspect="1"/>
          </p:cNvPicPr>
          <p:nvPr>
            <a:audioFile r:link="rId8"/>
            <p:extLst>
              <p:ext uri="{DAA4B4D4-6D71-4841-9C94-3DE7FCFB9230}">
                <p14:media xmlns:p14="http://schemas.microsoft.com/office/powerpoint/2010/main" r:link="rId7"/>
              </p:ext>
            </p:extLst>
          </p:nvPr>
        </p:nvPicPr>
        <p:blipFill>
          <a:blip r:embed="rId12">
            <a:extLst>
              <a:ext uri="{28A0092B-C50C-407E-A947-70E740481C1C}">
                <a14:useLocalDpi xmlns:a14="http://schemas.microsoft.com/office/drawing/2010/main" val="0"/>
              </a:ext>
            </a:extLst>
          </a:blip>
          <a:srcRect/>
          <a:stretch>
            <a:fillRect/>
          </a:stretch>
        </p:blipFill>
        <p:spPr bwMode="auto">
          <a:xfrm>
            <a:off x="8077228" y="3733090"/>
            <a:ext cx="456948" cy="4586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8"/>
                                        </p:tgtEl>
                                        <p:attrNameLst>
                                          <p:attrName>style.visibility</p:attrName>
                                        </p:attrNameLst>
                                      </p:cBhvr>
                                      <p:to>
                                        <p:strVal val="visible"/>
                                      </p:to>
                                    </p:set>
                                    <p:anim calcmode="lin" valueType="num">
                                      <p:cBhvr additive="base">
                                        <p:cTn id="13" dur="500" fill="hold"/>
                                        <p:tgtEl>
                                          <p:spTgt spid="8"/>
                                        </p:tgtEl>
                                        <p:attrNameLst>
                                          <p:attrName>ppt_x</p:attrName>
                                        </p:attrNameLst>
                                      </p:cBhvr>
                                      <p:tavLst>
                                        <p:tav tm="0">
                                          <p:val>
                                            <p:strVal val="#ppt_x"/>
                                          </p:val>
                                        </p:tav>
                                        <p:tav tm="100000">
                                          <p:val>
                                            <p:strVal val="#ppt_x"/>
                                          </p:val>
                                        </p:tav>
                                      </p:tavLst>
                                    </p:anim>
                                    <p:anim calcmode="lin" valueType="num">
                                      <p:cBhvr additive="base">
                                        <p:cTn id="14"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anim calcmode="lin" valueType="num">
                                      <p:cBhvr additive="base">
                                        <p:cTn id="19" dur="500" fill="hold"/>
                                        <p:tgtEl>
                                          <p:spTgt spid="6"/>
                                        </p:tgtEl>
                                        <p:attrNameLst>
                                          <p:attrName>ppt_x</p:attrName>
                                        </p:attrNameLst>
                                      </p:cBhvr>
                                      <p:tavLst>
                                        <p:tav tm="0">
                                          <p:val>
                                            <p:strVal val="#ppt_x"/>
                                          </p:val>
                                        </p:tav>
                                        <p:tav tm="100000">
                                          <p:val>
                                            <p:strVal val="#ppt_x"/>
                                          </p:val>
                                        </p:tav>
                                      </p:tavLst>
                                    </p:anim>
                                    <p:anim calcmode="lin" valueType="num">
                                      <p:cBhvr additive="base">
                                        <p:cTn id="20"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7"/>
                                        </p:tgtEl>
                                        <p:attrNameLst>
                                          <p:attrName>style.visibility</p:attrName>
                                        </p:attrNameLst>
                                      </p:cBhvr>
                                      <p:to>
                                        <p:strVal val="visible"/>
                                      </p:to>
                                    </p:set>
                                    <p:anim calcmode="lin" valueType="num">
                                      <p:cBhvr additive="base">
                                        <p:cTn id="25" dur="500" fill="hold"/>
                                        <p:tgtEl>
                                          <p:spTgt spid="7"/>
                                        </p:tgtEl>
                                        <p:attrNameLst>
                                          <p:attrName>ppt_x</p:attrName>
                                        </p:attrNameLst>
                                      </p:cBhvr>
                                      <p:tavLst>
                                        <p:tav tm="0">
                                          <p:val>
                                            <p:strVal val="#ppt_x"/>
                                          </p:val>
                                        </p:tav>
                                        <p:tav tm="100000">
                                          <p:val>
                                            <p:strVal val="#ppt_x"/>
                                          </p:val>
                                        </p:tav>
                                      </p:tavLst>
                                    </p:anim>
                                    <p:anim calcmode="lin" valueType="num">
                                      <p:cBhvr additive="base">
                                        <p:cTn id="26"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seq concurrent="1" nextAc="seek">
              <p:cTn id="27" restart="whenNotActive" fill="hold" evtFilter="cancelBubble" nodeType="interactiveSeq">
                <p:stCondLst>
                  <p:cond evt="onClick" delay="0">
                    <p:tgtEl>
                      <p:spTgt spid="9"/>
                    </p:tgtEl>
                  </p:cond>
                </p:stCondLst>
                <p:endSync evt="end" delay="0">
                  <p:rtn val="all"/>
                </p:endSync>
                <p:childTnLst>
                  <p:par>
                    <p:cTn id="28" fill="hold">
                      <p:stCondLst>
                        <p:cond delay="0"/>
                      </p:stCondLst>
                      <p:childTnLst>
                        <p:par>
                          <p:cTn id="29" fill="hold">
                            <p:stCondLst>
                              <p:cond delay="0"/>
                            </p:stCondLst>
                            <p:childTnLst>
                              <p:par>
                                <p:cTn id="30" presetID="1" presetClass="mediacall" presetSubtype="0" fill="hold" nodeType="clickEffect">
                                  <p:stCondLst>
                                    <p:cond delay="0"/>
                                  </p:stCondLst>
                                  <p:childTnLst>
                                    <p:cmd type="call" cmd="playFrom(0.0)">
                                      <p:cBhvr>
                                        <p:cTn id="31" dur="5042" fill="hold"/>
                                        <p:tgtEl>
                                          <p:spTgt spid="9"/>
                                        </p:tgtEl>
                                      </p:cBhvr>
                                    </p:cmd>
                                  </p:childTnLst>
                                </p:cTn>
                              </p:par>
                            </p:childTnLst>
                          </p:cTn>
                        </p:par>
                      </p:childTnLst>
                    </p:cTn>
                  </p:par>
                </p:childTnLst>
              </p:cTn>
              <p:nextCondLst>
                <p:cond evt="onClick" delay="0">
                  <p:tgtEl>
                    <p:spTgt spid="9"/>
                  </p:tgtEl>
                </p:cond>
              </p:nextCondLst>
            </p:seq>
            <p:audio>
              <p:cMediaNode>
                <p:cTn id="32" fill="hold" display="0">
                  <p:stCondLst>
                    <p:cond delay="indefinite"/>
                  </p:stCondLst>
                  <p:endCondLst>
                    <p:cond evt="onNext" delay="0">
                      <p:tgtEl>
                        <p:sldTgt/>
                      </p:tgtEl>
                    </p:cond>
                    <p:cond evt="onPrev" delay="0">
                      <p:tgtEl>
                        <p:sldTgt/>
                      </p:tgtEl>
                    </p:cond>
                    <p:cond evt="onStopAudio" delay="0">
                      <p:tgtEl>
                        <p:sldTgt/>
                      </p:tgtEl>
                    </p:cond>
                  </p:endCondLst>
                </p:cTn>
                <p:tgtEl>
                  <p:spTgt spid="9"/>
                </p:tgtEl>
              </p:cMediaNode>
            </p:audio>
            <p:seq concurrent="1" nextAc="seek">
              <p:cTn id="33" restart="whenNotActive" fill="hold" evtFilter="cancelBubble" nodeType="interactiveSeq">
                <p:stCondLst>
                  <p:cond evt="onClick" delay="0">
                    <p:tgtEl>
                      <p:spTgt spid="10"/>
                    </p:tgtEl>
                  </p:cond>
                </p:stCondLst>
                <p:endSync evt="end" delay="0">
                  <p:rtn val="all"/>
                </p:endSync>
                <p:childTnLst>
                  <p:par>
                    <p:cTn id="34" fill="hold">
                      <p:stCondLst>
                        <p:cond delay="0"/>
                      </p:stCondLst>
                      <p:childTnLst>
                        <p:par>
                          <p:cTn id="35" fill="hold">
                            <p:stCondLst>
                              <p:cond delay="0"/>
                            </p:stCondLst>
                            <p:childTnLst>
                              <p:par>
                                <p:cTn id="36" presetID="1" presetClass="mediacall" presetSubtype="0" fill="hold" nodeType="clickEffect">
                                  <p:stCondLst>
                                    <p:cond delay="0"/>
                                  </p:stCondLst>
                                  <p:childTnLst>
                                    <p:cmd type="call" cmd="playFrom(0.0)">
                                      <p:cBhvr>
                                        <p:cTn id="37" dur="12050" fill="hold"/>
                                        <p:tgtEl>
                                          <p:spTgt spid="10"/>
                                        </p:tgtEl>
                                      </p:cBhvr>
                                    </p:cmd>
                                  </p:childTnLst>
                                </p:cTn>
                              </p:par>
                            </p:childTnLst>
                          </p:cTn>
                        </p:par>
                      </p:childTnLst>
                    </p:cTn>
                  </p:par>
                </p:childTnLst>
              </p:cTn>
              <p:nextCondLst>
                <p:cond evt="onClick" delay="0">
                  <p:tgtEl>
                    <p:spTgt spid="10"/>
                  </p:tgtEl>
                </p:cond>
              </p:nextCondLst>
            </p:seq>
            <p:audio>
              <p:cMediaNode>
                <p:cTn id="38" fill="hold" display="0">
                  <p:stCondLst>
                    <p:cond delay="indefinite"/>
                  </p:stCondLst>
                  <p:endCondLst>
                    <p:cond evt="onNext" delay="0">
                      <p:tgtEl>
                        <p:sldTgt/>
                      </p:tgtEl>
                    </p:cond>
                    <p:cond evt="onPrev" delay="0">
                      <p:tgtEl>
                        <p:sldTgt/>
                      </p:tgtEl>
                    </p:cond>
                    <p:cond evt="onStopAudio" delay="0">
                      <p:tgtEl>
                        <p:sldTgt/>
                      </p:tgtEl>
                    </p:cond>
                  </p:endCondLst>
                </p:cTn>
                <p:tgtEl>
                  <p:spTgt spid="10"/>
                </p:tgtEl>
              </p:cMediaNode>
            </p:audio>
            <p:seq concurrent="1" nextAc="seek">
              <p:cTn id="39" restart="whenNotActive" fill="hold" evtFilter="cancelBubble" nodeType="interactiveSeq">
                <p:stCondLst>
                  <p:cond evt="onClick" delay="0">
                    <p:tgtEl>
                      <p:spTgt spid="11"/>
                    </p:tgtEl>
                  </p:cond>
                </p:stCondLst>
                <p:endSync evt="end" delay="0">
                  <p:rtn val="all"/>
                </p:endSync>
                <p:childTnLst>
                  <p:par>
                    <p:cTn id="40" fill="hold">
                      <p:stCondLst>
                        <p:cond delay="0"/>
                      </p:stCondLst>
                      <p:childTnLst>
                        <p:par>
                          <p:cTn id="41" fill="hold">
                            <p:stCondLst>
                              <p:cond delay="0"/>
                            </p:stCondLst>
                            <p:childTnLst>
                              <p:par>
                                <p:cTn id="42" presetID="1" presetClass="mediacall" presetSubtype="0" fill="hold" nodeType="clickEffect">
                                  <p:stCondLst>
                                    <p:cond delay="0"/>
                                  </p:stCondLst>
                                  <p:childTnLst>
                                    <p:cmd type="call" cmd="playFrom(0.0)">
                                      <p:cBhvr>
                                        <p:cTn id="43" dur="2066" fill="hold"/>
                                        <p:tgtEl>
                                          <p:spTgt spid="11"/>
                                        </p:tgtEl>
                                      </p:cBhvr>
                                    </p:cmd>
                                  </p:childTnLst>
                                </p:cTn>
                              </p:par>
                            </p:childTnLst>
                          </p:cTn>
                        </p:par>
                      </p:childTnLst>
                    </p:cTn>
                  </p:par>
                </p:childTnLst>
              </p:cTn>
              <p:nextCondLst>
                <p:cond evt="onClick" delay="0">
                  <p:tgtEl>
                    <p:spTgt spid="11"/>
                  </p:tgtEl>
                </p:cond>
              </p:nextCondLst>
            </p:seq>
            <p:audio>
              <p:cMediaNode>
                <p:cTn id="44" fill="hold" display="0">
                  <p:stCondLst>
                    <p:cond delay="indefinite"/>
                  </p:stCondLst>
                  <p:endCondLst>
                    <p:cond evt="onNext" delay="0">
                      <p:tgtEl>
                        <p:sldTgt/>
                      </p:tgtEl>
                    </p:cond>
                    <p:cond evt="onPrev" delay="0">
                      <p:tgtEl>
                        <p:sldTgt/>
                      </p:tgtEl>
                    </p:cond>
                    <p:cond evt="onStopAudio" delay="0">
                      <p:tgtEl>
                        <p:sldTgt/>
                      </p:tgtEl>
                    </p:cond>
                  </p:endCondLst>
                </p:cTn>
                <p:tgtEl>
                  <p:spTgt spid="11"/>
                </p:tgtEl>
              </p:cMediaNode>
            </p:audio>
            <p:seq concurrent="1" nextAc="seek">
              <p:cTn id="45" restart="whenNotActive" fill="hold" evtFilter="cancelBubble" nodeType="interactiveSeq">
                <p:stCondLst>
                  <p:cond evt="onClick" delay="0">
                    <p:tgtEl>
                      <p:spTgt spid="12"/>
                    </p:tgtEl>
                  </p:cond>
                </p:stCondLst>
                <p:endSync evt="end" delay="0">
                  <p:rtn val="all"/>
                </p:endSync>
                <p:childTnLst>
                  <p:par>
                    <p:cTn id="46" fill="hold">
                      <p:stCondLst>
                        <p:cond delay="0"/>
                      </p:stCondLst>
                      <p:childTnLst>
                        <p:par>
                          <p:cTn id="47" fill="hold">
                            <p:stCondLst>
                              <p:cond delay="0"/>
                            </p:stCondLst>
                            <p:childTnLst>
                              <p:par>
                                <p:cTn id="48" presetID="1" presetClass="mediacall" presetSubtype="0" fill="hold" nodeType="clickEffect">
                                  <p:stCondLst>
                                    <p:cond delay="0"/>
                                  </p:stCondLst>
                                  <p:childTnLst>
                                    <p:cmd type="call" cmd="playFrom(0.0)">
                                      <p:cBhvr>
                                        <p:cTn id="49" dur="3050" fill="hold"/>
                                        <p:tgtEl>
                                          <p:spTgt spid="12"/>
                                        </p:tgtEl>
                                      </p:cBhvr>
                                    </p:cmd>
                                  </p:childTnLst>
                                </p:cTn>
                              </p:par>
                            </p:childTnLst>
                          </p:cTn>
                        </p:par>
                      </p:childTnLst>
                    </p:cTn>
                  </p:par>
                </p:childTnLst>
              </p:cTn>
              <p:nextCondLst>
                <p:cond evt="onClick" delay="0">
                  <p:tgtEl>
                    <p:spTgt spid="12"/>
                  </p:tgtEl>
                </p:cond>
              </p:nextCondLst>
            </p:seq>
            <p:audio>
              <p:cMediaNode>
                <p:cTn id="50" fill="hold" display="0">
                  <p:stCondLst>
                    <p:cond delay="indefinite"/>
                  </p:stCondLst>
                  <p:endCondLst>
                    <p:cond evt="onNext" delay="0">
                      <p:tgtEl>
                        <p:sldTgt/>
                      </p:tgtEl>
                    </p:cond>
                    <p:cond evt="onPrev" delay="0">
                      <p:tgtEl>
                        <p:sldTgt/>
                      </p:tgtEl>
                    </p:cond>
                    <p:cond evt="onStopAudio" delay="0">
                      <p:tgtEl>
                        <p:sldTgt/>
                      </p:tgtEl>
                    </p:cond>
                  </p:endCondLst>
                </p:cTn>
                <p:tgtEl>
                  <p:spTgt spid="12"/>
                </p:tgtEl>
              </p:cMediaNode>
            </p:audio>
          </p:childTnLst>
        </p:cTn>
      </p:par>
    </p:tnLst>
    <p:bldLst>
      <p:bldP spid="5" grpId="0" animBg="1"/>
      <p:bldP spid="6" grpId="0" animBg="1"/>
      <p:bldP spid="7" grpId="0" animBg="1"/>
      <p:bldP spid="8"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extBox 2"/>
          <p:cNvSpPr txBox="1">
            <a:spLocks noChangeArrowheads="1"/>
          </p:cNvSpPr>
          <p:nvPr/>
        </p:nvSpPr>
        <p:spPr bwMode="auto">
          <a:xfrm>
            <a:off x="2209142" y="381374"/>
            <a:ext cx="4878592" cy="1075238"/>
          </a:xfrm>
          <a:prstGeom prst="rect">
            <a:avLst/>
          </a:prstGeom>
          <a:solidFill>
            <a:srgbClr val="92D050"/>
          </a:solidFill>
          <a:ln w="9525">
            <a:noFill/>
            <a:miter lim="800000"/>
          </a:ln>
        </p:spPr>
        <p:txBody>
          <a:bodyPr lIns="96762" tIns="48381" rIns="96762" bIns="48381">
            <a:spAutoFit/>
          </a:bodyPr>
          <a:lstStyle/>
          <a:p>
            <a:pPr algn="ctr">
              <a:defRPr/>
            </a:pPr>
            <a:r>
              <a:rPr lang="en-US" altLang="zh-CN" sz="6300" dirty="0">
                <a:latin typeface="+mn-lt"/>
                <a:ea typeface="+mj-ea"/>
              </a:rPr>
              <a:t>Role play</a:t>
            </a:r>
            <a:endParaRPr lang="zh-CN" altLang="en-US" sz="6300" dirty="0">
              <a:latin typeface="+mn-lt"/>
              <a:ea typeface="+mj-ea"/>
            </a:endParaRPr>
          </a:p>
        </p:txBody>
      </p:sp>
      <p:pic>
        <p:nvPicPr>
          <p:cNvPr id="13315" name="图片 4" descr="P20 1.jpg"/>
          <p:cNvPicPr>
            <a:picLocks noChangeAspect="1"/>
          </p:cNvPicPr>
          <p:nvPr/>
        </p:nvPicPr>
        <p:blipFill>
          <a:blip r:embed="rId2" cstate="email"/>
          <a:srcRect/>
          <a:stretch>
            <a:fillRect/>
          </a:stretch>
        </p:blipFill>
        <p:spPr bwMode="auto">
          <a:xfrm>
            <a:off x="1" y="1827904"/>
            <a:ext cx="4648438" cy="32525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16" name="图片 5" descr="P20 2.jpg"/>
          <p:cNvPicPr>
            <a:picLocks noChangeAspect="1"/>
          </p:cNvPicPr>
          <p:nvPr/>
        </p:nvPicPr>
        <p:blipFill>
          <a:blip r:embed="rId3" cstate="email"/>
          <a:srcRect/>
          <a:stretch>
            <a:fillRect/>
          </a:stretch>
        </p:blipFill>
        <p:spPr bwMode="auto">
          <a:xfrm>
            <a:off x="4495562" y="1827905"/>
            <a:ext cx="4648438" cy="33231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TextBox 2"/>
          <p:cNvSpPr txBox="1">
            <a:spLocks noChangeArrowheads="1"/>
          </p:cNvSpPr>
          <p:nvPr/>
        </p:nvSpPr>
        <p:spPr bwMode="auto">
          <a:xfrm>
            <a:off x="827584" y="620688"/>
            <a:ext cx="7292688" cy="4006940"/>
          </a:xfrm>
          <a:prstGeom prst="rect">
            <a:avLst/>
          </a:prstGeom>
          <a:noFill/>
          <a:ln w="9525">
            <a:noFill/>
            <a:miter lim="800000"/>
          </a:ln>
        </p:spPr>
        <p:txBody>
          <a:bodyPr lIns="96762" tIns="48381" rIns="96762" bIns="48381">
            <a:spAutoFit/>
          </a:bodyPr>
          <a:lstStyle/>
          <a:p>
            <a:pPr algn="ctr">
              <a:defRPr/>
            </a:pPr>
            <a:r>
              <a:rPr lang="en-US" altLang="zh-CN" sz="4200" b="1" dirty="0">
                <a:solidFill>
                  <a:srgbClr val="FF0000"/>
                </a:solidFill>
                <a:latin typeface="+mj-lt"/>
                <a:ea typeface="宋体" panose="02010600030101010101" pitchFamily="2" charset="-122"/>
              </a:rPr>
              <a:t>Summary</a:t>
            </a:r>
          </a:p>
          <a:p>
            <a:pPr>
              <a:defRPr/>
            </a:pPr>
            <a:r>
              <a:rPr lang="zh-CN" altLang="en-US" sz="4200" b="1" dirty="0">
                <a:latin typeface="+mj-lt"/>
                <a:ea typeface="宋体" panose="02010600030101010101" pitchFamily="2" charset="-122"/>
              </a:rPr>
              <a:t>一日三餐用语</a:t>
            </a:r>
            <a:r>
              <a:rPr lang="en-US" altLang="zh-CN" sz="4200" b="1" dirty="0">
                <a:latin typeface="+mj-lt"/>
                <a:ea typeface="宋体" panose="02010600030101010101" pitchFamily="2" charset="-122"/>
              </a:rPr>
              <a:t>:</a:t>
            </a:r>
          </a:p>
          <a:p>
            <a:pPr>
              <a:defRPr/>
            </a:pPr>
            <a:r>
              <a:rPr lang="en-US" altLang="zh-CN" sz="3400" dirty="0"/>
              <a:t>—Dinner is ready.</a:t>
            </a:r>
            <a:endParaRPr lang="zh-CN" altLang="zh-CN" sz="3400" dirty="0"/>
          </a:p>
          <a:p>
            <a:pPr>
              <a:defRPr/>
            </a:pPr>
            <a:r>
              <a:rPr lang="en-US" altLang="zh-CN" sz="3400" dirty="0"/>
              <a:t>—What’s for dinner?</a:t>
            </a:r>
            <a:endParaRPr lang="zh-CN" altLang="zh-CN" sz="3400" dirty="0"/>
          </a:p>
          <a:p>
            <a:pPr>
              <a:defRPr/>
            </a:pPr>
            <a:r>
              <a:rPr lang="en-US" altLang="zh-CN" sz="3400" dirty="0"/>
              <a:t>—We have…</a:t>
            </a:r>
            <a:endParaRPr lang="zh-CN" altLang="zh-CN" sz="3400" dirty="0"/>
          </a:p>
          <a:p>
            <a:pPr>
              <a:defRPr/>
            </a:pPr>
            <a:r>
              <a:rPr lang="en-US" altLang="zh-CN" sz="3400" dirty="0"/>
              <a:t>—Do you have</a:t>
            </a:r>
            <a:r>
              <a:rPr lang="en-US" altLang="zh-CN" sz="3400" dirty="0" smtClean="0"/>
              <a:t>…? </a:t>
            </a:r>
            <a:endParaRPr lang="zh-CN" altLang="zh-CN" sz="3400" dirty="0"/>
          </a:p>
          <a:p>
            <a:pPr>
              <a:defRPr/>
            </a:pPr>
            <a:r>
              <a:rPr lang="en-US" altLang="zh-CN" sz="3400" dirty="0"/>
              <a:t>—No, we don’t / Very little.</a:t>
            </a:r>
            <a:endParaRPr lang="zh-CN" altLang="zh-CN" sz="3400" dirty="0"/>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171"/>
                                        </p:tgtEl>
                                        <p:attrNameLst>
                                          <p:attrName>style.visibility</p:attrName>
                                        </p:attrNameLst>
                                      </p:cBhvr>
                                      <p:to>
                                        <p:strVal val="visible"/>
                                      </p:to>
                                    </p:set>
                                    <p:anim calcmode="lin" valueType="num">
                                      <p:cBhvr additive="base">
                                        <p:cTn id="7" dur="500" fill="hold"/>
                                        <p:tgtEl>
                                          <p:spTgt spid="7171"/>
                                        </p:tgtEl>
                                        <p:attrNameLst>
                                          <p:attrName>ppt_x</p:attrName>
                                        </p:attrNameLst>
                                      </p:cBhvr>
                                      <p:tavLst>
                                        <p:tav tm="0">
                                          <p:val>
                                            <p:strVal val="#ppt_x"/>
                                          </p:val>
                                        </p:tav>
                                        <p:tav tm="100000">
                                          <p:val>
                                            <p:strVal val="#ppt_x"/>
                                          </p:val>
                                        </p:tav>
                                      </p:tavLst>
                                    </p:anim>
                                    <p:anim calcmode="lin" valueType="num">
                                      <p:cBhvr additive="base">
                                        <p:cTn id="8" dur="500" fill="hold"/>
                                        <p:tgtEl>
                                          <p:spTgt spid="717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71"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extBox 4"/>
          <p:cNvSpPr txBox="1">
            <a:spLocks noChangeArrowheads="1"/>
          </p:cNvSpPr>
          <p:nvPr/>
        </p:nvSpPr>
        <p:spPr bwMode="auto">
          <a:xfrm>
            <a:off x="3966376" y="4033822"/>
            <a:ext cx="833258" cy="374706"/>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6762" tIns="48381" rIns="96762" bIns="48381">
            <a:spAutoFit/>
          </a:bodyPr>
          <a:lstStyle>
            <a:lvl1pPr>
              <a:defRPr>
                <a:solidFill>
                  <a:schemeClr val="tx1"/>
                </a:solidFill>
                <a:latin typeface="Arial" panose="020B0604020202020204" pitchFamily="34" charset="0"/>
                <a:ea typeface="华文行楷" panose="02010800040101010101" pitchFamily="2" charset="-122"/>
              </a:defRPr>
            </a:lvl1pPr>
            <a:lvl2pPr marL="742950" indent="-285750">
              <a:defRPr>
                <a:solidFill>
                  <a:schemeClr val="tx1"/>
                </a:solidFill>
                <a:latin typeface="Arial" panose="020B0604020202020204" pitchFamily="34" charset="0"/>
                <a:ea typeface="华文行楷" panose="02010800040101010101" pitchFamily="2" charset="-122"/>
              </a:defRPr>
            </a:lvl2pPr>
            <a:lvl3pPr marL="1143000" indent="-228600">
              <a:defRPr>
                <a:solidFill>
                  <a:schemeClr val="tx1"/>
                </a:solidFill>
                <a:latin typeface="Arial" panose="020B0604020202020204" pitchFamily="34" charset="0"/>
                <a:ea typeface="华文行楷" panose="02010800040101010101" pitchFamily="2" charset="-122"/>
              </a:defRPr>
            </a:lvl3pPr>
            <a:lvl4pPr marL="1600200" indent="-228600">
              <a:defRPr>
                <a:solidFill>
                  <a:schemeClr val="tx1"/>
                </a:solidFill>
                <a:latin typeface="Arial" panose="020B0604020202020204" pitchFamily="34" charset="0"/>
                <a:ea typeface="华文行楷" panose="02010800040101010101" pitchFamily="2" charset="-122"/>
              </a:defRPr>
            </a:lvl4pPr>
            <a:lvl5pPr marL="2057400" indent="-228600">
              <a:defRPr>
                <a:solidFill>
                  <a:schemeClr val="tx1"/>
                </a:solidFill>
                <a:latin typeface="Arial" panose="020B0604020202020204" pitchFamily="34" charset="0"/>
                <a:ea typeface="华文行楷" panose="02010800040101010101" pitchFamily="2" charset="-122"/>
              </a:defRPr>
            </a:lvl5pPr>
            <a:lvl6pPr marL="2514600" indent="-228600" eaLnBrk="0" fontAlgn="base" hangingPunct="0">
              <a:spcBef>
                <a:spcPct val="0"/>
              </a:spcBef>
              <a:spcAft>
                <a:spcPct val="0"/>
              </a:spcAft>
              <a:buSzPct val="100000"/>
              <a:buFont typeface="Arial" panose="020B0604020202020204" pitchFamily="34" charset="0"/>
              <a:defRPr>
                <a:solidFill>
                  <a:schemeClr val="tx1"/>
                </a:solidFill>
                <a:latin typeface="Arial" panose="020B0604020202020204" pitchFamily="34" charset="0"/>
                <a:ea typeface="华文行楷" panose="02010800040101010101" pitchFamily="2" charset="-122"/>
              </a:defRPr>
            </a:lvl6pPr>
            <a:lvl7pPr marL="2971800" indent="-228600" eaLnBrk="0" fontAlgn="base" hangingPunct="0">
              <a:spcBef>
                <a:spcPct val="0"/>
              </a:spcBef>
              <a:spcAft>
                <a:spcPct val="0"/>
              </a:spcAft>
              <a:buSzPct val="100000"/>
              <a:buFont typeface="Arial" panose="020B0604020202020204" pitchFamily="34" charset="0"/>
              <a:defRPr>
                <a:solidFill>
                  <a:schemeClr val="tx1"/>
                </a:solidFill>
                <a:latin typeface="Arial" panose="020B0604020202020204" pitchFamily="34" charset="0"/>
                <a:ea typeface="华文行楷" panose="02010800040101010101" pitchFamily="2" charset="-122"/>
              </a:defRPr>
            </a:lvl7pPr>
            <a:lvl8pPr marL="3429000" indent="-228600" eaLnBrk="0" fontAlgn="base" hangingPunct="0">
              <a:spcBef>
                <a:spcPct val="0"/>
              </a:spcBef>
              <a:spcAft>
                <a:spcPct val="0"/>
              </a:spcAft>
              <a:buSzPct val="100000"/>
              <a:buFont typeface="Arial" panose="020B0604020202020204" pitchFamily="34" charset="0"/>
              <a:defRPr>
                <a:solidFill>
                  <a:schemeClr val="tx1"/>
                </a:solidFill>
                <a:latin typeface="Arial" panose="020B0604020202020204" pitchFamily="34" charset="0"/>
                <a:ea typeface="华文行楷" panose="02010800040101010101" pitchFamily="2" charset="-122"/>
              </a:defRPr>
            </a:lvl8pPr>
            <a:lvl9pPr marL="3886200" indent="-228600" eaLnBrk="0" fontAlgn="base" hangingPunct="0">
              <a:spcBef>
                <a:spcPct val="0"/>
              </a:spcBef>
              <a:spcAft>
                <a:spcPct val="0"/>
              </a:spcAft>
              <a:buSzPct val="100000"/>
              <a:buFont typeface="Arial" panose="020B0604020202020204" pitchFamily="34" charset="0"/>
              <a:defRPr>
                <a:solidFill>
                  <a:schemeClr val="tx1"/>
                </a:solidFill>
                <a:latin typeface="Arial" panose="020B0604020202020204" pitchFamily="34" charset="0"/>
                <a:ea typeface="华文行楷" panose="02010800040101010101" pitchFamily="2" charset="-122"/>
              </a:defRPr>
            </a:lvl9pPr>
          </a:lstStyle>
          <a:p>
            <a:endParaRPr lang="zh-CN" altLang="en-US"/>
          </a:p>
        </p:txBody>
      </p:sp>
      <p:sp>
        <p:nvSpPr>
          <p:cNvPr id="15363" name="TextBox 11"/>
          <p:cNvSpPr txBox="1">
            <a:spLocks noChangeArrowheads="1"/>
          </p:cNvSpPr>
          <p:nvPr/>
        </p:nvSpPr>
        <p:spPr bwMode="auto">
          <a:xfrm>
            <a:off x="1676596" y="1295326"/>
            <a:ext cx="4038614" cy="6199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6762" tIns="48381" rIns="96762" bIns="48381">
            <a:spAutoFit/>
          </a:bodyPr>
          <a:lstStyle>
            <a:lvl1pPr>
              <a:defRPr>
                <a:solidFill>
                  <a:schemeClr val="tx1"/>
                </a:solidFill>
                <a:latin typeface="Arial" panose="020B0604020202020204" pitchFamily="34" charset="0"/>
                <a:ea typeface="华文行楷" panose="02010800040101010101" pitchFamily="2" charset="-122"/>
              </a:defRPr>
            </a:lvl1pPr>
            <a:lvl2pPr marL="742950" indent="-285750">
              <a:defRPr>
                <a:solidFill>
                  <a:schemeClr val="tx1"/>
                </a:solidFill>
                <a:latin typeface="Arial" panose="020B0604020202020204" pitchFamily="34" charset="0"/>
                <a:ea typeface="华文行楷" panose="02010800040101010101" pitchFamily="2" charset="-122"/>
              </a:defRPr>
            </a:lvl2pPr>
            <a:lvl3pPr marL="1143000" indent="-228600">
              <a:defRPr>
                <a:solidFill>
                  <a:schemeClr val="tx1"/>
                </a:solidFill>
                <a:latin typeface="Arial" panose="020B0604020202020204" pitchFamily="34" charset="0"/>
                <a:ea typeface="华文行楷" panose="02010800040101010101" pitchFamily="2" charset="-122"/>
              </a:defRPr>
            </a:lvl3pPr>
            <a:lvl4pPr marL="1600200" indent="-228600">
              <a:defRPr>
                <a:solidFill>
                  <a:schemeClr val="tx1"/>
                </a:solidFill>
                <a:latin typeface="Arial" panose="020B0604020202020204" pitchFamily="34" charset="0"/>
                <a:ea typeface="华文行楷" panose="02010800040101010101" pitchFamily="2" charset="-122"/>
              </a:defRPr>
            </a:lvl4pPr>
            <a:lvl5pPr marL="2057400" indent="-228600">
              <a:defRPr>
                <a:solidFill>
                  <a:schemeClr val="tx1"/>
                </a:solidFill>
                <a:latin typeface="Arial" panose="020B0604020202020204" pitchFamily="34" charset="0"/>
                <a:ea typeface="华文行楷" panose="02010800040101010101" pitchFamily="2" charset="-122"/>
              </a:defRPr>
            </a:lvl5pPr>
            <a:lvl6pPr marL="2514600" indent="-228600" eaLnBrk="0" fontAlgn="base" hangingPunct="0">
              <a:spcBef>
                <a:spcPct val="0"/>
              </a:spcBef>
              <a:spcAft>
                <a:spcPct val="0"/>
              </a:spcAft>
              <a:buSzPct val="100000"/>
              <a:buFont typeface="Arial" panose="020B0604020202020204" pitchFamily="34" charset="0"/>
              <a:defRPr>
                <a:solidFill>
                  <a:schemeClr val="tx1"/>
                </a:solidFill>
                <a:latin typeface="Arial" panose="020B0604020202020204" pitchFamily="34" charset="0"/>
                <a:ea typeface="华文行楷" panose="02010800040101010101" pitchFamily="2" charset="-122"/>
              </a:defRPr>
            </a:lvl6pPr>
            <a:lvl7pPr marL="2971800" indent="-228600" eaLnBrk="0" fontAlgn="base" hangingPunct="0">
              <a:spcBef>
                <a:spcPct val="0"/>
              </a:spcBef>
              <a:spcAft>
                <a:spcPct val="0"/>
              </a:spcAft>
              <a:buSzPct val="100000"/>
              <a:buFont typeface="Arial" panose="020B0604020202020204" pitchFamily="34" charset="0"/>
              <a:defRPr>
                <a:solidFill>
                  <a:schemeClr val="tx1"/>
                </a:solidFill>
                <a:latin typeface="Arial" panose="020B0604020202020204" pitchFamily="34" charset="0"/>
                <a:ea typeface="华文行楷" panose="02010800040101010101" pitchFamily="2" charset="-122"/>
              </a:defRPr>
            </a:lvl7pPr>
            <a:lvl8pPr marL="3429000" indent="-228600" eaLnBrk="0" fontAlgn="base" hangingPunct="0">
              <a:spcBef>
                <a:spcPct val="0"/>
              </a:spcBef>
              <a:spcAft>
                <a:spcPct val="0"/>
              </a:spcAft>
              <a:buSzPct val="100000"/>
              <a:buFont typeface="Arial" panose="020B0604020202020204" pitchFamily="34" charset="0"/>
              <a:defRPr>
                <a:solidFill>
                  <a:schemeClr val="tx1"/>
                </a:solidFill>
                <a:latin typeface="Arial" panose="020B0604020202020204" pitchFamily="34" charset="0"/>
                <a:ea typeface="华文行楷" panose="02010800040101010101" pitchFamily="2" charset="-122"/>
              </a:defRPr>
            </a:lvl8pPr>
            <a:lvl9pPr marL="3886200" indent="-228600" eaLnBrk="0" fontAlgn="base" hangingPunct="0">
              <a:spcBef>
                <a:spcPct val="0"/>
              </a:spcBef>
              <a:spcAft>
                <a:spcPct val="0"/>
              </a:spcAft>
              <a:buSzPct val="100000"/>
              <a:buFont typeface="Arial" panose="020B0604020202020204" pitchFamily="34" charset="0"/>
              <a:defRPr>
                <a:solidFill>
                  <a:schemeClr val="tx1"/>
                </a:solidFill>
                <a:latin typeface="Arial" panose="020B0604020202020204" pitchFamily="34" charset="0"/>
                <a:ea typeface="华文行楷" panose="02010800040101010101" pitchFamily="2" charset="-122"/>
              </a:defRPr>
            </a:lvl9pPr>
          </a:lstStyle>
          <a:p>
            <a:r>
              <a:rPr lang="en-US" altLang="zh-CN" sz="3400">
                <a:solidFill>
                  <a:srgbClr val="FF0000"/>
                </a:solidFill>
              </a:rPr>
              <a:t>Play a game</a:t>
            </a:r>
            <a:endParaRPr lang="zh-CN" altLang="en-US" sz="3400">
              <a:solidFill>
                <a:srgbClr val="FF0000"/>
              </a:solidFill>
            </a:endParaRPr>
          </a:p>
        </p:txBody>
      </p:sp>
      <p:pic>
        <p:nvPicPr>
          <p:cNvPr id="15364" name="Picture 6"/>
          <p:cNvPicPr>
            <a:picLocks noChangeAspect="1" noChangeArrowheads="1"/>
          </p:cNvPicPr>
          <p:nvPr/>
        </p:nvPicPr>
        <p:blipFill>
          <a:blip r:embed="rId2"/>
          <a:srcRect/>
          <a:stretch>
            <a:fillRect/>
          </a:stretch>
        </p:blipFill>
        <p:spPr bwMode="auto">
          <a:xfrm>
            <a:off x="1448122" y="0"/>
            <a:ext cx="3722782" cy="9139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65" name="Picture 7"/>
          <p:cNvPicPr>
            <a:picLocks noChangeAspect="1" noChangeArrowheads="1"/>
          </p:cNvPicPr>
          <p:nvPr/>
        </p:nvPicPr>
        <p:blipFill>
          <a:blip r:embed="rId3"/>
          <a:srcRect/>
          <a:stretch>
            <a:fillRect/>
          </a:stretch>
        </p:blipFill>
        <p:spPr bwMode="auto">
          <a:xfrm>
            <a:off x="1523721" y="989555"/>
            <a:ext cx="7353166" cy="49326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extBox 4"/>
          <p:cNvSpPr txBox="1">
            <a:spLocks noChangeArrowheads="1"/>
          </p:cNvSpPr>
          <p:nvPr/>
        </p:nvSpPr>
        <p:spPr bwMode="auto">
          <a:xfrm>
            <a:off x="3966376" y="4033822"/>
            <a:ext cx="833258" cy="374706"/>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6762" tIns="48381" rIns="96762" bIns="48381">
            <a:spAutoFit/>
          </a:bodyPr>
          <a:lstStyle>
            <a:lvl1pPr>
              <a:defRPr>
                <a:solidFill>
                  <a:schemeClr val="tx1"/>
                </a:solidFill>
                <a:latin typeface="Arial" panose="020B0604020202020204" pitchFamily="34" charset="0"/>
                <a:ea typeface="华文行楷" panose="02010800040101010101" pitchFamily="2" charset="-122"/>
              </a:defRPr>
            </a:lvl1pPr>
            <a:lvl2pPr marL="742950" indent="-285750">
              <a:defRPr>
                <a:solidFill>
                  <a:schemeClr val="tx1"/>
                </a:solidFill>
                <a:latin typeface="Arial" panose="020B0604020202020204" pitchFamily="34" charset="0"/>
                <a:ea typeface="华文行楷" panose="02010800040101010101" pitchFamily="2" charset="-122"/>
              </a:defRPr>
            </a:lvl2pPr>
            <a:lvl3pPr marL="1143000" indent="-228600">
              <a:defRPr>
                <a:solidFill>
                  <a:schemeClr val="tx1"/>
                </a:solidFill>
                <a:latin typeface="Arial" panose="020B0604020202020204" pitchFamily="34" charset="0"/>
                <a:ea typeface="华文行楷" panose="02010800040101010101" pitchFamily="2" charset="-122"/>
              </a:defRPr>
            </a:lvl3pPr>
            <a:lvl4pPr marL="1600200" indent="-228600">
              <a:defRPr>
                <a:solidFill>
                  <a:schemeClr val="tx1"/>
                </a:solidFill>
                <a:latin typeface="Arial" panose="020B0604020202020204" pitchFamily="34" charset="0"/>
                <a:ea typeface="华文行楷" panose="02010800040101010101" pitchFamily="2" charset="-122"/>
              </a:defRPr>
            </a:lvl4pPr>
            <a:lvl5pPr marL="2057400" indent="-228600">
              <a:defRPr>
                <a:solidFill>
                  <a:schemeClr val="tx1"/>
                </a:solidFill>
                <a:latin typeface="Arial" panose="020B0604020202020204" pitchFamily="34" charset="0"/>
                <a:ea typeface="华文行楷" panose="02010800040101010101" pitchFamily="2" charset="-122"/>
              </a:defRPr>
            </a:lvl5pPr>
            <a:lvl6pPr marL="2514600" indent="-228600" eaLnBrk="0" fontAlgn="base" hangingPunct="0">
              <a:spcBef>
                <a:spcPct val="0"/>
              </a:spcBef>
              <a:spcAft>
                <a:spcPct val="0"/>
              </a:spcAft>
              <a:buSzPct val="100000"/>
              <a:buFont typeface="Arial" panose="020B0604020202020204" pitchFamily="34" charset="0"/>
              <a:defRPr>
                <a:solidFill>
                  <a:schemeClr val="tx1"/>
                </a:solidFill>
                <a:latin typeface="Arial" panose="020B0604020202020204" pitchFamily="34" charset="0"/>
                <a:ea typeface="华文行楷" panose="02010800040101010101" pitchFamily="2" charset="-122"/>
              </a:defRPr>
            </a:lvl6pPr>
            <a:lvl7pPr marL="2971800" indent="-228600" eaLnBrk="0" fontAlgn="base" hangingPunct="0">
              <a:spcBef>
                <a:spcPct val="0"/>
              </a:spcBef>
              <a:spcAft>
                <a:spcPct val="0"/>
              </a:spcAft>
              <a:buSzPct val="100000"/>
              <a:buFont typeface="Arial" panose="020B0604020202020204" pitchFamily="34" charset="0"/>
              <a:defRPr>
                <a:solidFill>
                  <a:schemeClr val="tx1"/>
                </a:solidFill>
                <a:latin typeface="Arial" panose="020B0604020202020204" pitchFamily="34" charset="0"/>
                <a:ea typeface="华文行楷" panose="02010800040101010101" pitchFamily="2" charset="-122"/>
              </a:defRPr>
            </a:lvl7pPr>
            <a:lvl8pPr marL="3429000" indent="-228600" eaLnBrk="0" fontAlgn="base" hangingPunct="0">
              <a:spcBef>
                <a:spcPct val="0"/>
              </a:spcBef>
              <a:spcAft>
                <a:spcPct val="0"/>
              </a:spcAft>
              <a:buSzPct val="100000"/>
              <a:buFont typeface="Arial" panose="020B0604020202020204" pitchFamily="34" charset="0"/>
              <a:defRPr>
                <a:solidFill>
                  <a:schemeClr val="tx1"/>
                </a:solidFill>
                <a:latin typeface="Arial" panose="020B0604020202020204" pitchFamily="34" charset="0"/>
                <a:ea typeface="华文行楷" panose="02010800040101010101" pitchFamily="2" charset="-122"/>
              </a:defRPr>
            </a:lvl8pPr>
            <a:lvl9pPr marL="3886200" indent="-228600" eaLnBrk="0" fontAlgn="base" hangingPunct="0">
              <a:spcBef>
                <a:spcPct val="0"/>
              </a:spcBef>
              <a:spcAft>
                <a:spcPct val="0"/>
              </a:spcAft>
              <a:buSzPct val="100000"/>
              <a:buFont typeface="Arial" panose="020B0604020202020204" pitchFamily="34" charset="0"/>
              <a:defRPr>
                <a:solidFill>
                  <a:schemeClr val="tx1"/>
                </a:solidFill>
                <a:latin typeface="Arial" panose="020B0604020202020204" pitchFamily="34" charset="0"/>
                <a:ea typeface="华文行楷" panose="02010800040101010101" pitchFamily="2" charset="-122"/>
              </a:defRPr>
            </a:lvl9pPr>
          </a:lstStyle>
          <a:p>
            <a:endParaRPr lang="zh-CN" altLang="en-US"/>
          </a:p>
        </p:txBody>
      </p:sp>
      <p:sp>
        <p:nvSpPr>
          <p:cNvPr id="16387" name="TextBox 11"/>
          <p:cNvSpPr txBox="1">
            <a:spLocks noChangeArrowheads="1"/>
          </p:cNvSpPr>
          <p:nvPr/>
        </p:nvSpPr>
        <p:spPr bwMode="auto">
          <a:xfrm>
            <a:off x="1523721" y="913952"/>
            <a:ext cx="6325033" cy="6199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6762" tIns="48381" rIns="96762" bIns="48381">
            <a:spAutoFit/>
          </a:bodyPr>
          <a:lstStyle>
            <a:lvl1pPr>
              <a:defRPr>
                <a:solidFill>
                  <a:schemeClr val="tx1"/>
                </a:solidFill>
                <a:latin typeface="Arial" panose="020B0604020202020204" pitchFamily="34" charset="0"/>
                <a:ea typeface="华文行楷" panose="02010800040101010101" pitchFamily="2" charset="-122"/>
              </a:defRPr>
            </a:lvl1pPr>
            <a:lvl2pPr marL="742950" indent="-285750">
              <a:defRPr>
                <a:solidFill>
                  <a:schemeClr val="tx1"/>
                </a:solidFill>
                <a:latin typeface="Arial" panose="020B0604020202020204" pitchFamily="34" charset="0"/>
                <a:ea typeface="华文行楷" panose="02010800040101010101" pitchFamily="2" charset="-122"/>
              </a:defRPr>
            </a:lvl2pPr>
            <a:lvl3pPr marL="1143000" indent="-228600">
              <a:defRPr>
                <a:solidFill>
                  <a:schemeClr val="tx1"/>
                </a:solidFill>
                <a:latin typeface="Arial" panose="020B0604020202020204" pitchFamily="34" charset="0"/>
                <a:ea typeface="华文行楷" panose="02010800040101010101" pitchFamily="2" charset="-122"/>
              </a:defRPr>
            </a:lvl3pPr>
            <a:lvl4pPr marL="1600200" indent="-228600">
              <a:defRPr>
                <a:solidFill>
                  <a:schemeClr val="tx1"/>
                </a:solidFill>
                <a:latin typeface="Arial" panose="020B0604020202020204" pitchFamily="34" charset="0"/>
                <a:ea typeface="华文行楷" panose="02010800040101010101" pitchFamily="2" charset="-122"/>
              </a:defRPr>
            </a:lvl4pPr>
            <a:lvl5pPr marL="2057400" indent="-228600">
              <a:defRPr>
                <a:solidFill>
                  <a:schemeClr val="tx1"/>
                </a:solidFill>
                <a:latin typeface="Arial" panose="020B0604020202020204" pitchFamily="34" charset="0"/>
                <a:ea typeface="华文行楷" panose="02010800040101010101" pitchFamily="2" charset="-122"/>
              </a:defRPr>
            </a:lvl5pPr>
            <a:lvl6pPr marL="2514600" indent="-228600" eaLnBrk="0" fontAlgn="base" hangingPunct="0">
              <a:spcBef>
                <a:spcPct val="0"/>
              </a:spcBef>
              <a:spcAft>
                <a:spcPct val="0"/>
              </a:spcAft>
              <a:buSzPct val="100000"/>
              <a:buFont typeface="Arial" panose="020B0604020202020204" pitchFamily="34" charset="0"/>
              <a:defRPr>
                <a:solidFill>
                  <a:schemeClr val="tx1"/>
                </a:solidFill>
                <a:latin typeface="Arial" panose="020B0604020202020204" pitchFamily="34" charset="0"/>
                <a:ea typeface="华文行楷" panose="02010800040101010101" pitchFamily="2" charset="-122"/>
              </a:defRPr>
            </a:lvl6pPr>
            <a:lvl7pPr marL="2971800" indent="-228600" eaLnBrk="0" fontAlgn="base" hangingPunct="0">
              <a:spcBef>
                <a:spcPct val="0"/>
              </a:spcBef>
              <a:spcAft>
                <a:spcPct val="0"/>
              </a:spcAft>
              <a:buSzPct val="100000"/>
              <a:buFont typeface="Arial" panose="020B0604020202020204" pitchFamily="34" charset="0"/>
              <a:defRPr>
                <a:solidFill>
                  <a:schemeClr val="tx1"/>
                </a:solidFill>
                <a:latin typeface="Arial" panose="020B0604020202020204" pitchFamily="34" charset="0"/>
                <a:ea typeface="华文行楷" panose="02010800040101010101" pitchFamily="2" charset="-122"/>
              </a:defRPr>
            </a:lvl7pPr>
            <a:lvl8pPr marL="3429000" indent="-228600" eaLnBrk="0" fontAlgn="base" hangingPunct="0">
              <a:spcBef>
                <a:spcPct val="0"/>
              </a:spcBef>
              <a:spcAft>
                <a:spcPct val="0"/>
              </a:spcAft>
              <a:buSzPct val="100000"/>
              <a:buFont typeface="Arial" panose="020B0604020202020204" pitchFamily="34" charset="0"/>
              <a:defRPr>
                <a:solidFill>
                  <a:schemeClr val="tx1"/>
                </a:solidFill>
                <a:latin typeface="Arial" panose="020B0604020202020204" pitchFamily="34" charset="0"/>
                <a:ea typeface="华文行楷" panose="02010800040101010101" pitchFamily="2" charset="-122"/>
              </a:defRPr>
            </a:lvl8pPr>
            <a:lvl9pPr marL="3886200" indent="-228600" eaLnBrk="0" fontAlgn="base" hangingPunct="0">
              <a:spcBef>
                <a:spcPct val="0"/>
              </a:spcBef>
              <a:spcAft>
                <a:spcPct val="0"/>
              </a:spcAft>
              <a:buSzPct val="100000"/>
              <a:buFont typeface="Arial" panose="020B0604020202020204" pitchFamily="34" charset="0"/>
              <a:defRPr>
                <a:solidFill>
                  <a:schemeClr val="tx1"/>
                </a:solidFill>
                <a:latin typeface="Arial" panose="020B0604020202020204" pitchFamily="34" charset="0"/>
                <a:ea typeface="华文行楷" panose="02010800040101010101" pitchFamily="2" charset="-122"/>
              </a:defRPr>
            </a:lvl9pPr>
          </a:lstStyle>
          <a:p>
            <a:r>
              <a:rPr lang="en-US" altLang="zh-CN" sz="3400" dirty="0">
                <a:solidFill>
                  <a:srgbClr val="FF0000"/>
                </a:solidFill>
              </a:rPr>
              <a:t>Think, match and talk</a:t>
            </a:r>
            <a:endParaRPr lang="zh-CN" altLang="en-US" sz="3400" dirty="0">
              <a:solidFill>
                <a:srgbClr val="FF0000"/>
              </a:solidFill>
            </a:endParaRPr>
          </a:p>
        </p:txBody>
      </p:sp>
      <p:pic>
        <p:nvPicPr>
          <p:cNvPr id="16388" name="Picture 6"/>
          <p:cNvPicPr>
            <a:picLocks noChangeAspect="1" noChangeArrowheads="1"/>
          </p:cNvPicPr>
          <p:nvPr/>
        </p:nvPicPr>
        <p:blipFill>
          <a:blip r:embed="rId2"/>
          <a:srcRect/>
          <a:stretch>
            <a:fillRect/>
          </a:stretch>
        </p:blipFill>
        <p:spPr bwMode="auto">
          <a:xfrm>
            <a:off x="1448122" y="0"/>
            <a:ext cx="3722782" cy="9139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389" name="Picture 2"/>
          <p:cNvPicPr>
            <a:picLocks noChangeAspect="1" noChangeArrowheads="1"/>
          </p:cNvPicPr>
          <p:nvPr/>
        </p:nvPicPr>
        <p:blipFill>
          <a:blip r:embed="rId3"/>
          <a:srcRect/>
          <a:stretch>
            <a:fillRect/>
          </a:stretch>
        </p:blipFill>
        <p:spPr bwMode="auto">
          <a:xfrm>
            <a:off x="1599319" y="1599416"/>
            <a:ext cx="6859260" cy="48368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extBox 20"/>
          <p:cNvSpPr txBox="1">
            <a:spLocks noChangeArrowheads="1"/>
          </p:cNvSpPr>
          <p:nvPr/>
        </p:nvSpPr>
        <p:spPr bwMode="auto">
          <a:xfrm>
            <a:off x="1320445" y="556100"/>
            <a:ext cx="7823555" cy="6837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6762" tIns="48381" rIns="96762" bIns="48381">
            <a:spAutoFit/>
          </a:bodyPr>
          <a:lstStyle>
            <a:lvl1pPr>
              <a:defRPr>
                <a:solidFill>
                  <a:schemeClr val="tx1"/>
                </a:solidFill>
                <a:latin typeface="Arial" panose="020B0604020202020204" pitchFamily="34" charset="0"/>
                <a:ea typeface="华文行楷" panose="02010800040101010101" pitchFamily="2" charset="-122"/>
              </a:defRPr>
            </a:lvl1pPr>
            <a:lvl2pPr marL="742950" indent="-285750">
              <a:defRPr>
                <a:solidFill>
                  <a:schemeClr val="tx1"/>
                </a:solidFill>
                <a:latin typeface="Arial" panose="020B0604020202020204" pitchFamily="34" charset="0"/>
                <a:ea typeface="华文行楷" panose="02010800040101010101" pitchFamily="2" charset="-122"/>
              </a:defRPr>
            </a:lvl2pPr>
            <a:lvl3pPr marL="1143000" indent="-228600">
              <a:defRPr>
                <a:solidFill>
                  <a:schemeClr val="tx1"/>
                </a:solidFill>
                <a:latin typeface="Arial" panose="020B0604020202020204" pitchFamily="34" charset="0"/>
                <a:ea typeface="华文行楷" panose="02010800040101010101" pitchFamily="2" charset="-122"/>
              </a:defRPr>
            </a:lvl3pPr>
            <a:lvl4pPr marL="1600200" indent="-228600">
              <a:defRPr>
                <a:solidFill>
                  <a:schemeClr val="tx1"/>
                </a:solidFill>
                <a:latin typeface="Arial" panose="020B0604020202020204" pitchFamily="34" charset="0"/>
                <a:ea typeface="华文行楷" panose="02010800040101010101" pitchFamily="2" charset="-122"/>
              </a:defRPr>
            </a:lvl4pPr>
            <a:lvl5pPr marL="2057400" indent="-228600">
              <a:defRPr>
                <a:solidFill>
                  <a:schemeClr val="tx1"/>
                </a:solidFill>
                <a:latin typeface="Arial" panose="020B0604020202020204" pitchFamily="34" charset="0"/>
                <a:ea typeface="华文行楷" panose="02010800040101010101" pitchFamily="2" charset="-122"/>
              </a:defRPr>
            </a:lvl5pPr>
            <a:lvl6pPr marL="2514600" indent="-228600" eaLnBrk="0" fontAlgn="base" hangingPunct="0">
              <a:spcBef>
                <a:spcPct val="0"/>
              </a:spcBef>
              <a:spcAft>
                <a:spcPct val="0"/>
              </a:spcAft>
              <a:buSzPct val="100000"/>
              <a:buFont typeface="Arial" panose="020B0604020202020204" pitchFamily="34" charset="0"/>
              <a:defRPr>
                <a:solidFill>
                  <a:schemeClr val="tx1"/>
                </a:solidFill>
                <a:latin typeface="Arial" panose="020B0604020202020204" pitchFamily="34" charset="0"/>
                <a:ea typeface="华文行楷" panose="02010800040101010101" pitchFamily="2" charset="-122"/>
              </a:defRPr>
            </a:lvl6pPr>
            <a:lvl7pPr marL="2971800" indent="-228600" eaLnBrk="0" fontAlgn="base" hangingPunct="0">
              <a:spcBef>
                <a:spcPct val="0"/>
              </a:spcBef>
              <a:spcAft>
                <a:spcPct val="0"/>
              </a:spcAft>
              <a:buSzPct val="100000"/>
              <a:buFont typeface="Arial" panose="020B0604020202020204" pitchFamily="34" charset="0"/>
              <a:defRPr>
                <a:solidFill>
                  <a:schemeClr val="tx1"/>
                </a:solidFill>
                <a:latin typeface="Arial" panose="020B0604020202020204" pitchFamily="34" charset="0"/>
                <a:ea typeface="华文行楷" panose="02010800040101010101" pitchFamily="2" charset="-122"/>
              </a:defRPr>
            </a:lvl7pPr>
            <a:lvl8pPr marL="3429000" indent="-228600" eaLnBrk="0" fontAlgn="base" hangingPunct="0">
              <a:spcBef>
                <a:spcPct val="0"/>
              </a:spcBef>
              <a:spcAft>
                <a:spcPct val="0"/>
              </a:spcAft>
              <a:buSzPct val="100000"/>
              <a:buFont typeface="Arial" panose="020B0604020202020204" pitchFamily="34" charset="0"/>
              <a:defRPr>
                <a:solidFill>
                  <a:schemeClr val="tx1"/>
                </a:solidFill>
                <a:latin typeface="Arial" panose="020B0604020202020204" pitchFamily="34" charset="0"/>
                <a:ea typeface="华文行楷" panose="02010800040101010101" pitchFamily="2" charset="-122"/>
              </a:defRPr>
            </a:lvl8pPr>
            <a:lvl9pPr marL="3886200" indent="-228600" eaLnBrk="0" fontAlgn="base" hangingPunct="0">
              <a:spcBef>
                <a:spcPct val="0"/>
              </a:spcBef>
              <a:spcAft>
                <a:spcPct val="0"/>
              </a:spcAft>
              <a:buSzPct val="100000"/>
              <a:buFont typeface="Arial" panose="020B0604020202020204" pitchFamily="34" charset="0"/>
              <a:defRPr>
                <a:solidFill>
                  <a:schemeClr val="tx1"/>
                </a:solidFill>
                <a:latin typeface="Arial" panose="020B0604020202020204" pitchFamily="34" charset="0"/>
                <a:ea typeface="华文行楷" panose="02010800040101010101" pitchFamily="2" charset="-122"/>
              </a:defRPr>
            </a:lvl9pPr>
          </a:lstStyle>
          <a:p>
            <a:r>
              <a:rPr lang="en-US" altLang="zh-CN" sz="3800"/>
              <a:t>Let’s chant---What’s for breakfast?</a:t>
            </a:r>
          </a:p>
        </p:txBody>
      </p:sp>
      <p:pic>
        <p:nvPicPr>
          <p:cNvPr id="4099" name="Picture 3">
            <a:hlinkClick r:id="rId2" action="ppaction://hlinkfile"/>
          </p:cNvPr>
          <p:cNvPicPr>
            <a:picLocks noChangeAspect="1" noChangeArrowheads="1"/>
          </p:cNvPicPr>
          <p:nvPr/>
        </p:nvPicPr>
        <p:blipFill>
          <a:blip r:embed="rId3"/>
          <a:srcRect/>
          <a:stretch>
            <a:fillRect/>
          </a:stretch>
        </p:blipFill>
        <p:spPr bwMode="auto">
          <a:xfrm>
            <a:off x="2483768" y="1556792"/>
            <a:ext cx="4571159" cy="48990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anim calcmode="lin" valueType="num">
                                      <p:cBhvr additive="base">
                                        <p:cTn id="7" dur="500" fill="hold"/>
                                        <p:tgtEl>
                                          <p:spTgt spid="21"/>
                                        </p:tgtEl>
                                        <p:attrNameLst>
                                          <p:attrName>ppt_x</p:attrName>
                                        </p:attrNameLst>
                                      </p:cBhvr>
                                      <p:tavLst>
                                        <p:tav tm="0">
                                          <p:val>
                                            <p:strVal val="#ppt_x"/>
                                          </p:val>
                                        </p:tav>
                                        <p:tav tm="100000">
                                          <p:val>
                                            <p:strVal val="#ppt_x"/>
                                          </p:val>
                                        </p:tav>
                                      </p:tavLst>
                                    </p:anim>
                                    <p:anim calcmode="lin" valueType="num">
                                      <p:cBhvr additive="base">
                                        <p:cTn id="8" dur="500" fill="hold"/>
                                        <p:tgtEl>
                                          <p:spTgt spid="21"/>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 presetClass="entr" presetSubtype="16" fill="hold" nodeType="clickEffect">
                                  <p:stCondLst>
                                    <p:cond delay="0"/>
                                  </p:stCondLst>
                                  <p:childTnLst>
                                    <p:set>
                                      <p:cBhvr>
                                        <p:cTn id="12" dur="1" fill="hold">
                                          <p:stCondLst>
                                            <p:cond delay="0"/>
                                          </p:stCondLst>
                                        </p:cTn>
                                        <p:tgtEl>
                                          <p:spTgt spid="4099"/>
                                        </p:tgtEl>
                                        <p:attrNameLst>
                                          <p:attrName>style.visibility</p:attrName>
                                        </p:attrNameLst>
                                      </p:cBhvr>
                                      <p:to>
                                        <p:strVal val="visible"/>
                                      </p:to>
                                    </p:set>
                                    <p:animEffect transition="in" filter="box(in)">
                                      <p:cBhvr>
                                        <p:cTn id="13" dur="500"/>
                                        <p:tgtEl>
                                          <p:spTgt spid="409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extBox 20"/>
          <p:cNvSpPr txBox="1"/>
          <p:nvPr/>
        </p:nvSpPr>
        <p:spPr>
          <a:xfrm>
            <a:off x="683568" y="692696"/>
            <a:ext cx="7773156" cy="4191135"/>
          </a:xfrm>
          <a:prstGeom prst="rect">
            <a:avLst/>
          </a:prstGeom>
          <a:noFill/>
        </p:spPr>
        <p:txBody>
          <a:bodyPr lIns="96762" tIns="48381" rIns="96762" bIns="48381">
            <a:spAutoFit/>
          </a:bodyPr>
          <a:lstStyle/>
          <a:p>
            <a:pPr>
              <a:defRPr/>
            </a:pPr>
            <a:r>
              <a:rPr lang="zh-CN" altLang="en-US" sz="4200" b="1" dirty="0">
                <a:latin typeface="+mn-lt"/>
                <a:ea typeface="+mj-ea"/>
              </a:rPr>
              <a:t>教学目标：</a:t>
            </a:r>
            <a:endParaRPr lang="en-US" altLang="zh-CN" sz="4200" b="1" dirty="0">
              <a:latin typeface="+mn-lt"/>
              <a:ea typeface="+mj-ea"/>
            </a:endParaRPr>
          </a:p>
          <a:p>
            <a:pPr>
              <a:defRPr/>
            </a:pPr>
            <a:r>
              <a:rPr lang="en-US" altLang="zh-CN" sz="3200" dirty="0">
                <a:latin typeface="+mn-lt"/>
                <a:ea typeface="+mj-ea"/>
              </a:rPr>
              <a:t>1.</a:t>
            </a:r>
            <a:r>
              <a:rPr lang="zh-CN" altLang="zh-CN" sz="3200" dirty="0">
                <a:latin typeface="+mn-lt"/>
                <a:ea typeface="+mj-ea"/>
              </a:rPr>
              <a:t>听懂会说句型</a:t>
            </a:r>
            <a:r>
              <a:rPr lang="en-US" altLang="zh-CN" sz="3200" dirty="0">
                <a:latin typeface="+mn-lt"/>
                <a:ea typeface="+mj-ea"/>
              </a:rPr>
              <a:t>Dinner/ Lunch…is ready! What’s for dinner?</a:t>
            </a:r>
            <a:endParaRPr lang="zh-CN" altLang="zh-CN" sz="3200" dirty="0">
              <a:latin typeface="+mn-lt"/>
              <a:ea typeface="+mj-ea"/>
            </a:endParaRPr>
          </a:p>
          <a:p>
            <a:pPr>
              <a:defRPr/>
            </a:pPr>
            <a:r>
              <a:rPr lang="en-US" altLang="zh-CN" sz="3200" dirty="0">
                <a:latin typeface="+mn-lt"/>
                <a:ea typeface="+mj-ea"/>
              </a:rPr>
              <a:t>Do you have…(</a:t>
            </a:r>
            <a:r>
              <a:rPr lang="zh-CN" altLang="zh-CN" sz="3200" dirty="0">
                <a:latin typeface="+mn-lt"/>
                <a:ea typeface="+mj-ea"/>
              </a:rPr>
              <a:t>食物</a:t>
            </a:r>
            <a:r>
              <a:rPr lang="en-US" altLang="zh-CN" sz="3200" dirty="0">
                <a:latin typeface="+mn-lt"/>
                <a:ea typeface="+mj-ea"/>
              </a:rPr>
              <a:t>)</a:t>
            </a:r>
            <a:r>
              <a:rPr lang="zh-CN" altLang="zh-CN" sz="3200" dirty="0">
                <a:latin typeface="+mn-lt"/>
                <a:ea typeface="+mj-ea"/>
              </a:rPr>
              <a:t>及其否定回答</a:t>
            </a:r>
            <a:r>
              <a:rPr lang="en-US" altLang="zh-CN" sz="3200" dirty="0">
                <a:latin typeface="+mn-lt"/>
                <a:ea typeface="+mj-ea"/>
              </a:rPr>
              <a:t>No, we don’t./ Very little.</a:t>
            </a:r>
            <a:endParaRPr lang="zh-CN" altLang="zh-CN" sz="3200" dirty="0">
              <a:latin typeface="+mn-lt"/>
              <a:ea typeface="+mj-ea"/>
            </a:endParaRPr>
          </a:p>
          <a:p>
            <a:pPr>
              <a:defRPr/>
            </a:pPr>
            <a:r>
              <a:rPr lang="en-US" altLang="zh-CN" sz="3200" dirty="0">
                <a:latin typeface="+mn-lt"/>
                <a:ea typeface="+mj-ea"/>
              </a:rPr>
              <a:t>2.</a:t>
            </a:r>
            <a:r>
              <a:rPr lang="zh-CN" altLang="zh-CN" sz="3200" dirty="0">
                <a:latin typeface="+mn-lt"/>
                <a:ea typeface="+mj-ea"/>
              </a:rPr>
              <a:t>能在实际生活中灵活自如地运用所学的有关一日三餐表达的词汇和句型，并能进行相应的替换练习。</a:t>
            </a:r>
            <a:endParaRPr lang="zh-CN" altLang="en-US" sz="3200" dirty="0">
              <a:latin typeface="+mn-lt"/>
              <a:ea typeface="+mj-ea"/>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fade">
                                      <p:cBhvr>
                                        <p:cTn id="7" dur="2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extBox 4"/>
          <p:cNvSpPr txBox="1">
            <a:spLocks noChangeArrowheads="1"/>
          </p:cNvSpPr>
          <p:nvPr/>
        </p:nvSpPr>
        <p:spPr bwMode="auto">
          <a:xfrm>
            <a:off x="1043608" y="116632"/>
            <a:ext cx="7086054" cy="2997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6762" tIns="48381" rIns="96762" bIns="48381">
            <a:spAutoFit/>
          </a:bodyPr>
          <a:lstStyle>
            <a:lvl1pPr>
              <a:defRPr>
                <a:solidFill>
                  <a:schemeClr val="tx1"/>
                </a:solidFill>
                <a:latin typeface="Arial" panose="020B0604020202020204" pitchFamily="34" charset="0"/>
                <a:ea typeface="华文行楷" panose="02010800040101010101" pitchFamily="2" charset="-122"/>
              </a:defRPr>
            </a:lvl1pPr>
            <a:lvl2pPr marL="742950" indent="-285750">
              <a:defRPr>
                <a:solidFill>
                  <a:schemeClr val="tx1"/>
                </a:solidFill>
                <a:latin typeface="Arial" panose="020B0604020202020204" pitchFamily="34" charset="0"/>
                <a:ea typeface="华文行楷" panose="02010800040101010101" pitchFamily="2" charset="-122"/>
              </a:defRPr>
            </a:lvl2pPr>
            <a:lvl3pPr marL="1143000" indent="-228600">
              <a:defRPr>
                <a:solidFill>
                  <a:schemeClr val="tx1"/>
                </a:solidFill>
                <a:latin typeface="Arial" panose="020B0604020202020204" pitchFamily="34" charset="0"/>
                <a:ea typeface="华文行楷" panose="02010800040101010101" pitchFamily="2" charset="-122"/>
              </a:defRPr>
            </a:lvl3pPr>
            <a:lvl4pPr marL="1600200" indent="-228600">
              <a:defRPr>
                <a:solidFill>
                  <a:schemeClr val="tx1"/>
                </a:solidFill>
                <a:latin typeface="Arial" panose="020B0604020202020204" pitchFamily="34" charset="0"/>
                <a:ea typeface="华文行楷" panose="02010800040101010101" pitchFamily="2" charset="-122"/>
              </a:defRPr>
            </a:lvl4pPr>
            <a:lvl5pPr marL="2057400" indent="-228600">
              <a:defRPr>
                <a:solidFill>
                  <a:schemeClr val="tx1"/>
                </a:solidFill>
                <a:latin typeface="Arial" panose="020B0604020202020204" pitchFamily="34" charset="0"/>
                <a:ea typeface="华文行楷" panose="02010800040101010101" pitchFamily="2" charset="-122"/>
              </a:defRPr>
            </a:lvl5pPr>
            <a:lvl6pPr marL="2514600" indent="-228600" eaLnBrk="0" fontAlgn="base" hangingPunct="0">
              <a:spcBef>
                <a:spcPct val="0"/>
              </a:spcBef>
              <a:spcAft>
                <a:spcPct val="0"/>
              </a:spcAft>
              <a:buSzPct val="100000"/>
              <a:buFont typeface="Arial" panose="020B0604020202020204" pitchFamily="34" charset="0"/>
              <a:defRPr>
                <a:solidFill>
                  <a:schemeClr val="tx1"/>
                </a:solidFill>
                <a:latin typeface="Arial" panose="020B0604020202020204" pitchFamily="34" charset="0"/>
                <a:ea typeface="华文行楷" panose="02010800040101010101" pitchFamily="2" charset="-122"/>
              </a:defRPr>
            </a:lvl6pPr>
            <a:lvl7pPr marL="2971800" indent="-228600" eaLnBrk="0" fontAlgn="base" hangingPunct="0">
              <a:spcBef>
                <a:spcPct val="0"/>
              </a:spcBef>
              <a:spcAft>
                <a:spcPct val="0"/>
              </a:spcAft>
              <a:buSzPct val="100000"/>
              <a:buFont typeface="Arial" panose="020B0604020202020204" pitchFamily="34" charset="0"/>
              <a:defRPr>
                <a:solidFill>
                  <a:schemeClr val="tx1"/>
                </a:solidFill>
                <a:latin typeface="Arial" panose="020B0604020202020204" pitchFamily="34" charset="0"/>
                <a:ea typeface="华文行楷" panose="02010800040101010101" pitchFamily="2" charset="-122"/>
              </a:defRPr>
            </a:lvl7pPr>
            <a:lvl8pPr marL="3429000" indent="-228600" eaLnBrk="0" fontAlgn="base" hangingPunct="0">
              <a:spcBef>
                <a:spcPct val="0"/>
              </a:spcBef>
              <a:spcAft>
                <a:spcPct val="0"/>
              </a:spcAft>
              <a:buSzPct val="100000"/>
              <a:buFont typeface="Arial" panose="020B0604020202020204" pitchFamily="34" charset="0"/>
              <a:defRPr>
                <a:solidFill>
                  <a:schemeClr val="tx1"/>
                </a:solidFill>
                <a:latin typeface="Arial" panose="020B0604020202020204" pitchFamily="34" charset="0"/>
                <a:ea typeface="华文行楷" panose="02010800040101010101" pitchFamily="2" charset="-122"/>
              </a:defRPr>
            </a:lvl8pPr>
            <a:lvl9pPr marL="3886200" indent="-228600" eaLnBrk="0" fontAlgn="base" hangingPunct="0">
              <a:spcBef>
                <a:spcPct val="0"/>
              </a:spcBef>
              <a:spcAft>
                <a:spcPct val="0"/>
              </a:spcAft>
              <a:buSzPct val="100000"/>
              <a:buFont typeface="Arial" panose="020B0604020202020204" pitchFamily="34" charset="0"/>
              <a:defRPr>
                <a:solidFill>
                  <a:schemeClr val="tx1"/>
                </a:solidFill>
                <a:latin typeface="Arial" panose="020B0604020202020204" pitchFamily="34" charset="0"/>
                <a:ea typeface="华文行楷" panose="02010800040101010101" pitchFamily="2" charset="-122"/>
              </a:defRPr>
            </a:lvl9pPr>
          </a:lstStyle>
          <a:p>
            <a:r>
              <a:rPr lang="en-US" altLang="zh-CN" sz="3400" dirty="0"/>
              <a:t>Good morning, boys and girls!</a:t>
            </a:r>
            <a:endParaRPr lang="zh-CN" altLang="zh-CN" sz="3400" dirty="0"/>
          </a:p>
          <a:p>
            <a:r>
              <a:rPr lang="en-US" altLang="zh-CN" sz="3400" dirty="0"/>
              <a:t>What’s for breakfast? </a:t>
            </a:r>
            <a:endParaRPr lang="zh-CN" altLang="zh-CN" sz="3400" dirty="0"/>
          </a:p>
          <a:p>
            <a:r>
              <a:rPr lang="en-US" altLang="zh-CN" sz="3400" dirty="0"/>
              <a:t>What do you have for breakfast?</a:t>
            </a:r>
            <a:endParaRPr lang="zh-CN" altLang="zh-CN" sz="3400" dirty="0"/>
          </a:p>
          <a:p>
            <a:r>
              <a:rPr lang="en-US" altLang="zh-CN" sz="3400" dirty="0"/>
              <a:t>Do you like bread for breakfast?</a:t>
            </a:r>
            <a:endParaRPr lang="zh-CN" altLang="zh-CN" sz="3400" dirty="0"/>
          </a:p>
          <a:p>
            <a:r>
              <a:rPr lang="en-US" altLang="zh-CN" sz="3400" dirty="0"/>
              <a:t>What do you like for breakfast?</a:t>
            </a:r>
            <a:endParaRPr lang="zh-CN" altLang="zh-CN" sz="3400" dirty="0"/>
          </a:p>
          <a:p>
            <a:endParaRPr lang="zh-CN" altLang="en-US" dirty="0"/>
          </a:p>
        </p:txBody>
      </p:sp>
      <p:pic>
        <p:nvPicPr>
          <p:cNvPr id="6147" name="Picture 4"/>
          <p:cNvPicPr>
            <a:picLocks noChangeAspect="1" noChangeArrowheads="1"/>
          </p:cNvPicPr>
          <p:nvPr/>
        </p:nvPicPr>
        <p:blipFill>
          <a:blip r:embed="rId3"/>
          <a:srcRect/>
          <a:stretch>
            <a:fillRect/>
          </a:stretch>
        </p:blipFill>
        <p:spPr bwMode="auto">
          <a:xfrm>
            <a:off x="1980669" y="2913222"/>
            <a:ext cx="5411137" cy="39447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extBox 4"/>
          <p:cNvSpPr txBox="1">
            <a:spLocks noChangeArrowheads="1"/>
          </p:cNvSpPr>
          <p:nvPr/>
        </p:nvSpPr>
        <p:spPr bwMode="auto">
          <a:xfrm>
            <a:off x="683568" y="980728"/>
            <a:ext cx="7391806" cy="3329361"/>
          </a:xfrm>
          <a:prstGeom prst="rect">
            <a:avLst/>
          </a:prstGeom>
          <a:noFill/>
          <a:ln w="9525">
            <a:noFill/>
            <a:miter lim="800000"/>
          </a:ln>
        </p:spPr>
        <p:txBody>
          <a:bodyPr lIns="96762" tIns="48381" rIns="96762" bIns="48381">
            <a:spAutoFit/>
          </a:bodyPr>
          <a:lstStyle/>
          <a:p>
            <a:pPr algn="ctr">
              <a:defRPr/>
            </a:pPr>
            <a:r>
              <a:rPr lang="en-US" altLang="zh-CN" sz="4200" dirty="0">
                <a:latin typeface="+mn-lt"/>
                <a:ea typeface="+mj-ea"/>
              </a:rPr>
              <a:t>Brainstorm</a:t>
            </a:r>
          </a:p>
          <a:p>
            <a:pPr>
              <a:defRPr/>
            </a:pPr>
            <a:r>
              <a:rPr lang="zh-CN" altLang="en-US" sz="4200" dirty="0">
                <a:latin typeface="+mn-lt"/>
                <a:ea typeface="+mj-ea"/>
              </a:rPr>
              <a:t>全班</a:t>
            </a:r>
            <a:r>
              <a:rPr lang="zh-CN" altLang="zh-CN" sz="4200" dirty="0">
                <a:latin typeface="+mn-lt"/>
                <a:ea typeface="+mj-ea"/>
              </a:rPr>
              <a:t>学生</a:t>
            </a:r>
            <a:r>
              <a:rPr lang="zh-CN" altLang="en-US" sz="4200" dirty="0">
                <a:latin typeface="+mn-lt"/>
                <a:ea typeface="+mj-ea"/>
              </a:rPr>
              <a:t>分为</a:t>
            </a:r>
            <a:r>
              <a:rPr lang="zh-CN" altLang="zh-CN" sz="4200" dirty="0">
                <a:latin typeface="+mn-lt"/>
                <a:ea typeface="+mj-ea"/>
              </a:rPr>
              <a:t>两大组，说出学过的所有有关食物的单词，说对一个加一分，分出胜负。</a:t>
            </a:r>
            <a:r>
              <a:rPr lang="en-US" altLang="zh-CN" sz="4200" dirty="0"/>
              <a:t> </a:t>
            </a:r>
          </a:p>
          <a:p>
            <a:pPr>
              <a:defRPr/>
            </a:pPr>
            <a:r>
              <a:rPr lang="zh-CN" altLang="en-US" sz="4200" b="1" dirty="0">
                <a:latin typeface="+mj-ea"/>
                <a:ea typeface="+mj-ea"/>
              </a:rPr>
              <a:t>限时三分钟</a:t>
            </a:r>
            <a:r>
              <a:rPr lang="zh-CN" altLang="en-US" sz="4200" b="1" dirty="0" smtClean="0">
                <a:latin typeface="+mj-ea"/>
                <a:ea typeface="+mj-ea"/>
              </a:rPr>
              <a:t>！</a:t>
            </a:r>
            <a:endParaRPr lang="zh-CN" altLang="zh-CN" sz="4200" b="1" dirty="0">
              <a:latin typeface="+mj-ea"/>
              <a:ea typeface="+mj-ea"/>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extBox 4"/>
          <p:cNvSpPr txBox="1">
            <a:spLocks noChangeArrowheads="1"/>
          </p:cNvSpPr>
          <p:nvPr/>
        </p:nvSpPr>
        <p:spPr bwMode="auto">
          <a:xfrm>
            <a:off x="2286421" y="685465"/>
            <a:ext cx="6857580" cy="49297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6762" tIns="48381" rIns="96762" bIns="48381">
            <a:spAutoFit/>
          </a:bodyPr>
          <a:lstStyle>
            <a:lvl1pPr>
              <a:defRPr>
                <a:solidFill>
                  <a:schemeClr val="tx1"/>
                </a:solidFill>
                <a:latin typeface="Arial" panose="020B0604020202020204" pitchFamily="34" charset="0"/>
                <a:ea typeface="华文行楷" panose="02010800040101010101" pitchFamily="2" charset="-122"/>
              </a:defRPr>
            </a:lvl1pPr>
            <a:lvl2pPr marL="742950" indent="-285750">
              <a:defRPr>
                <a:solidFill>
                  <a:schemeClr val="tx1"/>
                </a:solidFill>
                <a:latin typeface="Arial" panose="020B0604020202020204" pitchFamily="34" charset="0"/>
                <a:ea typeface="华文行楷" panose="02010800040101010101" pitchFamily="2" charset="-122"/>
              </a:defRPr>
            </a:lvl2pPr>
            <a:lvl3pPr marL="1143000" indent="-228600">
              <a:defRPr>
                <a:solidFill>
                  <a:schemeClr val="tx1"/>
                </a:solidFill>
                <a:latin typeface="Arial" panose="020B0604020202020204" pitchFamily="34" charset="0"/>
                <a:ea typeface="华文行楷" panose="02010800040101010101" pitchFamily="2" charset="-122"/>
              </a:defRPr>
            </a:lvl3pPr>
            <a:lvl4pPr marL="1600200" indent="-228600">
              <a:defRPr>
                <a:solidFill>
                  <a:schemeClr val="tx1"/>
                </a:solidFill>
                <a:latin typeface="Arial" panose="020B0604020202020204" pitchFamily="34" charset="0"/>
                <a:ea typeface="华文行楷" panose="02010800040101010101" pitchFamily="2" charset="-122"/>
              </a:defRPr>
            </a:lvl4pPr>
            <a:lvl5pPr marL="2057400" indent="-228600">
              <a:defRPr>
                <a:solidFill>
                  <a:schemeClr val="tx1"/>
                </a:solidFill>
                <a:latin typeface="Arial" panose="020B0604020202020204" pitchFamily="34" charset="0"/>
                <a:ea typeface="华文行楷" panose="02010800040101010101" pitchFamily="2" charset="-122"/>
              </a:defRPr>
            </a:lvl5pPr>
            <a:lvl6pPr marL="2514600" indent="-228600" eaLnBrk="0" fontAlgn="base" hangingPunct="0">
              <a:spcBef>
                <a:spcPct val="0"/>
              </a:spcBef>
              <a:spcAft>
                <a:spcPct val="0"/>
              </a:spcAft>
              <a:buSzPct val="100000"/>
              <a:buFont typeface="Arial" panose="020B0604020202020204" pitchFamily="34" charset="0"/>
              <a:defRPr>
                <a:solidFill>
                  <a:schemeClr val="tx1"/>
                </a:solidFill>
                <a:latin typeface="Arial" panose="020B0604020202020204" pitchFamily="34" charset="0"/>
                <a:ea typeface="华文行楷" panose="02010800040101010101" pitchFamily="2" charset="-122"/>
              </a:defRPr>
            </a:lvl6pPr>
            <a:lvl7pPr marL="2971800" indent="-228600" eaLnBrk="0" fontAlgn="base" hangingPunct="0">
              <a:spcBef>
                <a:spcPct val="0"/>
              </a:spcBef>
              <a:spcAft>
                <a:spcPct val="0"/>
              </a:spcAft>
              <a:buSzPct val="100000"/>
              <a:buFont typeface="Arial" panose="020B0604020202020204" pitchFamily="34" charset="0"/>
              <a:defRPr>
                <a:solidFill>
                  <a:schemeClr val="tx1"/>
                </a:solidFill>
                <a:latin typeface="Arial" panose="020B0604020202020204" pitchFamily="34" charset="0"/>
                <a:ea typeface="华文行楷" panose="02010800040101010101" pitchFamily="2" charset="-122"/>
              </a:defRPr>
            </a:lvl7pPr>
            <a:lvl8pPr marL="3429000" indent="-228600" eaLnBrk="0" fontAlgn="base" hangingPunct="0">
              <a:spcBef>
                <a:spcPct val="0"/>
              </a:spcBef>
              <a:spcAft>
                <a:spcPct val="0"/>
              </a:spcAft>
              <a:buSzPct val="100000"/>
              <a:buFont typeface="Arial" panose="020B0604020202020204" pitchFamily="34" charset="0"/>
              <a:defRPr>
                <a:solidFill>
                  <a:schemeClr val="tx1"/>
                </a:solidFill>
                <a:latin typeface="Arial" panose="020B0604020202020204" pitchFamily="34" charset="0"/>
                <a:ea typeface="华文行楷" panose="02010800040101010101" pitchFamily="2" charset="-122"/>
              </a:defRPr>
            </a:lvl8pPr>
            <a:lvl9pPr marL="3886200" indent="-228600" eaLnBrk="0" fontAlgn="base" hangingPunct="0">
              <a:spcBef>
                <a:spcPct val="0"/>
              </a:spcBef>
              <a:spcAft>
                <a:spcPct val="0"/>
              </a:spcAft>
              <a:buSzPct val="100000"/>
              <a:buFont typeface="Arial" panose="020B0604020202020204" pitchFamily="34" charset="0"/>
              <a:defRPr>
                <a:solidFill>
                  <a:schemeClr val="tx1"/>
                </a:solidFill>
                <a:latin typeface="Arial" panose="020B0604020202020204" pitchFamily="34" charset="0"/>
                <a:ea typeface="华文行楷" panose="02010800040101010101" pitchFamily="2" charset="-122"/>
              </a:defRPr>
            </a:lvl9pPr>
          </a:lstStyle>
          <a:p>
            <a:r>
              <a:rPr lang="en-US" altLang="zh-CN" sz="3400" dirty="0"/>
              <a:t>Look, she has two big blue eyes, do you have blue eyes?</a:t>
            </a:r>
            <a:endParaRPr lang="zh-CN" altLang="zh-CN" sz="3400" dirty="0"/>
          </a:p>
          <a:p>
            <a:r>
              <a:rPr lang="en-US" altLang="zh-CN" sz="3400" dirty="0"/>
              <a:t>What color is her hair?</a:t>
            </a:r>
            <a:endParaRPr lang="zh-CN" altLang="zh-CN" sz="3400" dirty="0"/>
          </a:p>
          <a:p>
            <a:r>
              <a:rPr lang="en-US" altLang="zh-CN" sz="3400" dirty="0"/>
              <a:t>Do you have yellow hair?</a:t>
            </a:r>
            <a:endParaRPr lang="zh-CN" altLang="zh-CN" sz="3400" dirty="0"/>
          </a:p>
          <a:p>
            <a:r>
              <a:rPr lang="en-US" altLang="zh-CN" sz="3400" dirty="0"/>
              <a:t>OK. We guess that Kitty is from    America. </a:t>
            </a:r>
          </a:p>
          <a:p>
            <a:r>
              <a:rPr lang="en-US" altLang="zh-CN" sz="3400" dirty="0"/>
              <a:t>    </a:t>
            </a:r>
          </a:p>
          <a:p>
            <a:r>
              <a:rPr lang="en-US" altLang="zh-CN" sz="3800" dirty="0">
                <a:solidFill>
                  <a:srgbClr val="FF0000"/>
                </a:solidFill>
              </a:rPr>
              <a:t>Welcome</a:t>
            </a:r>
            <a:r>
              <a:rPr lang="en-US" altLang="zh-CN" sz="3400" dirty="0"/>
              <a:t> her to China.</a:t>
            </a:r>
            <a:endParaRPr lang="zh-CN" altLang="zh-CN" sz="3400" dirty="0"/>
          </a:p>
          <a:p>
            <a:r>
              <a:rPr lang="en-US" altLang="zh-CN" sz="3800" dirty="0"/>
              <a:t>Welcome</a:t>
            </a:r>
            <a:r>
              <a:rPr lang="en-US" altLang="zh-CN" sz="3400" dirty="0"/>
              <a:t> to our school</a:t>
            </a:r>
            <a:r>
              <a:rPr lang="en-US" altLang="zh-CN" sz="3400" dirty="0" smtClean="0"/>
              <a:t>.</a:t>
            </a:r>
            <a:endParaRPr lang="zh-CN" altLang="zh-CN" sz="3400" dirty="0"/>
          </a:p>
        </p:txBody>
      </p:sp>
      <p:pic>
        <p:nvPicPr>
          <p:cNvPr id="8195" name="Picture 3"/>
          <p:cNvPicPr>
            <a:picLocks noChangeAspect="1" noChangeArrowheads="1"/>
          </p:cNvPicPr>
          <p:nvPr/>
        </p:nvPicPr>
        <p:blipFill>
          <a:blip r:embed="rId2"/>
          <a:srcRect/>
          <a:stretch>
            <a:fillRect/>
          </a:stretch>
        </p:blipFill>
        <p:spPr bwMode="auto">
          <a:xfrm>
            <a:off x="0" y="304092"/>
            <a:ext cx="2362018" cy="35634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extBox 2"/>
          <p:cNvSpPr txBox="1">
            <a:spLocks noChangeArrowheads="1"/>
          </p:cNvSpPr>
          <p:nvPr/>
        </p:nvSpPr>
        <p:spPr bwMode="auto">
          <a:xfrm>
            <a:off x="1523720" y="381374"/>
            <a:ext cx="7620280" cy="17909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6762" tIns="48381" rIns="96762" bIns="48381">
            <a:spAutoFit/>
          </a:bodyPr>
          <a:lstStyle>
            <a:lvl1pPr>
              <a:defRPr>
                <a:solidFill>
                  <a:schemeClr val="tx1"/>
                </a:solidFill>
                <a:latin typeface="Arial" panose="020B0604020202020204" pitchFamily="34" charset="0"/>
                <a:ea typeface="华文行楷" panose="02010800040101010101" pitchFamily="2" charset="-122"/>
              </a:defRPr>
            </a:lvl1pPr>
            <a:lvl2pPr marL="742950" indent="-285750">
              <a:defRPr>
                <a:solidFill>
                  <a:schemeClr val="tx1"/>
                </a:solidFill>
                <a:latin typeface="Arial" panose="020B0604020202020204" pitchFamily="34" charset="0"/>
                <a:ea typeface="华文行楷" panose="02010800040101010101" pitchFamily="2" charset="-122"/>
              </a:defRPr>
            </a:lvl2pPr>
            <a:lvl3pPr marL="1143000" indent="-228600">
              <a:defRPr>
                <a:solidFill>
                  <a:schemeClr val="tx1"/>
                </a:solidFill>
                <a:latin typeface="Arial" panose="020B0604020202020204" pitchFamily="34" charset="0"/>
                <a:ea typeface="华文行楷" panose="02010800040101010101" pitchFamily="2" charset="-122"/>
              </a:defRPr>
            </a:lvl3pPr>
            <a:lvl4pPr marL="1600200" indent="-228600">
              <a:defRPr>
                <a:solidFill>
                  <a:schemeClr val="tx1"/>
                </a:solidFill>
                <a:latin typeface="Arial" panose="020B0604020202020204" pitchFamily="34" charset="0"/>
                <a:ea typeface="华文行楷" panose="02010800040101010101" pitchFamily="2" charset="-122"/>
              </a:defRPr>
            </a:lvl4pPr>
            <a:lvl5pPr marL="2057400" indent="-228600">
              <a:defRPr>
                <a:solidFill>
                  <a:schemeClr val="tx1"/>
                </a:solidFill>
                <a:latin typeface="Arial" panose="020B0604020202020204" pitchFamily="34" charset="0"/>
                <a:ea typeface="华文行楷" panose="02010800040101010101" pitchFamily="2" charset="-122"/>
              </a:defRPr>
            </a:lvl5pPr>
            <a:lvl6pPr marL="2514600" indent="-228600" eaLnBrk="0" fontAlgn="base" hangingPunct="0">
              <a:spcBef>
                <a:spcPct val="0"/>
              </a:spcBef>
              <a:spcAft>
                <a:spcPct val="0"/>
              </a:spcAft>
              <a:buSzPct val="100000"/>
              <a:buFont typeface="Arial" panose="020B0604020202020204" pitchFamily="34" charset="0"/>
              <a:defRPr>
                <a:solidFill>
                  <a:schemeClr val="tx1"/>
                </a:solidFill>
                <a:latin typeface="Arial" panose="020B0604020202020204" pitchFamily="34" charset="0"/>
                <a:ea typeface="华文行楷" panose="02010800040101010101" pitchFamily="2" charset="-122"/>
              </a:defRPr>
            </a:lvl6pPr>
            <a:lvl7pPr marL="2971800" indent="-228600" eaLnBrk="0" fontAlgn="base" hangingPunct="0">
              <a:spcBef>
                <a:spcPct val="0"/>
              </a:spcBef>
              <a:spcAft>
                <a:spcPct val="0"/>
              </a:spcAft>
              <a:buSzPct val="100000"/>
              <a:buFont typeface="Arial" panose="020B0604020202020204" pitchFamily="34" charset="0"/>
              <a:defRPr>
                <a:solidFill>
                  <a:schemeClr val="tx1"/>
                </a:solidFill>
                <a:latin typeface="Arial" panose="020B0604020202020204" pitchFamily="34" charset="0"/>
                <a:ea typeface="华文行楷" panose="02010800040101010101" pitchFamily="2" charset="-122"/>
              </a:defRPr>
            </a:lvl7pPr>
            <a:lvl8pPr marL="3429000" indent="-228600" eaLnBrk="0" fontAlgn="base" hangingPunct="0">
              <a:spcBef>
                <a:spcPct val="0"/>
              </a:spcBef>
              <a:spcAft>
                <a:spcPct val="0"/>
              </a:spcAft>
              <a:buSzPct val="100000"/>
              <a:buFont typeface="Arial" panose="020B0604020202020204" pitchFamily="34" charset="0"/>
              <a:defRPr>
                <a:solidFill>
                  <a:schemeClr val="tx1"/>
                </a:solidFill>
                <a:latin typeface="Arial" panose="020B0604020202020204" pitchFamily="34" charset="0"/>
                <a:ea typeface="华文行楷" panose="02010800040101010101" pitchFamily="2" charset="-122"/>
              </a:defRPr>
            </a:lvl8pPr>
            <a:lvl9pPr marL="3886200" indent="-228600" eaLnBrk="0" fontAlgn="base" hangingPunct="0">
              <a:spcBef>
                <a:spcPct val="0"/>
              </a:spcBef>
              <a:spcAft>
                <a:spcPct val="0"/>
              </a:spcAft>
              <a:buSzPct val="100000"/>
              <a:buFont typeface="Arial" panose="020B0604020202020204" pitchFamily="34" charset="0"/>
              <a:defRPr>
                <a:solidFill>
                  <a:schemeClr val="tx1"/>
                </a:solidFill>
                <a:latin typeface="Arial" panose="020B0604020202020204" pitchFamily="34" charset="0"/>
                <a:ea typeface="华文行楷" panose="02010800040101010101" pitchFamily="2" charset="-122"/>
              </a:defRPr>
            </a:lvl9pPr>
          </a:lstStyle>
          <a:p>
            <a:r>
              <a:rPr lang="en-US" altLang="zh-CN" sz="3400" b="1" dirty="0">
                <a:solidFill>
                  <a:srgbClr val="FF0000"/>
                </a:solidFill>
              </a:rPr>
              <a:t>Let’s learn more</a:t>
            </a:r>
          </a:p>
          <a:p>
            <a:r>
              <a:rPr lang="en-US" altLang="zh-CN" sz="4200" dirty="0"/>
              <a:t>I can see…from the picture.</a:t>
            </a:r>
            <a:endParaRPr lang="zh-CN" altLang="zh-CN" sz="4200" dirty="0"/>
          </a:p>
          <a:p>
            <a:endParaRPr lang="zh-CN" altLang="en-US" sz="3400" b="1" dirty="0">
              <a:solidFill>
                <a:srgbClr val="FF0000"/>
              </a:solidFill>
            </a:endParaRPr>
          </a:p>
        </p:txBody>
      </p:sp>
      <p:pic>
        <p:nvPicPr>
          <p:cNvPr id="9219" name="Picture 8"/>
          <p:cNvPicPr>
            <a:picLocks noChangeAspect="1" noChangeArrowheads="1"/>
          </p:cNvPicPr>
          <p:nvPr/>
        </p:nvPicPr>
        <p:blipFill>
          <a:blip r:embed="rId4"/>
          <a:srcRect/>
          <a:stretch>
            <a:fillRect/>
          </a:stretch>
        </p:blipFill>
        <p:spPr bwMode="auto">
          <a:xfrm>
            <a:off x="1676596" y="1905187"/>
            <a:ext cx="6781982" cy="44319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Unit3PartBLetslearnmore课文录音1.mp3">
            <a:hlinkClick r:id="" action="ppaction://media"/>
          </p:cNvPr>
          <p:cNvPicPr>
            <a:picLocks noRot="1" noChangeAspect="1"/>
          </p:cNvPicPr>
          <p:nvPr>
            <a:audioFile r:link="rId2"/>
            <p:extLst>
              <p:ext uri="{DAA4B4D4-6D71-4841-9C94-3DE7FCFB9230}">
                <p14:media xmlns:p14="http://schemas.microsoft.com/office/powerpoint/2010/main" r:link="rId1"/>
              </p:ext>
            </p:extLst>
          </p:nvPr>
        </p:nvPicPr>
        <p:blipFill>
          <a:blip r:embed="rId5">
            <a:extLst>
              <a:ext uri="{28A0092B-C50C-407E-A947-70E740481C1C}">
                <a14:useLocalDpi xmlns:a14="http://schemas.microsoft.com/office/drawing/2010/main" val="0"/>
              </a:ext>
            </a:extLst>
          </a:blip>
          <a:srcRect/>
          <a:stretch>
            <a:fillRect/>
          </a:stretch>
        </p:blipFill>
        <p:spPr bwMode="auto">
          <a:xfrm>
            <a:off x="5105386" y="532579"/>
            <a:ext cx="381349" cy="3813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restart="whenNotActive" fill="hold" evtFilter="cancelBubble" nodeType="interactiveSeq">
                <p:stCondLst>
                  <p:cond evt="onClick" delay="0">
                    <p:tgtEl>
                      <p:spTgt spid="5"/>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20066" fill="hold"/>
                                        <p:tgtEl>
                                          <p:spTgt spid="5"/>
                                        </p:tgtEl>
                                      </p:cBhvr>
                                    </p:cmd>
                                  </p:childTnLst>
                                </p:cTn>
                              </p:par>
                            </p:childTnLst>
                          </p:cTn>
                        </p:par>
                      </p:childTnLst>
                    </p:cTn>
                  </p:par>
                </p:childTnLst>
              </p:cTn>
              <p:nextCondLst>
                <p:cond evt="onClick" delay="0">
                  <p:tgtEl>
                    <p:spTgt spid="5"/>
                  </p:tgtEl>
                </p:cond>
              </p:nextCondLst>
            </p:seq>
            <p:audio>
              <p:cMediaNode>
                <p:cTn id="7" fill="hold" display="0">
                  <p:stCondLst>
                    <p:cond delay="indefinite"/>
                  </p:stCondLst>
                  <p:endCondLst>
                    <p:cond evt="onNext" delay="0">
                      <p:tgtEl>
                        <p:sldTgt/>
                      </p:tgtEl>
                    </p:cond>
                    <p:cond evt="onPrev" delay="0">
                      <p:tgtEl>
                        <p:sldTgt/>
                      </p:tgtEl>
                    </p:cond>
                    <p:cond evt="onStopAudio" delay="0">
                      <p:tgtEl>
                        <p:sldTgt/>
                      </p:tgtEl>
                    </p:cond>
                  </p:endCondLst>
                </p:cTn>
                <p:tgtEl>
                  <p:spTgt spid="5"/>
                </p:tgtEl>
              </p:cMediaNode>
            </p:audio>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extBox 2"/>
          <p:cNvSpPr txBox="1">
            <a:spLocks noChangeArrowheads="1"/>
          </p:cNvSpPr>
          <p:nvPr/>
        </p:nvSpPr>
        <p:spPr bwMode="auto">
          <a:xfrm>
            <a:off x="1523720" y="0"/>
            <a:ext cx="7620280" cy="2116874"/>
          </a:xfrm>
          <a:prstGeom prst="rect">
            <a:avLst/>
          </a:prstGeom>
          <a:noFill/>
          <a:ln w="9525">
            <a:noFill/>
            <a:miter lim="800000"/>
          </a:ln>
        </p:spPr>
        <p:txBody>
          <a:bodyPr lIns="96762" tIns="48381" rIns="96762" bIns="48381">
            <a:spAutoFit/>
          </a:bodyPr>
          <a:lstStyle/>
          <a:p>
            <a:pPr>
              <a:defRPr/>
            </a:pPr>
            <a:r>
              <a:rPr lang="zh-CN" altLang="en-US" sz="3400" dirty="0">
                <a:latin typeface="+mj-ea"/>
                <a:ea typeface="+mj-ea"/>
              </a:rPr>
              <a:t>听录音，回答问题：</a:t>
            </a:r>
            <a:endParaRPr lang="en-US" altLang="zh-CN" sz="3400" dirty="0">
              <a:latin typeface="+mj-ea"/>
              <a:ea typeface="+mj-ea"/>
            </a:endParaRPr>
          </a:p>
          <a:p>
            <a:pPr>
              <a:defRPr/>
            </a:pPr>
            <a:r>
              <a:rPr lang="en-US" altLang="zh-CN" sz="3400" dirty="0"/>
              <a:t>Does Kitty have dumplings at home?</a:t>
            </a:r>
            <a:endParaRPr lang="zh-CN" altLang="zh-CN" sz="3400" dirty="0"/>
          </a:p>
          <a:p>
            <a:pPr>
              <a:defRPr/>
            </a:pPr>
            <a:r>
              <a:rPr lang="en-US" altLang="zh-CN" sz="3400" dirty="0"/>
              <a:t>Do they have rice?</a:t>
            </a:r>
            <a:endParaRPr lang="zh-CN" altLang="zh-CN" sz="3400" dirty="0"/>
          </a:p>
          <a:p>
            <a:pPr>
              <a:defRPr/>
            </a:pPr>
            <a:endParaRPr lang="zh-CN" altLang="en-US" sz="2500" b="1" dirty="0">
              <a:solidFill>
                <a:srgbClr val="FF0000"/>
              </a:solidFill>
            </a:endParaRPr>
          </a:p>
        </p:txBody>
      </p:sp>
      <p:pic>
        <p:nvPicPr>
          <p:cNvPr id="10243" name="Picture 2"/>
          <p:cNvPicPr>
            <a:picLocks noChangeAspect="1" noChangeArrowheads="1"/>
          </p:cNvPicPr>
          <p:nvPr/>
        </p:nvPicPr>
        <p:blipFill>
          <a:blip r:embed="rId4"/>
          <a:srcRect/>
          <a:stretch>
            <a:fillRect/>
          </a:stretch>
        </p:blipFill>
        <p:spPr bwMode="auto">
          <a:xfrm>
            <a:off x="1752195" y="1676699"/>
            <a:ext cx="6400632" cy="41531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Unit3PartBLetslearnmore课文录音2.mp3">
            <a:hlinkClick r:id="" action="ppaction://media"/>
          </p:cNvPr>
          <p:cNvPicPr>
            <a:picLocks noRot="1" noChangeAspect="1"/>
          </p:cNvPicPr>
          <p:nvPr>
            <a:audioFile r:link="rId2"/>
            <p:extLst>
              <p:ext uri="{DAA4B4D4-6D71-4841-9C94-3DE7FCFB9230}">
                <p14:media xmlns:p14="http://schemas.microsoft.com/office/powerpoint/2010/main" r:link="rId1"/>
              </p:ext>
            </p:extLst>
          </p:nvPr>
        </p:nvPicPr>
        <p:blipFill>
          <a:blip r:embed="rId5">
            <a:extLst>
              <a:ext uri="{28A0092B-C50C-407E-A947-70E740481C1C}">
                <a14:useLocalDpi xmlns:a14="http://schemas.microsoft.com/office/drawing/2010/main" val="0"/>
              </a:ext>
            </a:extLst>
          </a:blip>
          <a:srcRect/>
          <a:stretch>
            <a:fillRect/>
          </a:stretch>
        </p:blipFill>
        <p:spPr bwMode="auto">
          <a:xfrm>
            <a:off x="5333861" y="152886"/>
            <a:ext cx="534226" cy="5325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22058" fill="hold"/>
                                        <p:tgtEl>
                                          <p:spTgt spid="4"/>
                                        </p:tgtEl>
                                      </p:cBhvr>
                                    </p:cmd>
                                  </p:childTnLst>
                                </p:cTn>
                              </p:par>
                            </p:childTnLst>
                          </p:cTn>
                        </p:par>
                      </p:childTnLst>
                    </p:cTn>
                  </p:par>
                </p:childTnLst>
              </p:cTn>
              <p:nextCondLst>
                <p:cond evt="onClick" delay="0">
                  <p:tgtEl>
                    <p:spTgt spid="4"/>
                  </p:tgtEl>
                </p:cond>
              </p:nextCondLst>
            </p:seq>
            <p:audio>
              <p:cMediaNode>
                <p:cTn id="7" fill="hold" display="0">
                  <p:stCondLst>
                    <p:cond delay="indefinite"/>
                  </p:stCondLst>
                  <p:endCondLst>
                    <p:cond evt="onNext" delay="0">
                      <p:tgtEl>
                        <p:sldTgt/>
                      </p:tgtEl>
                    </p:cond>
                    <p:cond evt="onPrev" delay="0">
                      <p:tgtEl>
                        <p:sldTgt/>
                      </p:tgtEl>
                    </p:cond>
                    <p:cond evt="onStopAudio" delay="0">
                      <p:tgtEl>
                        <p:sldTgt/>
                      </p:tgtEl>
                    </p:cond>
                  </p:endCondLst>
                </p:cTn>
                <p:tgtEl>
                  <p:spTgt spid="4"/>
                </p:tgtEl>
              </p:cMediaNode>
            </p:audio>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图片 3" descr="P20 1.jpg"/>
          <p:cNvPicPr>
            <a:picLocks noChangeAspect="1"/>
          </p:cNvPicPr>
          <p:nvPr/>
        </p:nvPicPr>
        <p:blipFill>
          <a:blip r:embed="rId13"/>
          <a:srcRect/>
          <a:stretch>
            <a:fillRect/>
          </a:stretch>
        </p:blipFill>
        <p:spPr bwMode="auto">
          <a:xfrm>
            <a:off x="1" y="460336"/>
            <a:ext cx="9144000" cy="6397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圆角矩形标注 4"/>
          <p:cNvSpPr/>
          <p:nvPr/>
        </p:nvSpPr>
        <p:spPr bwMode="auto">
          <a:xfrm>
            <a:off x="152877" y="0"/>
            <a:ext cx="2743367" cy="762747"/>
          </a:xfrm>
          <a:prstGeom prst="wedgeRoundRectCallout">
            <a:avLst>
              <a:gd name="adj1" fmla="val -742"/>
              <a:gd name="adj2" fmla="val 77711"/>
              <a:gd name="adj3" fmla="val 16667"/>
            </a:avLst>
          </a:prstGeom>
          <a:ln>
            <a:headEnd type="none" w="med" len="med"/>
            <a:tailEnd type="none" w="med" len="med"/>
          </a:ln>
        </p:spPr>
        <p:style>
          <a:lnRef idx="2">
            <a:schemeClr val="dk1"/>
          </a:lnRef>
          <a:fillRef idx="1">
            <a:schemeClr val="lt1"/>
          </a:fillRef>
          <a:effectRef idx="0">
            <a:schemeClr val="dk1"/>
          </a:effectRef>
          <a:fontRef idx="minor">
            <a:schemeClr val="dk1"/>
          </a:fontRef>
        </p:style>
        <p:txBody>
          <a:bodyPr lIns="96762" tIns="48381" rIns="96762" bIns="48381"/>
          <a:lstStyle/>
          <a:p>
            <a:pPr>
              <a:buFont typeface="Arial" panose="020B0604020202020204" pitchFamily="34" charset="0"/>
              <a:buNone/>
              <a:defRPr/>
            </a:pPr>
            <a:r>
              <a:rPr lang="en-US" altLang="zh-CN" sz="2100" dirty="0">
                <a:solidFill>
                  <a:schemeClr val="tx1"/>
                </a:solidFill>
                <a:cs typeface="Arial" panose="020B0604020202020204" pitchFamily="34" charset="0"/>
              </a:rPr>
              <a:t>Hi, Kitty. Welcome! Dinner is ready!</a:t>
            </a:r>
            <a:endParaRPr lang="zh-CN" altLang="en-US" sz="2100" dirty="0">
              <a:solidFill>
                <a:schemeClr val="tx1"/>
              </a:solidFill>
              <a:cs typeface="Arial" panose="020B0604020202020204" pitchFamily="34" charset="0"/>
            </a:endParaRPr>
          </a:p>
        </p:txBody>
      </p:sp>
      <p:sp>
        <p:nvSpPr>
          <p:cNvPr id="6" name="圆角矩形标注 5"/>
          <p:cNvSpPr/>
          <p:nvPr/>
        </p:nvSpPr>
        <p:spPr bwMode="auto">
          <a:xfrm>
            <a:off x="3885739" y="304091"/>
            <a:ext cx="2057945" cy="456976"/>
          </a:xfrm>
          <a:prstGeom prst="wedgeRoundRectCallout">
            <a:avLst>
              <a:gd name="adj1" fmla="val 25022"/>
              <a:gd name="adj2" fmla="val 139310"/>
              <a:gd name="adj3" fmla="val 16667"/>
            </a:avLst>
          </a:prstGeom>
          <a:ln>
            <a:headEnd type="none" w="med" len="med"/>
            <a:tailEnd type="none" w="med" len="med"/>
          </a:ln>
        </p:spPr>
        <p:style>
          <a:lnRef idx="2">
            <a:schemeClr val="dk1"/>
          </a:lnRef>
          <a:fillRef idx="1">
            <a:schemeClr val="lt1"/>
          </a:fillRef>
          <a:effectRef idx="0">
            <a:schemeClr val="dk1"/>
          </a:effectRef>
          <a:fontRef idx="minor">
            <a:schemeClr val="dk1"/>
          </a:fontRef>
        </p:style>
        <p:txBody>
          <a:bodyPr lIns="96762" tIns="48381" rIns="96762" bIns="48381"/>
          <a:lstStyle/>
          <a:p>
            <a:pPr>
              <a:buFont typeface="Arial" panose="020B0604020202020204" pitchFamily="34" charset="0"/>
              <a:buNone/>
              <a:defRPr/>
            </a:pPr>
            <a:r>
              <a:rPr lang="en-US" altLang="zh-CN" sz="2100" dirty="0">
                <a:solidFill>
                  <a:schemeClr val="tx1"/>
                </a:solidFill>
                <a:cs typeface="Arial" panose="020B0604020202020204" pitchFamily="34" charset="0"/>
              </a:rPr>
              <a:t>Hello, Aunt Li.</a:t>
            </a:r>
            <a:endParaRPr lang="zh-CN" altLang="en-US" sz="2100" dirty="0">
              <a:solidFill>
                <a:schemeClr val="tx1"/>
              </a:solidFill>
              <a:cs typeface="Arial" panose="020B0604020202020204" pitchFamily="34" charset="0"/>
            </a:endParaRPr>
          </a:p>
        </p:txBody>
      </p:sp>
      <p:sp>
        <p:nvSpPr>
          <p:cNvPr id="7" name="圆角矩形标注 6"/>
          <p:cNvSpPr/>
          <p:nvPr/>
        </p:nvSpPr>
        <p:spPr bwMode="auto">
          <a:xfrm>
            <a:off x="6706384" y="152886"/>
            <a:ext cx="1827792" cy="762747"/>
          </a:xfrm>
          <a:prstGeom prst="wedgeRoundRectCallout">
            <a:avLst>
              <a:gd name="adj1" fmla="val -20382"/>
              <a:gd name="adj2" fmla="val 100100"/>
              <a:gd name="adj3" fmla="val 16667"/>
            </a:avLst>
          </a:prstGeom>
          <a:ln>
            <a:headEnd type="none" w="med" len="med"/>
            <a:tailEnd type="none" w="med" len="med"/>
          </a:ln>
        </p:spPr>
        <p:style>
          <a:lnRef idx="2">
            <a:schemeClr val="dk1"/>
          </a:lnRef>
          <a:fillRef idx="1">
            <a:schemeClr val="lt1"/>
          </a:fillRef>
          <a:effectRef idx="0">
            <a:schemeClr val="dk1"/>
          </a:effectRef>
          <a:fontRef idx="minor">
            <a:schemeClr val="dk1"/>
          </a:fontRef>
        </p:style>
        <p:txBody>
          <a:bodyPr lIns="96762" tIns="48381" rIns="96762" bIns="48381"/>
          <a:lstStyle/>
          <a:p>
            <a:pPr>
              <a:buFont typeface="Arial" panose="020B0604020202020204" pitchFamily="34" charset="0"/>
              <a:buNone/>
              <a:defRPr/>
            </a:pPr>
            <a:r>
              <a:rPr lang="en-US" altLang="zh-CN" sz="2100" dirty="0">
                <a:solidFill>
                  <a:schemeClr val="tx1"/>
                </a:solidFill>
                <a:cs typeface="Arial" panose="020B0604020202020204" pitchFamily="34" charset="0"/>
              </a:rPr>
              <a:t>Mom, what’s for dinner?</a:t>
            </a:r>
            <a:endParaRPr lang="zh-CN" altLang="en-US" sz="2100" dirty="0">
              <a:solidFill>
                <a:schemeClr val="tx1"/>
              </a:solidFill>
              <a:cs typeface="Arial" panose="020B0604020202020204" pitchFamily="34" charset="0"/>
            </a:endParaRPr>
          </a:p>
        </p:txBody>
      </p:sp>
      <p:sp>
        <p:nvSpPr>
          <p:cNvPr id="8" name="圆角矩形标注 7"/>
          <p:cNvSpPr/>
          <p:nvPr/>
        </p:nvSpPr>
        <p:spPr bwMode="auto">
          <a:xfrm>
            <a:off x="5486736" y="5791164"/>
            <a:ext cx="3200316" cy="534259"/>
          </a:xfrm>
          <a:prstGeom prst="wedgeRoundRectCallout">
            <a:avLst>
              <a:gd name="adj1" fmla="val 10818"/>
              <a:gd name="adj2" fmla="val -134987"/>
              <a:gd name="adj3" fmla="val 16667"/>
            </a:avLst>
          </a:prstGeom>
          <a:ln>
            <a:headEnd type="none" w="med" len="med"/>
            <a:tailEnd type="none" w="med" len="med"/>
          </a:ln>
        </p:spPr>
        <p:style>
          <a:lnRef idx="2">
            <a:schemeClr val="dk1"/>
          </a:lnRef>
          <a:fillRef idx="1">
            <a:schemeClr val="lt1"/>
          </a:fillRef>
          <a:effectRef idx="0">
            <a:schemeClr val="dk1"/>
          </a:effectRef>
          <a:fontRef idx="minor">
            <a:schemeClr val="dk1"/>
          </a:fontRef>
        </p:style>
        <p:txBody>
          <a:bodyPr lIns="96762" tIns="48381" rIns="96762" bIns="48381"/>
          <a:lstStyle/>
          <a:p>
            <a:pPr>
              <a:buFont typeface="Arial" panose="020B0604020202020204" pitchFamily="34" charset="0"/>
              <a:buNone/>
              <a:defRPr/>
            </a:pPr>
            <a:r>
              <a:rPr lang="en-US" altLang="zh-CN" sz="2100" dirty="0">
                <a:solidFill>
                  <a:schemeClr val="tx1"/>
                </a:solidFill>
                <a:cs typeface="Arial" panose="020B0604020202020204" pitchFamily="34" charset="0"/>
              </a:rPr>
              <a:t>Great! I like dumplings.</a:t>
            </a:r>
            <a:endParaRPr lang="zh-CN" altLang="en-US" sz="2100" dirty="0">
              <a:solidFill>
                <a:schemeClr val="tx1"/>
              </a:solidFill>
              <a:cs typeface="Arial" panose="020B0604020202020204" pitchFamily="34" charset="0"/>
            </a:endParaRPr>
          </a:p>
        </p:txBody>
      </p:sp>
      <p:sp>
        <p:nvSpPr>
          <p:cNvPr id="9" name="圆角矩形标注 8"/>
          <p:cNvSpPr/>
          <p:nvPr/>
        </p:nvSpPr>
        <p:spPr bwMode="auto">
          <a:xfrm>
            <a:off x="228474" y="5487072"/>
            <a:ext cx="2743368" cy="532579"/>
          </a:xfrm>
          <a:prstGeom prst="wedgeRoundRectCallout">
            <a:avLst>
              <a:gd name="adj1" fmla="val 17932"/>
              <a:gd name="adj2" fmla="val -133043"/>
              <a:gd name="adj3" fmla="val 16667"/>
            </a:avLst>
          </a:prstGeom>
          <a:ln>
            <a:headEnd type="none" w="med" len="med"/>
            <a:tailEnd type="none" w="med" len="med"/>
          </a:ln>
        </p:spPr>
        <p:style>
          <a:lnRef idx="2">
            <a:schemeClr val="dk1"/>
          </a:lnRef>
          <a:fillRef idx="1">
            <a:schemeClr val="lt1"/>
          </a:fillRef>
          <a:effectRef idx="0">
            <a:schemeClr val="dk1"/>
          </a:effectRef>
          <a:fontRef idx="minor">
            <a:schemeClr val="dk1"/>
          </a:fontRef>
        </p:style>
        <p:txBody>
          <a:bodyPr lIns="96762" tIns="48381" rIns="96762" bIns="48381"/>
          <a:lstStyle/>
          <a:p>
            <a:pPr>
              <a:buFont typeface="Arial" panose="020B0604020202020204" pitchFamily="34" charset="0"/>
              <a:buNone/>
              <a:defRPr/>
            </a:pPr>
            <a:r>
              <a:rPr lang="en-US" altLang="zh-CN" sz="2100" dirty="0">
                <a:solidFill>
                  <a:schemeClr val="tx1"/>
                </a:solidFill>
                <a:cs typeface="Arial" panose="020B0604020202020204" pitchFamily="34" charset="0"/>
              </a:rPr>
              <a:t>We have dumplings.</a:t>
            </a:r>
            <a:endParaRPr lang="zh-CN" altLang="en-US" sz="2100" dirty="0">
              <a:solidFill>
                <a:schemeClr val="tx1"/>
              </a:solidFill>
              <a:cs typeface="Arial" panose="020B0604020202020204" pitchFamily="34" charset="0"/>
            </a:endParaRPr>
          </a:p>
        </p:txBody>
      </p:sp>
      <p:pic>
        <p:nvPicPr>
          <p:cNvPr id="10" name="1句1.mp3">
            <a:hlinkClick r:id="" action="ppaction://media"/>
          </p:cNvPr>
          <p:cNvPicPr>
            <a:picLocks noRot="1" noChangeAspect="1"/>
          </p:cNvPicPr>
          <p:nvPr>
            <a:audioFile r:link="rId2"/>
            <p:extLst>
              <p:ext uri="{DAA4B4D4-6D71-4841-9C94-3DE7FCFB9230}">
                <p14:media xmlns:p14="http://schemas.microsoft.com/office/powerpoint/2010/main" r:link="rId1"/>
              </p:ext>
            </p:extLst>
          </p:nvPr>
        </p:nvPicPr>
        <p:blipFill>
          <a:blip r:embed="rId14">
            <a:extLst>
              <a:ext uri="{28A0092B-C50C-407E-A947-70E740481C1C}">
                <a14:useLocalDpi xmlns:a14="http://schemas.microsoft.com/office/drawing/2010/main" val="0"/>
              </a:ext>
            </a:extLst>
          </a:blip>
          <a:srcRect/>
          <a:stretch>
            <a:fillRect/>
          </a:stretch>
        </p:blipFill>
        <p:spPr bwMode="auto">
          <a:xfrm>
            <a:off x="5943684" y="304091"/>
            <a:ext cx="456948" cy="4569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1句3.mp3">
            <a:hlinkClick r:id="" action="ppaction://media"/>
          </p:cNvPr>
          <p:cNvPicPr>
            <a:picLocks noRot="1" noChangeAspect="1"/>
          </p:cNvPicPr>
          <p:nvPr>
            <a:audioFile r:link="rId4"/>
            <p:extLst>
              <p:ext uri="{DAA4B4D4-6D71-4841-9C94-3DE7FCFB9230}">
                <p14:media xmlns:p14="http://schemas.microsoft.com/office/powerpoint/2010/main" r:link="rId3"/>
              </p:ext>
            </p:extLst>
          </p:nvPr>
        </p:nvPicPr>
        <p:blipFill>
          <a:blip r:embed="rId14">
            <a:extLst>
              <a:ext uri="{28A0092B-C50C-407E-A947-70E740481C1C}">
                <a14:useLocalDpi xmlns:a14="http://schemas.microsoft.com/office/drawing/2010/main" val="0"/>
              </a:ext>
            </a:extLst>
          </a:blip>
          <a:srcRect/>
          <a:stretch>
            <a:fillRect/>
          </a:stretch>
        </p:blipFill>
        <p:spPr bwMode="auto">
          <a:xfrm>
            <a:off x="8534176" y="381375"/>
            <a:ext cx="381350" cy="3796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1句2.mp3">
            <a:hlinkClick r:id="" action="ppaction://media"/>
          </p:cNvPr>
          <p:cNvPicPr>
            <a:picLocks noRot="1" noChangeAspect="1"/>
          </p:cNvPicPr>
          <p:nvPr>
            <a:audioFile r:link="rId6"/>
            <p:extLst>
              <p:ext uri="{DAA4B4D4-6D71-4841-9C94-3DE7FCFB9230}">
                <p14:media xmlns:p14="http://schemas.microsoft.com/office/powerpoint/2010/main" r:link="rId5"/>
              </p:ext>
            </p:extLst>
          </p:nvPr>
        </p:nvPicPr>
        <p:blipFill>
          <a:blip r:embed="rId14">
            <a:extLst>
              <a:ext uri="{28A0092B-C50C-407E-A947-70E740481C1C}">
                <a14:useLocalDpi xmlns:a14="http://schemas.microsoft.com/office/drawing/2010/main" val="0"/>
              </a:ext>
            </a:extLst>
          </a:blip>
          <a:srcRect/>
          <a:stretch>
            <a:fillRect/>
          </a:stretch>
        </p:blipFill>
        <p:spPr bwMode="auto">
          <a:xfrm>
            <a:off x="2971842" y="94083"/>
            <a:ext cx="456948" cy="4569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1句4.mp3">
            <a:hlinkClick r:id="" action="ppaction://media"/>
          </p:cNvPr>
          <p:cNvPicPr>
            <a:picLocks noRot="1" noChangeAspect="1"/>
          </p:cNvPicPr>
          <p:nvPr>
            <a:audioFile r:link="rId8"/>
            <p:extLst>
              <p:ext uri="{DAA4B4D4-6D71-4841-9C94-3DE7FCFB9230}">
                <p14:media xmlns:p14="http://schemas.microsoft.com/office/powerpoint/2010/main" r:link="rId7"/>
              </p:ext>
            </p:extLst>
          </p:nvPr>
        </p:nvPicPr>
        <p:blipFill>
          <a:blip r:embed="rId14">
            <a:extLst>
              <a:ext uri="{28A0092B-C50C-407E-A947-70E740481C1C}">
                <a14:useLocalDpi xmlns:a14="http://schemas.microsoft.com/office/drawing/2010/main" val="0"/>
              </a:ext>
            </a:extLst>
          </a:blip>
          <a:srcRect/>
          <a:stretch>
            <a:fillRect/>
          </a:stretch>
        </p:blipFill>
        <p:spPr bwMode="auto">
          <a:xfrm>
            <a:off x="3047440" y="5503873"/>
            <a:ext cx="456948" cy="4569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1句5.mp3">
            <a:hlinkClick r:id="" action="ppaction://media"/>
          </p:cNvPr>
          <p:cNvPicPr>
            <a:picLocks noRot="1" noChangeAspect="1"/>
          </p:cNvPicPr>
          <p:nvPr>
            <a:audioFile r:link="rId10"/>
            <p:extLst>
              <p:ext uri="{DAA4B4D4-6D71-4841-9C94-3DE7FCFB9230}">
                <p14:media xmlns:p14="http://schemas.microsoft.com/office/powerpoint/2010/main" r:link="rId9"/>
              </p:ext>
            </p:extLst>
          </p:nvPr>
        </p:nvPicPr>
        <p:blipFill>
          <a:blip r:embed="rId14">
            <a:extLst>
              <a:ext uri="{28A0092B-C50C-407E-A947-70E740481C1C}">
                <a14:useLocalDpi xmlns:a14="http://schemas.microsoft.com/office/drawing/2010/main" val="0"/>
              </a:ext>
            </a:extLst>
          </a:blip>
          <a:srcRect/>
          <a:stretch>
            <a:fillRect/>
          </a:stretch>
        </p:blipFill>
        <p:spPr bwMode="auto">
          <a:xfrm>
            <a:off x="8762650" y="5866766"/>
            <a:ext cx="381350" cy="3813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500" fill="hold"/>
                                        <p:tgtEl>
                                          <p:spTgt spid="5"/>
                                        </p:tgtEl>
                                        <p:attrNameLst>
                                          <p:attrName>ppt_x</p:attrName>
                                        </p:attrNameLst>
                                      </p:cBhvr>
                                      <p:tavLst>
                                        <p:tav tm="0">
                                          <p:val>
                                            <p:strVal val="#ppt_x"/>
                                          </p:val>
                                        </p:tav>
                                        <p:tav tm="100000">
                                          <p:val>
                                            <p:strVal val="#ppt_x"/>
                                          </p:val>
                                        </p:tav>
                                      </p:tavLst>
                                    </p:anim>
                                    <p:anim calcmode="lin" valueType="num">
                                      <p:cBhvr additive="base">
                                        <p:cTn id="14"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anim calcmode="lin" valueType="num">
                                      <p:cBhvr additive="base">
                                        <p:cTn id="19" dur="500" fill="hold"/>
                                        <p:tgtEl>
                                          <p:spTgt spid="7"/>
                                        </p:tgtEl>
                                        <p:attrNameLst>
                                          <p:attrName>ppt_x</p:attrName>
                                        </p:attrNameLst>
                                      </p:cBhvr>
                                      <p:tavLst>
                                        <p:tav tm="0">
                                          <p:val>
                                            <p:strVal val="#ppt_x"/>
                                          </p:val>
                                        </p:tav>
                                        <p:tav tm="100000">
                                          <p:val>
                                            <p:strVal val="#ppt_x"/>
                                          </p:val>
                                        </p:tav>
                                      </p:tavLst>
                                    </p:anim>
                                    <p:anim calcmode="lin" valueType="num">
                                      <p:cBhvr additive="base">
                                        <p:cTn id="20"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9"/>
                                        </p:tgtEl>
                                        <p:attrNameLst>
                                          <p:attrName>style.visibility</p:attrName>
                                        </p:attrNameLst>
                                      </p:cBhvr>
                                      <p:to>
                                        <p:strVal val="visible"/>
                                      </p:to>
                                    </p:set>
                                    <p:anim calcmode="lin" valueType="num">
                                      <p:cBhvr additive="base">
                                        <p:cTn id="25" dur="500" fill="hold"/>
                                        <p:tgtEl>
                                          <p:spTgt spid="9"/>
                                        </p:tgtEl>
                                        <p:attrNameLst>
                                          <p:attrName>ppt_x</p:attrName>
                                        </p:attrNameLst>
                                      </p:cBhvr>
                                      <p:tavLst>
                                        <p:tav tm="0">
                                          <p:val>
                                            <p:strVal val="#ppt_x"/>
                                          </p:val>
                                        </p:tav>
                                        <p:tav tm="100000">
                                          <p:val>
                                            <p:strVal val="#ppt_x"/>
                                          </p:val>
                                        </p:tav>
                                      </p:tavLst>
                                    </p:anim>
                                    <p:anim calcmode="lin" valueType="num">
                                      <p:cBhvr additive="base">
                                        <p:cTn id="26"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8"/>
                                        </p:tgtEl>
                                        <p:attrNameLst>
                                          <p:attrName>style.visibility</p:attrName>
                                        </p:attrNameLst>
                                      </p:cBhvr>
                                      <p:to>
                                        <p:strVal val="visible"/>
                                      </p:to>
                                    </p:set>
                                    <p:anim calcmode="lin" valueType="num">
                                      <p:cBhvr additive="base">
                                        <p:cTn id="31" dur="500" fill="hold"/>
                                        <p:tgtEl>
                                          <p:spTgt spid="8"/>
                                        </p:tgtEl>
                                        <p:attrNameLst>
                                          <p:attrName>ppt_x</p:attrName>
                                        </p:attrNameLst>
                                      </p:cBhvr>
                                      <p:tavLst>
                                        <p:tav tm="0">
                                          <p:val>
                                            <p:strVal val="#ppt_x"/>
                                          </p:val>
                                        </p:tav>
                                        <p:tav tm="100000">
                                          <p:val>
                                            <p:strVal val="#ppt_x"/>
                                          </p:val>
                                        </p:tav>
                                      </p:tavLst>
                                    </p:anim>
                                    <p:anim calcmode="lin" valueType="num">
                                      <p:cBhvr additive="base">
                                        <p:cTn id="32"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audio>
              <p:cMediaNode>
                <p:cTn id="33" fill="hold" display="0">
                  <p:stCondLst>
                    <p:cond delay="indefinite"/>
                  </p:stCondLst>
                  <p:endCondLst>
                    <p:cond evt="onNext" delay="0">
                      <p:tgtEl>
                        <p:sldTgt/>
                      </p:tgtEl>
                    </p:cond>
                    <p:cond evt="onPrev" delay="0">
                      <p:tgtEl>
                        <p:sldTgt/>
                      </p:tgtEl>
                    </p:cond>
                    <p:cond evt="onStopAudio" delay="0">
                      <p:tgtEl>
                        <p:sldTgt/>
                      </p:tgtEl>
                    </p:cond>
                  </p:endCondLst>
                </p:cTn>
                <p:tgtEl>
                  <p:spTgt spid="10"/>
                </p:tgtEl>
              </p:cMediaNode>
            </p:audio>
            <p:audio>
              <p:cMediaNode>
                <p:cTn id="34" fill="hold" display="0">
                  <p:stCondLst>
                    <p:cond delay="indefinite"/>
                  </p:stCondLst>
                  <p:endCondLst>
                    <p:cond evt="onNext" delay="0">
                      <p:tgtEl>
                        <p:sldTgt/>
                      </p:tgtEl>
                    </p:cond>
                    <p:cond evt="onPrev" delay="0">
                      <p:tgtEl>
                        <p:sldTgt/>
                      </p:tgtEl>
                    </p:cond>
                    <p:cond evt="onStopAudio" delay="0">
                      <p:tgtEl>
                        <p:sldTgt/>
                      </p:tgtEl>
                    </p:cond>
                  </p:endCondLst>
                </p:cTn>
                <p:tgtEl>
                  <p:spTgt spid="11"/>
                </p:tgtEl>
              </p:cMediaNode>
            </p:audio>
            <p:audio>
              <p:cMediaNode>
                <p:cTn id="35" fill="hold" display="0">
                  <p:stCondLst>
                    <p:cond delay="indefinite"/>
                  </p:stCondLst>
                  <p:endCondLst>
                    <p:cond evt="onNext" delay="0">
                      <p:tgtEl>
                        <p:sldTgt/>
                      </p:tgtEl>
                    </p:cond>
                    <p:cond evt="onPrev" delay="0">
                      <p:tgtEl>
                        <p:sldTgt/>
                      </p:tgtEl>
                    </p:cond>
                    <p:cond evt="onStopAudio" delay="0">
                      <p:tgtEl>
                        <p:sldTgt/>
                      </p:tgtEl>
                    </p:cond>
                  </p:endCondLst>
                </p:cTn>
                <p:tgtEl>
                  <p:spTgt spid="12"/>
                </p:tgtEl>
              </p:cMediaNode>
            </p:audio>
            <p:audio>
              <p:cMediaNode>
                <p:cTn id="36" fill="hold" display="0">
                  <p:stCondLst>
                    <p:cond delay="indefinite"/>
                  </p:stCondLst>
                  <p:endCondLst>
                    <p:cond evt="onNext" delay="0">
                      <p:tgtEl>
                        <p:sldTgt/>
                      </p:tgtEl>
                    </p:cond>
                    <p:cond evt="onPrev" delay="0">
                      <p:tgtEl>
                        <p:sldTgt/>
                      </p:tgtEl>
                    </p:cond>
                    <p:cond evt="onStopAudio" delay="0">
                      <p:tgtEl>
                        <p:sldTgt/>
                      </p:tgtEl>
                    </p:cond>
                  </p:endCondLst>
                </p:cTn>
                <p:tgtEl>
                  <p:spTgt spid="13"/>
                </p:tgtEl>
              </p:cMediaNode>
            </p:audio>
            <p:audio>
              <p:cMediaNode>
                <p:cTn id="37" fill="hold" display="0">
                  <p:stCondLst>
                    <p:cond delay="indefinite"/>
                  </p:stCondLst>
                  <p:endCondLst>
                    <p:cond evt="onNext" delay="0">
                      <p:tgtEl>
                        <p:sldTgt/>
                      </p:tgtEl>
                    </p:cond>
                    <p:cond evt="onPrev" delay="0">
                      <p:tgtEl>
                        <p:sldTgt/>
                      </p:tgtEl>
                    </p:cond>
                    <p:cond evt="onStopAudio" delay="0">
                      <p:tgtEl>
                        <p:sldTgt/>
                      </p:tgtEl>
                    </p:cond>
                  </p:endCondLst>
                </p:cTn>
                <p:tgtEl>
                  <p:spTgt spid="14"/>
                </p:tgtEl>
              </p:cMediaNode>
            </p:audio>
          </p:childTnLst>
        </p:cTn>
      </p:par>
    </p:tnLst>
    <p:bldLst>
      <p:bldP spid="5" grpId="0" animBg="1"/>
      <p:bldP spid="6" grpId="0" animBg="1"/>
      <p:bldP spid="7" grpId="0" animBg="1"/>
      <p:bldP spid="8" grpId="0" animBg="1"/>
      <p:bldP spid="9" grpId="0" animBg="1"/>
    </p:bldLst>
  </p:timing>
</p:sld>
</file>

<file path=ppt/theme/theme1.xml><?xml version="1.0" encoding="utf-8"?>
<a:theme xmlns:a="http://schemas.openxmlformats.org/drawingml/2006/main" name="WWW.2PPT.COM&#10;">
  <a:themeElements>
    <a:clrScheme name="花瓣与风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花瓣与风">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defRPr kumimoji="0" lang="zh-CN" sz="1800" b="0" i="0" u="none" strike="noStrike" cap="none" normalizeH="0" baseline="0" smtClean="0">
            <a:ln>
              <a:noFill/>
            </a:ln>
            <a:solidFill>
              <a:schemeClr val="tx1"/>
            </a:solidFill>
            <a:effectLst/>
            <a:latin typeface="Arial" panose="020B0604020202020204" pitchFamily="34" charset="0"/>
            <a:ea typeface="宋体" panose="02010600030101010101" pitchFamily="2" charset="-122"/>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defRPr kumimoji="0" lang="zh-CN" sz="1800" b="0" i="0" u="none" strike="noStrike" cap="none" normalizeH="0" baseline="0" smtClean="0">
            <a:ln>
              <a:noFill/>
            </a:ln>
            <a:solidFill>
              <a:schemeClr val="tx1"/>
            </a:solidFill>
            <a:effectLst/>
            <a:latin typeface="Arial" panose="020B0604020202020204" pitchFamily="34" charset="0"/>
            <a:ea typeface="宋体" panose="02010600030101010101" pitchFamily="2" charset="-122"/>
          </a:defRPr>
        </a:defPPr>
      </a:lstStyle>
    </a:lnDef>
  </a:objectDefaults>
  <a:extraClrSchemeLst>
    <a:extraClrScheme>
      <a:clrScheme name="花瓣与风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花瓣与风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花瓣与风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花瓣与风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花瓣与风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花瓣与风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花瓣与风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花瓣与风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花瓣与风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花瓣与风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花瓣与风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花瓣与风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主题14</Template>
  <TotalTime>0</TotalTime>
  <Words>318</Words>
  <Application>Microsoft Office PowerPoint</Application>
  <PresentationFormat>全屏显示(4:3)</PresentationFormat>
  <Paragraphs>49</Paragraphs>
  <Slides>14</Slides>
  <Notes>3</Notes>
  <HiddenSlides>0</HiddenSlides>
  <MMClips>11</MMClips>
  <ScaleCrop>false</ScaleCrop>
  <HeadingPairs>
    <vt:vector size="6" baseType="variant">
      <vt:variant>
        <vt:lpstr>已用的字体</vt:lpstr>
      </vt:variant>
      <vt:variant>
        <vt:i4>5</vt:i4>
      </vt:variant>
      <vt:variant>
        <vt:lpstr>主题</vt:lpstr>
      </vt:variant>
      <vt:variant>
        <vt:i4>1</vt:i4>
      </vt:variant>
      <vt:variant>
        <vt:lpstr>幻灯片标题</vt:lpstr>
      </vt:variant>
      <vt:variant>
        <vt:i4>14</vt:i4>
      </vt:variant>
    </vt:vector>
  </HeadingPairs>
  <TitlesOfParts>
    <vt:vector size="20" baseType="lpstr">
      <vt:lpstr>华文行楷</vt:lpstr>
      <vt:lpstr>宋体</vt:lpstr>
      <vt:lpstr>微软雅黑</vt:lpstr>
      <vt:lpstr>Arial</vt:lpstr>
      <vt:lpstr>Calibri</vt:lpstr>
      <vt:lpstr>WWW.2PPT.COM
</vt:lpstr>
      <vt:lpstr>陕旅版四年级上册   Unit3 What’s for breakfast? 第3课时</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www.ppt818.com</dc:title>
  <dc:subject>www.ppt818.com</dc:subject>
  <dc:creator>www.ppt818.com</dc:creator>
  <dc:description>www.ppt818.com-提供资源下载</dc:description>
  <cp:lastModifiedBy>Windows 用户</cp:lastModifiedBy>
  <cp:revision>2</cp:revision>
  <cp:lastPrinted>2411-12-30T00:00:00Z</cp:lastPrinted>
  <dcterms:created xsi:type="dcterms:W3CDTF">2009-03-02T17:56:00Z</dcterms:created>
  <dcterms:modified xsi:type="dcterms:W3CDTF">2023-01-16T19:17:25Z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2052-11.1.0.11294</vt:lpwstr>
  </property>
  <property fmtid="{D5CDD505-2E9C-101B-9397-08002B2CF9AE}" pid="3" name="ICV">
    <vt:lpwstr>385D7EAAC98F414381D0805D20E82C2E</vt:lpwstr>
  </property>
  <property fmtid="{A09F084E-AD41-489F-8076-AA5BE3082BCA}" pid="100">
    <vt:ui4>5</vt:ui4>
  </property>
  <property fmtid="{64440492-4C8B-11D1-8B70-080036B11A03}" pid="11">
    <vt:lpwstr>www.2ppt.com-爱PPT提供资源下载</vt:lpwstr>
  </property>
</Properties>
</file>