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6.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9.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1.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2.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24.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60" r:id="rId5"/>
    <p:sldId id="267" r:id="rId6"/>
    <p:sldId id="268" r:id="rId7"/>
    <p:sldId id="269" r:id="rId8"/>
    <p:sldId id="270" r:id="rId9"/>
    <p:sldId id="261" r:id="rId10"/>
    <p:sldId id="272" r:id="rId11"/>
    <p:sldId id="266" r:id="rId12"/>
    <p:sldId id="271" r:id="rId13"/>
    <p:sldId id="273" r:id="rId14"/>
    <p:sldId id="262" r:id="rId15"/>
    <p:sldId id="265" r:id="rId16"/>
    <p:sldId id="274" r:id="rId17"/>
    <p:sldId id="275" r:id="rId18"/>
    <p:sldId id="276" r:id="rId19"/>
    <p:sldId id="263" r:id="rId20"/>
    <p:sldId id="264" r:id="rId21"/>
    <p:sldId id="277" r:id="rId22"/>
    <p:sldId id="279" r:id="rId23"/>
    <p:sldId id="278" r:id="rId24"/>
    <p:sldId id="280" r:id="rId25"/>
    <p:sldId id="259"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402" y="-1608"/>
      </p:cViewPr>
      <p:guideLst>
        <p:guide orient="horz" pos="2160"/>
        <p:guide pos="38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784C4-3820-43E4-A6F5-A6CB9D100A9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9FDD3-2712-45F8-A16A-0EDAA51497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89FDD3-2712-45F8-A16A-0EDAA514970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首尾页">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9100364" y="6611779"/>
            <a:ext cx="775136" cy="245110"/>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 www.2ppt.com/moban/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www.2ppt.com/hangye/ </a:t>
            </a: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www.2ppt.com/jieri/           PPT</a:t>
            </a:r>
            <a:r>
              <a:rPr lang="zh-CN" altLang="en-US" sz="100" dirty="0">
                <a:solidFill>
                  <a:schemeClr val="bg1">
                    <a:lumMod val="95000"/>
                  </a:schemeClr>
                </a:solidFill>
                <a:latin typeface="Calibri" panose="020F0502020204030204"/>
                <a:ea typeface="宋体" panose="02010600030101010101" pitchFamily="2" charset="-122"/>
              </a:rPr>
              <a:t>素材下载：</a:t>
            </a:r>
            <a:r>
              <a:rPr lang="en-US" altLang="zh-CN" sz="100" dirty="0">
                <a:solidFill>
                  <a:schemeClr val="bg1">
                    <a:lumMod val="95000"/>
                  </a:schemeClr>
                </a:solidFill>
                <a:latin typeface="Calibri" panose="020F0502020204030204"/>
                <a:ea typeface="宋体" panose="02010600030101010101" pitchFamily="2" charset="-122"/>
              </a:rPr>
              <a:t> www.2ppt.com/sucai/</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 www.2ppt.com/beijing/      PPT</a:t>
            </a:r>
            <a:r>
              <a:rPr lang="zh-CN" altLang="en-US" sz="100" dirty="0">
                <a:solidFill>
                  <a:schemeClr val="bg1">
                    <a:lumMod val="95000"/>
                  </a:schemeClr>
                </a:solidFill>
                <a:latin typeface="Calibri" panose="020F0502020204030204"/>
                <a:ea typeface="宋体" panose="02010600030101010101" pitchFamily="2" charset="-122"/>
              </a:rPr>
              <a:t>图表下载：</a:t>
            </a:r>
            <a:r>
              <a:rPr lang="en-US" altLang="zh-CN" sz="100" dirty="0">
                <a:solidFill>
                  <a:schemeClr val="bg1">
                    <a:lumMod val="95000"/>
                  </a:schemeClr>
                </a:solidFill>
                <a:latin typeface="Calibri" panose="020F0502020204030204"/>
                <a:ea typeface="宋体" panose="02010600030101010101" pitchFamily="2" charset="-122"/>
              </a:rPr>
              <a:t> www.2ppt.com/tubiao/      </a:t>
            </a:r>
          </a:p>
          <a:p>
            <a:r>
              <a:rPr lang="zh-CN" altLang="en-US" sz="100" dirty="0">
                <a:solidFill>
                  <a:schemeClr val="bg1">
                    <a:lumMod val="95000"/>
                  </a:schemeClr>
                </a:solidFill>
                <a:latin typeface="Calibri" panose="020F0502020204030204"/>
                <a:ea typeface="宋体" panose="02010600030101010101" pitchFamily="2" charset="-122"/>
              </a:rPr>
              <a:t>优秀</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 www.2ppt.com/xiazai/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 www.2ppt.com/powerpoint/      </a:t>
            </a:r>
          </a:p>
          <a:p>
            <a:r>
              <a:rPr lang="en-US" altLang="zh-CN" sz="100" dirty="0">
                <a:solidFill>
                  <a:schemeClr val="bg1">
                    <a:lumMod val="95000"/>
                  </a:schemeClr>
                </a:solidFill>
                <a:latin typeface="Calibri" panose="020F0502020204030204"/>
                <a:ea typeface="宋体" panose="02010600030101010101" pitchFamily="2" charset="-122"/>
              </a:rPr>
              <a:t>Word</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 www.2ppt.com/word/              Excel</a:t>
            </a:r>
            <a:r>
              <a:rPr lang="zh-CN" altLang="en-US" sz="100" dirty="0">
                <a:solidFill>
                  <a:schemeClr val="bg1">
                    <a:lumMod val="95000"/>
                  </a:schemeClr>
                </a:solidFill>
                <a:latin typeface="Calibri" panose="020F0502020204030204"/>
                <a:ea typeface="宋体" panose="02010600030101010101" pitchFamily="2" charset="-122"/>
              </a:rPr>
              <a:t>教程：</a:t>
            </a:r>
            <a:r>
              <a:rPr lang="en-US" altLang="zh-CN" sz="100" dirty="0">
                <a:solidFill>
                  <a:schemeClr val="bg1">
                    <a:lumMod val="95000"/>
                  </a:schemeClr>
                </a:solidFill>
                <a:latin typeface="Calibri" panose="020F0502020204030204"/>
                <a:ea typeface="宋体" panose="02010600030101010101" pitchFamily="2" charset="-122"/>
              </a:rPr>
              <a:t> www.2ppt.com/excel/  </a:t>
            </a:r>
          </a:p>
          <a:p>
            <a:r>
              <a:rPr lang="zh-CN" altLang="en-US" sz="100" dirty="0">
                <a:solidFill>
                  <a:schemeClr val="bg1">
                    <a:lumMod val="95000"/>
                  </a:schemeClr>
                </a:solidFill>
                <a:latin typeface="Calibri" panose="020F0502020204030204"/>
                <a:ea typeface="宋体" panose="02010600030101010101" pitchFamily="2" charset="-122"/>
              </a:rPr>
              <a:t>资料下载：</a:t>
            </a:r>
            <a:r>
              <a:rPr lang="en-US" altLang="zh-CN" sz="100" dirty="0">
                <a:solidFill>
                  <a:schemeClr val="bg1">
                    <a:lumMod val="95000"/>
                  </a:schemeClr>
                </a:solidFill>
                <a:latin typeface="Calibri" panose="020F0502020204030204"/>
                <a:ea typeface="宋体" panose="02010600030101010101" pitchFamily="2" charset="-122"/>
              </a:rPr>
              <a:t> www.2ppt.com/ziliao/                PPT</a:t>
            </a:r>
            <a:r>
              <a:rPr lang="zh-CN" altLang="en-US" sz="100" dirty="0">
                <a:solidFill>
                  <a:schemeClr val="bg1">
                    <a:lumMod val="95000"/>
                  </a:schemeClr>
                </a:solidFill>
                <a:latin typeface="Calibri" panose="020F0502020204030204"/>
                <a:ea typeface="宋体" panose="02010600030101010101" pitchFamily="2" charset="-122"/>
              </a:rPr>
              <a:t>课件下载：</a:t>
            </a:r>
            <a:r>
              <a:rPr lang="en-US" altLang="zh-CN" sz="100" dirty="0">
                <a:solidFill>
                  <a:schemeClr val="bg1">
                    <a:lumMod val="95000"/>
                  </a:schemeClr>
                </a:solidFill>
                <a:latin typeface="Calibri" panose="020F0502020204030204"/>
                <a:ea typeface="宋体" panose="02010600030101010101" pitchFamily="2" charset="-122"/>
              </a:rPr>
              <a:t> www.2ppt.com/kejian/ </a:t>
            </a:r>
          </a:p>
          <a:p>
            <a:r>
              <a:rPr lang="zh-CN" altLang="en-US" sz="100" dirty="0">
                <a:solidFill>
                  <a:schemeClr val="bg1">
                    <a:lumMod val="95000"/>
                  </a:schemeClr>
                </a:solidFill>
                <a:latin typeface="Calibri" panose="020F0502020204030204"/>
                <a:ea typeface="宋体" panose="02010600030101010101" pitchFamily="2" charset="-122"/>
              </a:rPr>
              <a:t>范文下载：</a:t>
            </a:r>
            <a:r>
              <a:rPr lang="en-US" altLang="zh-CN" sz="100" dirty="0">
                <a:solidFill>
                  <a:schemeClr val="bg1">
                    <a:lumMod val="95000"/>
                  </a:schemeClr>
                </a:solidFill>
                <a:latin typeface="Calibri" panose="020F0502020204030204"/>
                <a:ea typeface="宋体" panose="02010600030101010101" pitchFamily="2" charset="-122"/>
              </a:rPr>
              <a:t> www.2ppt.com/fanwen/             </a:t>
            </a:r>
            <a:r>
              <a:rPr lang="zh-CN" altLang="en-US" sz="100" dirty="0">
                <a:solidFill>
                  <a:schemeClr val="bg1">
                    <a:lumMod val="95000"/>
                  </a:schemeClr>
                </a:solidFill>
                <a:latin typeface="Calibri" panose="020F0502020204030204"/>
                <a:ea typeface="宋体" panose="02010600030101010101" pitchFamily="2" charset="-122"/>
              </a:rPr>
              <a:t>试卷下载：</a:t>
            </a:r>
            <a:r>
              <a:rPr lang="en-US" altLang="zh-CN" sz="100" dirty="0">
                <a:solidFill>
                  <a:schemeClr val="bg1">
                    <a:lumMod val="95000"/>
                  </a:schemeClr>
                </a:solidFill>
                <a:latin typeface="Calibri" panose="020F0502020204030204"/>
                <a:ea typeface="宋体" panose="02010600030101010101" pitchFamily="2" charset="-122"/>
              </a:rPr>
              <a:t> www.2ppt.com/shiti/  </a:t>
            </a:r>
          </a:p>
          <a:p>
            <a:r>
              <a:rPr lang="zh-CN" altLang="en-US" sz="100" dirty="0">
                <a:solidFill>
                  <a:schemeClr val="bg1">
                    <a:lumMod val="95000"/>
                  </a:schemeClr>
                </a:solidFill>
                <a:latin typeface="Calibri" panose="020F0502020204030204"/>
                <a:ea typeface="宋体" panose="02010600030101010101" pitchFamily="2" charset="-122"/>
              </a:rPr>
              <a:t>教案下载：</a:t>
            </a:r>
            <a:r>
              <a:rPr lang="en-US" altLang="zh-CN" sz="100" dirty="0">
                <a:solidFill>
                  <a:schemeClr val="bg1">
                    <a:lumMod val="95000"/>
                  </a:schemeClr>
                </a:solidFill>
                <a:latin typeface="Calibri" panose="020F0502020204030204"/>
                <a:ea typeface="宋体" panose="02010600030101010101" pitchFamily="2" charset="-122"/>
              </a:rPr>
              <a:t> www.2ppt.com/jiaoan/  </a:t>
            </a:r>
            <a:r>
              <a:rPr lang="en-US" altLang="zh-CN" sz="100" dirty="0" smtClean="0">
                <a:solidFill>
                  <a:schemeClr val="bg1">
                    <a:lumMod val="95000"/>
                  </a:schemeClr>
                </a:solidFill>
                <a:latin typeface="Calibri" panose="020F0502020204030204"/>
                <a:ea typeface="宋体" panose="02010600030101010101" pitchFamily="2" charset="-122"/>
              </a:rPr>
              <a:t>      </a:t>
            </a:r>
            <a:endParaRPr lang="en-US" altLang="zh-CN" sz="100" dirty="0">
              <a:solidFill>
                <a:schemeClr val="bg1">
                  <a:lumMod val="95000"/>
                </a:schemeClr>
              </a:solidFill>
              <a:latin typeface="Calibri" panose="020F0502020204030204"/>
              <a:ea typeface="宋体" panose="02010600030101010101" pitchFamily="2" charset="-122"/>
            </a:endParaRPr>
          </a:p>
          <a:p>
            <a:r>
              <a:rPr lang="zh-CN" altLang="en-US" sz="100" dirty="0" smtClean="0">
                <a:solidFill>
                  <a:schemeClr val="bg1">
                    <a:lumMod val="95000"/>
                  </a:schemeClr>
                </a:solidFill>
                <a:latin typeface="Calibri" panose="020F0502020204030204"/>
                <a:ea typeface="宋体" panose="02010600030101010101" pitchFamily="2" charset="-122"/>
              </a:rPr>
              <a:t>字体下载：</a:t>
            </a:r>
            <a:r>
              <a:rPr lang="en-US" altLang="zh-CN" sz="100" dirty="0" smtClean="0">
                <a:solidFill>
                  <a:schemeClr val="bg1">
                    <a:lumMod val="95000"/>
                  </a:schemeClr>
                </a:solidFill>
                <a:latin typeface="Calibri" panose="020F0502020204030204"/>
                <a:ea typeface="宋体" panose="02010600030101010101" pitchFamily="2" charset="-122"/>
              </a:rPr>
              <a:t> www.2ppt.com/ziti/</a:t>
            </a:r>
            <a:endParaRPr lang="en-US" altLang="zh-CN" sz="100" dirty="0">
              <a:solidFill>
                <a:schemeClr val="bg1">
                  <a:lumMod val="95000"/>
                </a:schemeClr>
              </a:solidFill>
              <a:latin typeface="Calibri" panose="020F0502020204030204"/>
              <a:ea typeface="宋体" panose="02010600030101010101" pitchFamily="2" charset="-122"/>
            </a:endParaRPr>
          </a:p>
          <a:p>
            <a:r>
              <a:rPr lang="en-US" altLang="zh-CN" sz="100" dirty="0">
                <a:solidFill>
                  <a:schemeClr val="bg1">
                    <a:lumMod val="95000"/>
                  </a:schemeClr>
                </a:solidFill>
                <a:latin typeface="Calibri" panose="020F0502020204030204"/>
                <a:ea typeface="宋体" panose="02010600030101010101" pitchFamily="2" charset="-122"/>
              </a:rPr>
              <a:t> </a:t>
            </a:r>
            <a:endParaRPr lang="zh-CN" altLang="en-US" sz="100" dirty="0">
              <a:solidFill>
                <a:schemeClr val="bg1">
                  <a:lumMod val="95000"/>
                </a:scheme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6.png"/><Relationship Id="rId2" Type="http://schemas.openxmlformats.org/officeDocument/2006/relationships/tags" Target="../tags/tag3.xml"/><Relationship Id="rId16"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4.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microsoft.com/office/2007/relationships/hdphoto" Target="../media/hdphoto1.wdp"/><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image" Target="../media/image7.png"/><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notesSlide" Target="../notesSlides/notesSlide10.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4.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s>
</file>

<file path=ppt/slides/_rels/slide11.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image" Target="../media/image7.png"/><Relationship Id="rId3" Type="http://schemas.openxmlformats.org/officeDocument/2006/relationships/tags" Target="../tags/tag121.xml"/><Relationship Id="rId21" Type="http://schemas.openxmlformats.org/officeDocument/2006/relationships/tags" Target="../tags/tag139.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notesSlide" Target="../notesSlides/notesSlide11.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slideLayout" Target="../slideLayouts/slideLayout4.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image" Target="../media/image12.png"/><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tags" Target="../tags/tag149.xml"/><Relationship Id="rId13" Type="http://schemas.microsoft.com/office/2007/relationships/hdphoto" Target="../media/hdphoto1.wdp"/><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7.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notesSlide" Target="../notesSlides/notesSlide12.xml"/><Relationship Id="rId5" Type="http://schemas.openxmlformats.org/officeDocument/2006/relationships/tags" Target="../tags/tag146.xml"/><Relationship Id="rId10" Type="http://schemas.openxmlformats.org/officeDocument/2006/relationships/slideLayout" Target="../slideLayouts/slideLayout4.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notesSlide" Target="../notesSlides/notesSlide1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slideLayout" Target="../slideLayouts/slideLayout4.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microsoft.com/office/2007/relationships/hdphoto" Target="../media/hdphoto1.wdp"/><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9.pn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172.xml"/><Relationship Id="rId13" Type="http://schemas.microsoft.com/office/2007/relationships/hdphoto" Target="../media/hdphoto1.wdp"/><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image" Target="../media/image7.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notesSlide" Target="../notesSlides/notesSlide15.xml"/><Relationship Id="rId5" Type="http://schemas.openxmlformats.org/officeDocument/2006/relationships/tags" Target="../tags/tag169.xml"/><Relationship Id="rId15" Type="http://schemas.openxmlformats.org/officeDocument/2006/relationships/image" Target="../media/image15.png"/><Relationship Id="rId10" Type="http://schemas.openxmlformats.org/officeDocument/2006/relationships/slideLayout" Target="../slideLayouts/slideLayout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76.xml"/><Relationship Id="rId7" Type="http://schemas.openxmlformats.org/officeDocument/2006/relationships/slideLayout" Target="../slideLayouts/slideLayout4.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16.jpeg"/><Relationship Id="rId5" Type="http://schemas.openxmlformats.org/officeDocument/2006/relationships/tags" Target="../tags/tag178.xml"/><Relationship Id="rId10" Type="http://schemas.microsoft.com/office/2007/relationships/hdphoto" Target="../media/hdphoto1.wdp"/><Relationship Id="rId4" Type="http://schemas.openxmlformats.org/officeDocument/2006/relationships/tags" Target="../tags/tag177.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12" Type="http://schemas.microsoft.com/office/2007/relationships/hdphoto" Target="../media/hdphoto1.wdp"/><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image" Target="../media/image7.png"/><Relationship Id="rId5" Type="http://schemas.openxmlformats.org/officeDocument/2006/relationships/tags" Target="../tags/tag184.xml"/><Relationship Id="rId10" Type="http://schemas.openxmlformats.org/officeDocument/2006/relationships/notesSlide" Target="../notesSlides/notesSlide17.xml"/><Relationship Id="rId4" Type="http://schemas.openxmlformats.org/officeDocument/2006/relationships/tags" Target="../tags/tag183.xml"/><Relationship Id="rId9"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17.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191.xml"/></Relationships>
</file>

<file path=ppt/slides/_rels/slide1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9.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6.xml"/><Relationship Id="rId7" Type="http://schemas.openxmlformats.org/officeDocument/2006/relationships/notesSlide" Target="../notesSlides/notesSlide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4.xml"/><Relationship Id="rId5" Type="http://schemas.openxmlformats.org/officeDocument/2006/relationships/tags" Target="../tags/tag18.xml"/><Relationship Id="rId10" Type="http://schemas.openxmlformats.org/officeDocument/2006/relationships/image" Target="../media/image8.png"/><Relationship Id="rId4" Type="http://schemas.openxmlformats.org/officeDocument/2006/relationships/tags" Target="../tags/tag17.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97.xml"/><Relationship Id="rId7" Type="http://schemas.openxmlformats.org/officeDocument/2006/relationships/slideLayout" Target="../slideLayouts/slideLayout4.xml"/><Relationship Id="rId12" Type="http://schemas.openxmlformats.org/officeDocument/2006/relationships/image" Target="../media/image19.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18.png"/><Relationship Id="rId5" Type="http://schemas.openxmlformats.org/officeDocument/2006/relationships/tags" Target="../tags/tag199.xml"/><Relationship Id="rId10" Type="http://schemas.microsoft.com/office/2007/relationships/hdphoto" Target="../media/hdphoto1.wdp"/><Relationship Id="rId4" Type="http://schemas.openxmlformats.org/officeDocument/2006/relationships/tags" Target="../tags/tag198.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microsoft.com/office/2007/relationships/hdphoto" Target="../media/hdphoto1.wdp"/><Relationship Id="rId5" Type="http://schemas.openxmlformats.org/officeDocument/2006/relationships/tags" Target="../tags/tag205.xml"/><Relationship Id="rId10" Type="http://schemas.openxmlformats.org/officeDocument/2006/relationships/image" Target="../media/image7.png"/><Relationship Id="rId4" Type="http://schemas.openxmlformats.org/officeDocument/2006/relationships/tags" Target="../tags/tag20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20.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microsoft.com/office/2007/relationships/hdphoto" Target="../media/hdphoto1.wdp"/><Relationship Id="rId5" Type="http://schemas.openxmlformats.org/officeDocument/2006/relationships/tags" Target="../tags/tag212.xml"/><Relationship Id="rId10" Type="http://schemas.openxmlformats.org/officeDocument/2006/relationships/image" Target="../media/image7.png"/><Relationship Id="rId4" Type="http://schemas.openxmlformats.org/officeDocument/2006/relationships/tags" Target="../tags/tag211.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21.png"/><Relationship Id="rId3" Type="http://schemas.openxmlformats.org/officeDocument/2006/relationships/tags" Target="../tags/tag217.xml"/><Relationship Id="rId7" Type="http://schemas.openxmlformats.org/officeDocument/2006/relationships/tags" Target="../tags/tag221.xml"/><Relationship Id="rId12" Type="http://schemas.microsoft.com/office/2007/relationships/hdphoto" Target="../media/hdphoto1.wdp"/><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7.png"/><Relationship Id="rId5" Type="http://schemas.openxmlformats.org/officeDocument/2006/relationships/tags" Target="../tags/tag219.xml"/><Relationship Id="rId10" Type="http://schemas.openxmlformats.org/officeDocument/2006/relationships/notesSlide" Target="../notesSlides/notesSlide23.xml"/><Relationship Id="rId4" Type="http://schemas.openxmlformats.org/officeDocument/2006/relationships/tags" Target="../tags/tag218.xml"/><Relationship Id="rId9"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25.xml"/><Relationship Id="rId7" Type="http://schemas.openxmlformats.org/officeDocument/2006/relationships/slideLayout" Target="../slideLayouts/slideLayout4.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22.png"/><Relationship Id="rId5" Type="http://schemas.openxmlformats.org/officeDocument/2006/relationships/tags" Target="../tags/tag227.xml"/><Relationship Id="rId10" Type="http://schemas.microsoft.com/office/2007/relationships/hdphoto" Target="../media/hdphoto1.wdp"/><Relationship Id="rId4" Type="http://schemas.openxmlformats.org/officeDocument/2006/relationships/tags" Target="../tags/tag226.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slideLayout" Target="../slideLayouts/slideLayout1.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image" Target="../media/image6.png"/><Relationship Id="rId2" Type="http://schemas.openxmlformats.org/officeDocument/2006/relationships/tags" Target="../tags/tag230.xml"/><Relationship Id="rId16" Type="http://schemas.openxmlformats.org/officeDocument/2006/relationships/image" Target="../media/image5.png"/><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image" Target="../media/image4.png"/><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notesSlide" Target="../notesSlides/notesSlide3.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0.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microsoft.com/office/2007/relationships/hdphoto" Target="../media/hdphoto1.wdp"/><Relationship Id="rId5" Type="http://schemas.openxmlformats.org/officeDocument/2006/relationships/tags" Target="../tags/tag47.xml"/><Relationship Id="rId10" Type="http://schemas.openxmlformats.org/officeDocument/2006/relationships/image" Target="../media/image7.png"/><Relationship Id="rId4" Type="http://schemas.openxmlformats.org/officeDocument/2006/relationships/tags" Target="../tags/tag46.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57.xml"/><Relationship Id="rId13" Type="http://schemas.microsoft.com/office/2007/relationships/hdphoto" Target="../media/hdphoto1.wdp"/><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notesSlide" Target="../notesSlides/notesSlide6.xml"/><Relationship Id="rId5" Type="http://schemas.openxmlformats.org/officeDocument/2006/relationships/tags" Target="../tags/tag54.xml"/><Relationship Id="rId10" Type="http://schemas.openxmlformats.org/officeDocument/2006/relationships/slideLayout" Target="../slideLayouts/slideLayout4.xml"/><Relationship Id="rId4" Type="http://schemas.openxmlformats.org/officeDocument/2006/relationships/tags" Target="../tags/tag53.xml"/><Relationship Id="rId9" Type="http://schemas.openxmlformats.org/officeDocument/2006/relationships/tags" Target="../tags/tag58.xml"/></Relationships>
</file>

<file path=ppt/slides/_rels/slide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notesSlide" Target="../notesSlides/notesSlide7.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slideLayout" Target="../slideLayouts/slideLayout4.xml"/><Relationship Id="rId2" Type="http://schemas.openxmlformats.org/officeDocument/2006/relationships/tags" Target="../tags/tag60.xml"/><Relationship Id="rId16" Type="http://schemas.openxmlformats.org/officeDocument/2006/relationships/tags" Target="../tags/tag74.xml"/><Relationship Id="rId20" Type="http://schemas.microsoft.com/office/2007/relationships/hdphoto" Target="../media/hdphoto1.wdp"/><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19" Type="http://schemas.openxmlformats.org/officeDocument/2006/relationships/image" Target="../media/image7.png"/><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notesSlide" Target="../notesSlides/notesSlide8.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Layout" Target="../slideLayouts/slideLayout4.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image" Target="../media/image11.png"/><Relationship Id="rId5" Type="http://schemas.openxmlformats.org/officeDocument/2006/relationships/tags" Target="../tags/tag79.xml"/><Relationship Id="rId15" Type="http://schemas.openxmlformats.org/officeDocument/2006/relationships/tags" Target="../tags/tag89.xml"/><Relationship Id="rId23" Type="http://schemas.microsoft.com/office/2007/relationships/hdphoto" Target="../media/hdphoto1.wdp"/><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10221"/>
          <p:cNvPicPr>
            <a:picLocks noChangeAspect="1"/>
          </p:cNvPicPr>
          <p:nvPr>
            <p:custDataLst>
              <p:tags r:id="rId1"/>
            </p:custDataLst>
          </p:nvPr>
        </p:nvPicPr>
        <p:blipFill rotWithShape="1">
          <a:blip r:embed="rId15" cstate="screen"/>
          <a:srcRect t="9115" b="-5882"/>
          <a:stretch>
            <a:fillRect/>
          </a:stretch>
        </p:blipFill>
        <p:spPr>
          <a:xfrm>
            <a:off x="0" y="-1"/>
            <a:ext cx="12192000" cy="6267691"/>
          </a:xfrm>
          <a:prstGeom prst="rect">
            <a:avLst/>
          </a:prstGeom>
        </p:spPr>
      </p:pic>
      <p:pic>
        <p:nvPicPr>
          <p:cNvPr id="4" name="PA-10222"/>
          <p:cNvPicPr>
            <a:picLocks noChangeAspect="1"/>
          </p:cNvPicPr>
          <p:nvPr>
            <p:custDataLst>
              <p:tags r:id="rId2"/>
            </p:custDataLst>
          </p:nvPr>
        </p:nvPicPr>
        <p:blipFill>
          <a:blip r:embed="rId16" cstate="screen"/>
          <a:stretch>
            <a:fillRect/>
          </a:stretch>
        </p:blipFill>
        <p:spPr>
          <a:xfrm>
            <a:off x="4622890" y="3661182"/>
            <a:ext cx="4475544" cy="3196818"/>
          </a:xfrm>
          <a:prstGeom prst="rect">
            <a:avLst/>
          </a:prstGeom>
        </p:spPr>
      </p:pic>
      <p:sp>
        <p:nvSpPr>
          <p:cNvPr id="5" name="PA-10223"/>
          <p:cNvSpPr/>
          <p:nvPr>
            <p:custDataLst>
              <p:tags r:id="rId3"/>
            </p:custDataLst>
          </p:nvPr>
        </p:nvSpPr>
        <p:spPr>
          <a:xfrm>
            <a:off x="3280767" y="749178"/>
            <a:ext cx="6744182" cy="559961"/>
          </a:xfrm>
          <a:prstGeom prst="rect">
            <a:avLst/>
          </a:prstGeom>
          <a:noFill/>
          <a:ln>
            <a:noFill/>
          </a:ln>
          <a:effectLst>
            <a:innerShdw blurRad="63500" dist="50800" dir="16200000">
              <a:prstClr val="black">
                <a:alpha val="50000"/>
              </a:prstClr>
            </a:innerShdw>
          </a:effectLst>
        </p:spPr>
        <p:txBody>
          <a:bodyPr wrap="square" rtlCol="0">
            <a:spAutoFit/>
          </a:bodyPr>
          <a:lstStyle/>
          <a:p>
            <a:pPr algn="dist">
              <a:lnSpc>
                <a:spcPct val="110000"/>
              </a:lnSpc>
              <a:defRPr/>
            </a:pPr>
            <a:r>
              <a:rPr lang="zh-CN" altLang="en-US" sz="3200" kern="0" dirty="0">
                <a:gradFill>
                  <a:gsLst>
                    <a:gs pos="31000">
                      <a:srgbClr val="5B9BD5">
                        <a:lumMod val="5000"/>
                        <a:lumOff val="95000"/>
                      </a:srgbClr>
                    </a:gs>
                    <a:gs pos="85000">
                      <a:srgbClr val="FFFF00"/>
                    </a:gs>
                  </a:gsLst>
                  <a:lin ang="5400000" scaled="1"/>
                </a:gradFill>
                <a:latin typeface="方正姚体" panose="02010601030101010101" pitchFamily="2" charset="-122"/>
                <a:ea typeface="方正姚体" panose="02010601030101010101" pitchFamily="2" charset="-122"/>
                <a:sym typeface="+mn-lt"/>
              </a:rPr>
              <a:t>庆祝中华人民共和国成立成立</a:t>
            </a:r>
            <a:r>
              <a:rPr lang="en-US" altLang="zh-CN" sz="3200" kern="0" dirty="0">
                <a:gradFill>
                  <a:gsLst>
                    <a:gs pos="31000">
                      <a:srgbClr val="5B9BD5">
                        <a:lumMod val="5000"/>
                        <a:lumOff val="95000"/>
                      </a:srgbClr>
                    </a:gs>
                    <a:gs pos="85000">
                      <a:srgbClr val="FFFF00"/>
                    </a:gs>
                  </a:gsLst>
                  <a:lin ang="5400000" scaled="1"/>
                </a:gradFill>
                <a:latin typeface="方正姚体" panose="02010601030101010101" pitchFamily="2" charset="-122"/>
                <a:ea typeface="方正姚体" panose="02010601030101010101" pitchFamily="2" charset="-122"/>
                <a:sym typeface="+mn-lt"/>
              </a:rPr>
              <a:t>70</a:t>
            </a:r>
            <a:r>
              <a:rPr lang="zh-CN" altLang="en-US" sz="3200" kern="0" dirty="0">
                <a:gradFill>
                  <a:gsLst>
                    <a:gs pos="31000">
                      <a:srgbClr val="5B9BD5">
                        <a:lumMod val="5000"/>
                        <a:lumOff val="95000"/>
                      </a:srgbClr>
                    </a:gs>
                    <a:gs pos="85000">
                      <a:srgbClr val="FFFF00"/>
                    </a:gs>
                  </a:gsLst>
                  <a:lin ang="5400000" scaled="1"/>
                </a:gradFill>
                <a:latin typeface="方正姚体" panose="02010601030101010101" pitchFamily="2" charset="-122"/>
                <a:ea typeface="方正姚体" panose="02010601030101010101" pitchFamily="2" charset="-122"/>
                <a:sym typeface="+mn-lt"/>
              </a:rPr>
              <a:t>周年</a:t>
            </a:r>
          </a:p>
        </p:txBody>
      </p:sp>
      <p:sp>
        <p:nvSpPr>
          <p:cNvPr id="6" name="PA-10224"/>
          <p:cNvSpPr/>
          <p:nvPr>
            <p:custDataLst>
              <p:tags r:id="rId4"/>
            </p:custDataLst>
          </p:nvPr>
        </p:nvSpPr>
        <p:spPr>
          <a:xfrm>
            <a:off x="4622890" y="3002746"/>
            <a:ext cx="4059936" cy="584775"/>
          </a:xfrm>
          <a:prstGeom prst="rect">
            <a:avLst/>
          </a:prstGeom>
        </p:spPr>
        <p:txBody>
          <a:bodyPr wrap="square">
            <a:spAutoFit/>
          </a:bodyPr>
          <a:lstStyle/>
          <a:p>
            <a:pPr algn="dist"/>
            <a:r>
              <a:rPr lang="zh-CN" altLang="en-US" sz="3200" spc="300" dirty="0">
                <a:ln w="3175">
                  <a:noFill/>
                </a:ln>
                <a:solidFill>
                  <a:schemeClr val="bg1"/>
                </a:solidFill>
                <a:latin typeface="微软雅黑" panose="020B0503020204020204" pitchFamily="34" charset="-122"/>
                <a:ea typeface="微软雅黑" panose="020B0503020204020204" pitchFamily="34" charset="-122"/>
                <a:cs typeface="方正苏新诗柳楷简体-yolan" panose="02000000000000000000" pitchFamily="2" charset="-122"/>
                <a:sym typeface="+mn-lt"/>
              </a:rPr>
              <a:t>弘扬爱国奋斗精神</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7" name="PA-10225"/>
          <p:cNvGrpSpPr/>
          <p:nvPr>
            <p:custDataLst>
              <p:tags r:id="rId5"/>
            </p:custDataLst>
          </p:nvPr>
        </p:nvGrpSpPr>
        <p:grpSpPr>
          <a:xfrm>
            <a:off x="2766003" y="1355664"/>
            <a:ext cx="7773709" cy="1569660"/>
            <a:chOff x="2445632" y="1800453"/>
            <a:chExt cx="7773709" cy="1569660"/>
          </a:xfrm>
        </p:grpSpPr>
        <p:sp>
          <p:nvSpPr>
            <p:cNvPr id="8" name="PA-文本框 36"/>
            <p:cNvSpPr txBox="1"/>
            <p:nvPr>
              <p:custDataLst>
                <p:tags r:id="rId7"/>
              </p:custDataLst>
            </p:nvPr>
          </p:nvSpPr>
          <p:spPr>
            <a:xfrm>
              <a:off x="2445632" y="1800453"/>
              <a:ext cx="1415772" cy="1569660"/>
            </a:xfrm>
            <a:prstGeom prst="rect">
              <a:avLst/>
            </a:prstGeom>
            <a:noFill/>
          </p:spPr>
          <p:txBody>
            <a:bodyPr wrap="none" rtlCol="0">
              <a:spAutoFit/>
            </a:bodyPr>
            <a:lstStyle/>
            <a:p>
              <a:pPr algn="ctr"/>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我</a:t>
              </a:r>
            </a:p>
          </p:txBody>
        </p:sp>
        <p:sp>
          <p:nvSpPr>
            <p:cNvPr id="9" name="PA-文本框 37"/>
            <p:cNvSpPr txBox="1"/>
            <p:nvPr>
              <p:custDataLst>
                <p:tags r:id="rId8"/>
              </p:custDataLst>
            </p:nvPr>
          </p:nvSpPr>
          <p:spPr>
            <a:xfrm>
              <a:off x="3717219" y="1800453"/>
              <a:ext cx="1415772" cy="1569660"/>
            </a:xfrm>
            <a:prstGeom prst="rect">
              <a:avLst/>
            </a:prstGeom>
            <a:noFill/>
          </p:spPr>
          <p:txBody>
            <a:bodyPr wrap="none" rtlCol="0">
              <a:spAutoFit/>
            </a:bodyPr>
            <a:lstStyle/>
            <a:p>
              <a:pPr algn="ctr"/>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和</a:t>
              </a:r>
            </a:p>
          </p:txBody>
        </p:sp>
        <p:sp>
          <p:nvSpPr>
            <p:cNvPr id="10" name="PA-文本框 38"/>
            <p:cNvSpPr txBox="1"/>
            <p:nvPr>
              <p:custDataLst>
                <p:tags r:id="rId9"/>
              </p:custDataLst>
            </p:nvPr>
          </p:nvSpPr>
          <p:spPr>
            <a:xfrm>
              <a:off x="4988807" y="1800453"/>
              <a:ext cx="1415772" cy="1569660"/>
            </a:xfrm>
            <a:prstGeom prst="rect">
              <a:avLst/>
            </a:prstGeom>
            <a:noFill/>
          </p:spPr>
          <p:txBody>
            <a:bodyPr wrap="none" rtlCol="0">
              <a:spAutoFit/>
            </a:bodyPr>
            <a:lstStyle/>
            <a:p>
              <a:pPr algn="ctr"/>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我</a:t>
              </a:r>
            </a:p>
          </p:txBody>
        </p:sp>
        <p:sp>
          <p:nvSpPr>
            <p:cNvPr id="11" name="PA-文本框 39"/>
            <p:cNvSpPr txBox="1"/>
            <p:nvPr>
              <p:custDataLst>
                <p:tags r:id="rId10"/>
              </p:custDataLst>
            </p:nvPr>
          </p:nvSpPr>
          <p:spPr>
            <a:xfrm>
              <a:off x="6260394" y="1800453"/>
              <a:ext cx="1415772" cy="1569660"/>
            </a:xfrm>
            <a:prstGeom prst="rect">
              <a:avLst/>
            </a:prstGeom>
            <a:noFill/>
          </p:spPr>
          <p:txBody>
            <a:bodyPr wrap="none" rtlCol="0">
              <a:spAutoFit/>
            </a:bodyPr>
            <a:lstStyle/>
            <a:p>
              <a:pPr algn="ctr"/>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的</a:t>
              </a:r>
            </a:p>
          </p:txBody>
        </p:sp>
        <p:sp>
          <p:nvSpPr>
            <p:cNvPr id="12" name="PA-文本框 40"/>
            <p:cNvSpPr txBox="1"/>
            <p:nvPr>
              <p:custDataLst>
                <p:tags r:id="rId11"/>
              </p:custDataLst>
            </p:nvPr>
          </p:nvSpPr>
          <p:spPr>
            <a:xfrm>
              <a:off x="7531982" y="1800453"/>
              <a:ext cx="1415772" cy="1569660"/>
            </a:xfrm>
            <a:prstGeom prst="rect">
              <a:avLst/>
            </a:prstGeom>
            <a:noFill/>
          </p:spPr>
          <p:txBody>
            <a:bodyPr wrap="none" rtlCol="0">
              <a:spAutoFit/>
            </a:bodyPr>
            <a:lstStyle/>
            <a:p>
              <a:pPr algn="ctr"/>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祖</a:t>
              </a:r>
            </a:p>
          </p:txBody>
        </p:sp>
        <p:sp>
          <p:nvSpPr>
            <p:cNvPr id="13" name="PA-文本框 41"/>
            <p:cNvSpPr txBox="1"/>
            <p:nvPr>
              <p:custDataLst>
                <p:tags r:id="rId12"/>
              </p:custDataLst>
            </p:nvPr>
          </p:nvSpPr>
          <p:spPr>
            <a:xfrm>
              <a:off x="8803569" y="1800453"/>
              <a:ext cx="1415772" cy="1569660"/>
            </a:xfrm>
            <a:prstGeom prst="rect">
              <a:avLst/>
            </a:prstGeom>
            <a:noFill/>
          </p:spPr>
          <p:txBody>
            <a:bodyPr wrap="none" rtlCol="0">
              <a:spAutoFit/>
            </a:bodyPr>
            <a:lstStyle/>
            <a:p>
              <a:pPr algn="ctr"/>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rPr>
                <a:t>国</a:t>
              </a:r>
            </a:p>
          </p:txBody>
        </p:sp>
      </p:grpSp>
      <p:pic>
        <p:nvPicPr>
          <p:cNvPr id="19" name="PA-10226" descr="图片包含 浅色, 红色, 天空&#10;&#10;描述已自动生成"/>
          <p:cNvPicPr>
            <a:picLocks noChangeAspect="1"/>
          </p:cNvPicPr>
          <p:nvPr>
            <p:custDataLst>
              <p:tags r:id="rId6"/>
            </p:custDataLst>
          </p:nvPr>
        </p:nvPicPr>
        <p:blipFill>
          <a:blip r:embed="rId17" cstate="screen"/>
          <a:stretch>
            <a:fillRect/>
          </a:stretch>
        </p:blipFill>
        <p:spPr>
          <a:xfrm>
            <a:off x="320826" y="4002525"/>
            <a:ext cx="2416996" cy="1706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67"/>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dirty="0">
                <a:solidFill>
                  <a:srgbClr val="C00000"/>
                </a:solidFill>
                <a:latin typeface="思源黑体 CN Heavy" panose="020B0A00000000000000" pitchFamily="34" charset="-122"/>
                <a:ea typeface="思源黑体 CN Heavy" panose="020B0A00000000000000" pitchFamily="34" charset="-122"/>
              </a:rPr>
              <a:t>年的历史进程回顾</a:t>
            </a:r>
          </a:p>
        </p:txBody>
      </p:sp>
      <p:pic>
        <p:nvPicPr>
          <p:cNvPr id="5" name="PA-102268"/>
          <p:cNvPicPr>
            <a:picLocks noChangeAspect="1" noChangeArrowheads="1"/>
          </p:cNvPicPr>
          <p:nvPr>
            <p:custDataLst>
              <p:tags r:id="rId2"/>
            </p:custDataLst>
          </p:nvPr>
        </p:nvPicPr>
        <p:blipFill>
          <a:blip r:embed="rId25" cstate="screen">
            <a:extLst>
              <a:ext uri="{BEBA8EAE-BF5A-486C-A8C5-ECC9F3942E4B}">
                <a14:imgProps xmlns:a14="http://schemas.microsoft.com/office/drawing/2010/main">
                  <a14:imgLayer r:embed="rId26">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PA-102269"/>
          <p:cNvGrpSpPr/>
          <p:nvPr>
            <p:custDataLst>
              <p:tags r:id="rId3"/>
            </p:custDataLst>
          </p:nvPr>
        </p:nvGrpSpPr>
        <p:grpSpPr>
          <a:xfrm>
            <a:off x="1262188" y="1597111"/>
            <a:ext cx="3254528" cy="768000"/>
            <a:chOff x="655289" y="1771768"/>
            <a:chExt cx="2440896" cy="576000"/>
          </a:xfrm>
        </p:grpSpPr>
        <p:sp>
          <p:nvSpPr>
            <p:cNvPr id="12" name="PA-矩形 11"/>
            <p:cNvSpPr>
              <a:spLocks noChangeAspect="1"/>
            </p:cNvSpPr>
            <p:nvPr>
              <p:custDataLst>
                <p:tags r:id="rId20"/>
              </p:custDataLst>
            </p:nvPr>
          </p:nvSpPr>
          <p:spPr>
            <a:xfrm>
              <a:off x="1231289" y="1771768"/>
              <a:ext cx="1864896" cy="576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spc="3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土地改革</a:t>
              </a:r>
            </a:p>
          </p:txBody>
        </p:sp>
        <p:grpSp>
          <p:nvGrpSpPr>
            <p:cNvPr id="13" name="组合 12"/>
            <p:cNvGrpSpPr/>
            <p:nvPr/>
          </p:nvGrpSpPr>
          <p:grpSpPr>
            <a:xfrm>
              <a:off x="655289" y="1771768"/>
              <a:ext cx="576000" cy="576000"/>
              <a:chOff x="467640" y="1535942"/>
              <a:chExt cx="576000" cy="576000"/>
            </a:xfrm>
          </p:grpSpPr>
          <p:sp>
            <p:nvSpPr>
              <p:cNvPr id="14" name="PA-矩形 13"/>
              <p:cNvSpPr>
                <a:spLocks noChangeAspect="1"/>
              </p:cNvSpPr>
              <p:nvPr>
                <p:custDataLst>
                  <p:tags r:id="rId21"/>
                </p:custDataLst>
              </p:nvPr>
            </p:nvSpPr>
            <p:spPr>
              <a:xfrm>
                <a:off x="467640" y="1535942"/>
                <a:ext cx="576000" cy="576000"/>
              </a:xfrm>
              <a:prstGeom prst="rect">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30000"/>
                  </a:lnSpc>
                </a:pPr>
                <a:endParaRPr lang="zh-CN" altLang="en-US" sz="2400" spc="300" dirty="0">
                  <a:solidFill>
                    <a:srgbClr val="FFFDF8"/>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15" name="PA-任意多边形 5"/>
              <p:cNvSpPr>
                <a:spLocks noChangeAspect="1"/>
              </p:cNvSpPr>
              <p:nvPr>
                <p:custDataLst>
                  <p:tags r:id="rId22"/>
                </p:custDataLst>
              </p:nvPr>
            </p:nvSpPr>
            <p:spPr bwMode="auto">
              <a:xfrm>
                <a:off x="575620" y="1640886"/>
                <a:ext cx="360040" cy="36611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121920" tIns="60960" rIns="121920" bIns="60960" numCol="1" anchor="t" anchorCtr="0" compatLnSpc="1"/>
              <a:lstStyle/>
              <a:p>
                <a:pPr>
                  <a:lnSpc>
                    <a:spcPct val="130000"/>
                  </a:lnSpc>
                </a:pPr>
                <a:endParaRPr lang="zh-CN" altLang="en-US" sz="2400" spc="300" dirty="0">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grpSp>
      <p:grpSp>
        <p:nvGrpSpPr>
          <p:cNvPr id="16" name="PA-102270"/>
          <p:cNvGrpSpPr/>
          <p:nvPr>
            <p:custDataLst>
              <p:tags r:id="rId4"/>
            </p:custDataLst>
          </p:nvPr>
        </p:nvGrpSpPr>
        <p:grpSpPr>
          <a:xfrm>
            <a:off x="1262188" y="2690157"/>
            <a:ext cx="3254528" cy="768000"/>
            <a:chOff x="655289" y="2591552"/>
            <a:chExt cx="2440896" cy="576000"/>
          </a:xfrm>
        </p:grpSpPr>
        <p:sp>
          <p:nvSpPr>
            <p:cNvPr id="17" name="PA-矩形 16"/>
            <p:cNvSpPr>
              <a:spLocks noChangeAspect="1"/>
            </p:cNvSpPr>
            <p:nvPr>
              <p:custDataLst>
                <p:tags r:id="rId17"/>
              </p:custDataLst>
            </p:nvPr>
          </p:nvSpPr>
          <p:spPr>
            <a:xfrm>
              <a:off x="1231289" y="2591552"/>
              <a:ext cx="1864896" cy="576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spc="3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抗美援朝</a:t>
              </a:r>
            </a:p>
          </p:txBody>
        </p:sp>
        <p:grpSp>
          <p:nvGrpSpPr>
            <p:cNvPr id="18" name="组合 17"/>
            <p:cNvGrpSpPr/>
            <p:nvPr/>
          </p:nvGrpSpPr>
          <p:grpSpPr>
            <a:xfrm>
              <a:off x="655289" y="2591552"/>
              <a:ext cx="576000" cy="576000"/>
              <a:chOff x="467640" y="1535942"/>
              <a:chExt cx="576000" cy="576000"/>
            </a:xfrm>
          </p:grpSpPr>
          <p:sp>
            <p:nvSpPr>
              <p:cNvPr id="19" name="PA-矩形 18"/>
              <p:cNvSpPr>
                <a:spLocks noChangeAspect="1"/>
              </p:cNvSpPr>
              <p:nvPr>
                <p:custDataLst>
                  <p:tags r:id="rId18"/>
                </p:custDataLst>
              </p:nvPr>
            </p:nvSpPr>
            <p:spPr>
              <a:xfrm>
                <a:off x="467640" y="1535942"/>
                <a:ext cx="576000" cy="576000"/>
              </a:xfrm>
              <a:prstGeom prst="rect">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30000"/>
                  </a:lnSpc>
                </a:pPr>
                <a:endParaRPr lang="zh-CN" altLang="en-US" sz="2400" spc="300" dirty="0">
                  <a:solidFill>
                    <a:srgbClr val="FFFDF8"/>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20" name="PA-任意多边形 5"/>
              <p:cNvSpPr>
                <a:spLocks noChangeAspect="1"/>
              </p:cNvSpPr>
              <p:nvPr>
                <p:custDataLst>
                  <p:tags r:id="rId19"/>
                </p:custDataLst>
              </p:nvPr>
            </p:nvSpPr>
            <p:spPr bwMode="auto">
              <a:xfrm>
                <a:off x="575620" y="1640886"/>
                <a:ext cx="360040" cy="36611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121920" tIns="60960" rIns="121920" bIns="60960" numCol="1" anchor="t" anchorCtr="0" compatLnSpc="1"/>
              <a:lstStyle/>
              <a:p>
                <a:pPr>
                  <a:lnSpc>
                    <a:spcPct val="130000"/>
                  </a:lnSpc>
                </a:pPr>
                <a:endParaRPr lang="zh-CN" altLang="en-US" sz="2400" spc="300" dirty="0">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grpSp>
      <p:grpSp>
        <p:nvGrpSpPr>
          <p:cNvPr id="21" name="PA-102271"/>
          <p:cNvGrpSpPr/>
          <p:nvPr>
            <p:custDataLst>
              <p:tags r:id="rId5"/>
            </p:custDataLst>
          </p:nvPr>
        </p:nvGrpSpPr>
        <p:grpSpPr>
          <a:xfrm>
            <a:off x="1262188" y="3860159"/>
            <a:ext cx="3254528" cy="768000"/>
            <a:chOff x="655289" y="3469054"/>
            <a:chExt cx="2440896" cy="576000"/>
          </a:xfrm>
        </p:grpSpPr>
        <p:sp>
          <p:nvSpPr>
            <p:cNvPr id="22" name="PA-矩形 21"/>
            <p:cNvSpPr>
              <a:spLocks noChangeAspect="1"/>
            </p:cNvSpPr>
            <p:nvPr>
              <p:custDataLst>
                <p:tags r:id="rId14"/>
              </p:custDataLst>
            </p:nvPr>
          </p:nvSpPr>
          <p:spPr>
            <a:xfrm>
              <a:off x="1231289" y="3469054"/>
              <a:ext cx="1864896" cy="576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spc="3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三反五反</a:t>
              </a:r>
            </a:p>
          </p:txBody>
        </p:sp>
        <p:grpSp>
          <p:nvGrpSpPr>
            <p:cNvPr id="23" name="组合 22"/>
            <p:cNvGrpSpPr/>
            <p:nvPr/>
          </p:nvGrpSpPr>
          <p:grpSpPr>
            <a:xfrm>
              <a:off x="655289" y="3469054"/>
              <a:ext cx="576000" cy="576000"/>
              <a:chOff x="467640" y="1535942"/>
              <a:chExt cx="576000" cy="576000"/>
            </a:xfrm>
          </p:grpSpPr>
          <p:sp>
            <p:nvSpPr>
              <p:cNvPr id="24" name="PA-矩形 23"/>
              <p:cNvSpPr>
                <a:spLocks noChangeAspect="1"/>
              </p:cNvSpPr>
              <p:nvPr>
                <p:custDataLst>
                  <p:tags r:id="rId15"/>
                </p:custDataLst>
              </p:nvPr>
            </p:nvSpPr>
            <p:spPr>
              <a:xfrm>
                <a:off x="467640" y="1535942"/>
                <a:ext cx="576000" cy="576000"/>
              </a:xfrm>
              <a:prstGeom prst="rect">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30000"/>
                  </a:lnSpc>
                </a:pPr>
                <a:endParaRPr lang="zh-CN" altLang="en-US" sz="2400" spc="300" dirty="0">
                  <a:solidFill>
                    <a:srgbClr val="FFFDF8"/>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25" name="PA-任意多边形 5"/>
              <p:cNvSpPr>
                <a:spLocks noChangeAspect="1"/>
              </p:cNvSpPr>
              <p:nvPr>
                <p:custDataLst>
                  <p:tags r:id="rId16"/>
                </p:custDataLst>
              </p:nvPr>
            </p:nvSpPr>
            <p:spPr bwMode="auto">
              <a:xfrm>
                <a:off x="575620" y="1640886"/>
                <a:ext cx="360040" cy="36611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121920" tIns="60960" rIns="121920" bIns="60960" numCol="1" anchor="t" anchorCtr="0" compatLnSpc="1"/>
              <a:lstStyle/>
              <a:p>
                <a:pPr>
                  <a:lnSpc>
                    <a:spcPct val="130000"/>
                  </a:lnSpc>
                </a:pPr>
                <a:endParaRPr lang="zh-CN" altLang="en-US" sz="2400" spc="300" dirty="0">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grpSp>
      <p:grpSp>
        <p:nvGrpSpPr>
          <p:cNvPr id="26" name="PA-102272"/>
          <p:cNvGrpSpPr/>
          <p:nvPr>
            <p:custDataLst>
              <p:tags r:id="rId6"/>
            </p:custDataLst>
          </p:nvPr>
        </p:nvGrpSpPr>
        <p:grpSpPr>
          <a:xfrm>
            <a:off x="1262188" y="4973177"/>
            <a:ext cx="3254528" cy="768000"/>
            <a:chOff x="655289" y="4303817"/>
            <a:chExt cx="2440896" cy="576000"/>
          </a:xfrm>
        </p:grpSpPr>
        <p:sp>
          <p:nvSpPr>
            <p:cNvPr id="27" name="PA-矩形 26"/>
            <p:cNvSpPr>
              <a:spLocks noChangeAspect="1"/>
            </p:cNvSpPr>
            <p:nvPr>
              <p:custDataLst>
                <p:tags r:id="rId11"/>
              </p:custDataLst>
            </p:nvPr>
          </p:nvSpPr>
          <p:spPr>
            <a:xfrm>
              <a:off x="1231289" y="4303817"/>
              <a:ext cx="1864896" cy="576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spc="3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西藏和平解放</a:t>
              </a:r>
            </a:p>
          </p:txBody>
        </p:sp>
        <p:grpSp>
          <p:nvGrpSpPr>
            <p:cNvPr id="28" name="组合 27"/>
            <p:cNvGrpSpPr/>
            <p:nvPr/>
          </p:nvGrpSpPr>
          <p:grpSpPr>
            <a:xfrm>
              <a:off x="655289" y="4303817"/>
              <a:ext cx="576000" cy="576000"/>
              <a:chOff x="467640" y="1535942"/>
              <a:chExt cx="576000" cy="576000"/>
            </a:xfrm>
          </p:grpSpPr>
          <p:sp>
            <p:nvSpPr>
              <p:cNvPr id="29" name="PA-矩形 28"/>
              <p:cNvSpPr>
                <a:spLocks noChangeAspect="1"/>
              </p:cNvSpPr>
              <p:nvPr>
                <p:custDataLst>
                  <p:tags r:id="rId12"/>
                </p:custDataLst>
              </p:nvPr>
            </p:nvSpPr>
            <p:spPr>
              <a:xfrm>
                <a:off x="467640" y="1535942"/>
                <a:ext cx="576000" cy="576000"/>
              </a:xfrm>
              <a:prstGeom prst="rect">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30000"/>
                  </a:lnSpc>
                </a:pPr>
                <a:endParaRPr lang="zh-CN" altLang="en-US" sz="2400" spc="300" dirty="0">
                  <a:solidFill>
                    <a:srgbClr val="FFFDF8"/>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30" name="PA-任意多边形 5"/>
              <p:cNvSpPr>
                <a:spLocks noChangeAspect="1"/>
              </p:cNvSpPr>
              <p:nvPr>
                <p:custDataLst>
                  <p:tags r:id="rId13"/>
                </p:custDataLst>
              </p:nvPr>
            </p:nvSpPr>
            <p:spPr bwMode="auto">
              <a:xfrm>
                <a:off x="575620" y="1640886"/>
                <a:ext cx="360040" cy="36611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121920" tIns="60960" rIns="121920" bIns="60960" numCol="1" anchor="t" anchorCtr="0" compatLnSpc="1"/>
              <a:lstStyle/>
              <a:p>
                <a:pPr>
                  <a:lnSpc>
                    <a:spcPct val="130000"/>
                  </a:lnSpc>
                </a:pPr>
                <a:endParaRPr lang="zh-CN" altLang="en-US" sz="2400" spc="300" dirty="0">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grpSp>
      <p:sp>
        <p:nvSpPr>
          <p:cNvPr id="31" name="PA-102273"/>
          <p:cNvSpPr/>
          <p:nvPr>
            <p:custDataLst>
              <p:tags r:id="rId7"/>
            </p:custDataLst>
          </p:nvPr>
        </p:nvSpPr>
        <p:spPr>
          <a:xfrm>
            <a:off x="4772659" y="3441208"/>
            <a:ext cx="512057" cy="418951"/>
          </a:xfrm>
          <a:prstGeom prst="notchedRightArrow">
            <a:avLst>
              <a:gd name="adj1" fmla="val 50000"/>
              <a:gd name="adj2" fmla="val 59683"/>
            </a:avLst>
          </a:prstGeom>
          <a:solidFill>
            <a:srgbClr val="C0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30000"/>
              </a:lnSpc>
            </a:pPr>
            <a:endParaRPr lang="zh-CN" altLang="en-US" sz="2400" dirty="0">
              <a:solidFill>
                <a:srgbClr val="FFFDF8"/>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nvGrpSpPr>
          <p:cNvPr id="35" name="PA-102274"/>
          <p:cNvGrpSpPr/>
          <p:nvPr>
            <p:custDataLst>
              <p:tags r:id="rId8"/>
            </p:custDataLst>
          </p:nvPr>
        </p:nvGrpSpPr>
        <p:grpSpPr>
          <a:xfrm>
            <a:off x="5484329" y="1580834"/>
            <a:ext cx="5295017" cy="4187154"/>
            <a:chOff x="5158071" y="1707654"/>
            <a:chExt cx="2377677" cy="3140364"/>
          </a:xfrm>
        </p:grpSpPr>
        <p:sp>
          <p:nvSpPr>
            <p:cNvPr id="36" name="PA-矩形 35"/>
            <p:cNvSpPr/>
            <p:nvPr>
              <p:custDataLst>
                <p:tags r:id="rId9"/>
              </p:custDataLst>
            </p:nvPr>
          </p:nvSpPr>
          <p:spPr>
            <a:xfrm>
              <a:off x="5183365" y="1829933"/>
              <a:ext cx="2286618" cy="3018085"/>
            </a:xfrm>
            <a:prstGeom prst="rect">
              <a:avLst/>
            </a:prstGeom>
            <a:noFill/>
          </p:spPr>
          <p:txBody>
            <a:bodyPr wrap="square" rtlCol="0">
              <a:spAutoFit/>
            </a:bodyPr>
            <a:lstStyle/>
            <a:p>
              <a:pPr algn="just" defTabSz="457200">
                <a:lnSpc>
                  <a:spcPct val="130000"/>
                </a:lnSpc>
              </a:pPr>
              <a:r>
                <a:rPr lang="zh-CN" altLang="en-US" dirty="0">
                  <a:latin typeface="+mn-ea"/>
                  <a:sym typeface="思源宋体 CN Heavy" panose="02020900000000000000" pitchFamily="18" charset="-122"/>
                </a:rPr>
                <a:t>新中国成立后的头三年，肃清了国民党在大陆的残余武装力量和土匪，实现了西藏的和平解放，建立了各地各级的人民政府，没收了官僚资本企业并把它们改造成为社会主义国营企业，统一了中国财政经济工作，稳定了物价，完成了新解放区土地制度的改革，镇压了反革命，开展了反贪污、反浪费、反官僚主义的“三反”运动，开展了打退资产阶级进攻的反行贿、反偷税漏税、反盗骗国家财产、反偷工减料、反盗窃国家经济情报的“五反”运动。对旧中国的教育科学文化事业，进行了很有成效的改造。</a:t>
              </a:r>
            </a:p>
          </p:txBody>
        </p:sp>
        <p:sp>
          <p:nvSpPr>
            <p:cNvPr id="37" name="PA-矩形 36"/>
            <p:cNvSpPr>
              <a:spLocks noChangeAspect="1"/>
            </p:cNvSpPr>
            <p:nvPr>
              <p:custDataLst>
                <p:tags r:id="rId10"/>
              </p:custDataLst>
            </p:nvPr>
          </p:nvSpPr>
          <p:spPr>
            <a:xfrm>
              <a:off x="5158071" y="1707654"/>
              <a:ext cx="2377677" cy="31080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135" b="1"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4" presetClass="path" presetSubtype="0" decel="20000" fill="hold" nodeType="withEffect">
                                  <p:stCondLst>
                                    <p:cond delay="0"/>
                                  </p:stCondLst>
                                  <p:childTnLst>
                                    <p:animMotion origin="layout" path="M 3.54167E-6 -1.48148E-6 L 3.54167E-6 -0.07592 " pathEditMode="relative" rAng="0" ptsTypes="AA">
                                      <p:cBhvr>
                                        <p:cTn id="9" dur="750" spd="-100000" fill="hold"/>
                                        <p:tgtEl>
                                          <p:spTgt spid="11"/>
                                        </p:tgtEl>
                                        <p:attrNameLst>
                                          <p:attrName>ppt_x</p:attrName>
                                          <p:attrName>ppt_y</p:attrName>
                                        </p:attrNameLst>
                                      </p:cBhvr>
                                      <p:rCtr x="0" y="-3796"/>
                                    </p:animMotion>
                                  </p:childTnLst>
                                </p:cTn>
                              </p:par>
                              <p:par>
                                <p:cTn id="10" presetID="10" presetClass="entr" presetSubtype="0" fill="hold" nodeType="withEffect">
                                  <p:stCondLst>
                                    <p:cond delay="1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par>
                                <p:cTn id="13" presetID="64" presetClass="path" presetSubtype="0" decel="20000" fill="hold" nodeType="withEffect">
                                  <p:stCondLst>
                                    <p:cond delay="150"/>
                                  </p:stCondLst>
                                  <p:childTnLst>
                                    <p:animMotion origin="layout" path="M 3.54167E-6 -2.22222E-6 L 3.54167E-6 -0.07592 " pathEditMode="relative" rAng="0" ptsTypes="AA">
                                      <p:cBhvr>
                                        <p:cTn id="14" dur="750" spd="-100000" fill="hold"/>
                                        <p:tgtEl>
                                          <p:spTgt spid="16"/>
                                        </p:tgtEl>
                                        <p:attrNameLst>
                                          <p:attrName>ppt_x</p:attrName>
                                          <p:attrName>ppt_y</p:attrName>
                                        </p:attrNameLst>
                                      </p:cBhvr>
                                      <p:rCtr x="0" y="-3796"/>
                                    </p:animMotion>
                                  </p:childTnLst>
                                </p:cTn>
                              </p:par>
                              <p:par>
                                <p:cTn id="15" presetID="10" presetClass="entr" presetSubtype="0" fill="hold" nodeType="withEffect">
                                  <p:stCondLst>
                                    <p:cond delay="3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750"/>
                                        <p:tgtEl>
                                          <p:spTgt spid="21"/>
                                        </p:tgtEl>
                                      </p:cBhvr>
                                    </p:animEffect>
                                  </p:childTnLst>
                                </p:cTn>
                              </p:par>
                              <p:par>
                                <p:cTn id="18" presetID="64" presetClass="path" presetSubtype="0" decel="20000" fill="hold" nodeType="withEffect">
                                  <p:stCondLst>
                                    <p:cond delay="300"/>
                                  </p:stCondLst>
                                  <p:childTnLst>
                                    <p:animMotion origin="layout" path="M 3.54167E-6 -4.07407E-6 L 3.54167E-6 -0.07592 " pathEditMode="relative" rAng="0" ptsTypes="AA">
                                      <p:cBhvr>
                                        <p:cTn id="19" dur="750" spd="-100000" fill="hold"/>
                                        <p:tgtEl>
                                          <p:spTgt spid="21"/>
                                        </p:tgtEl>
                                        <p:attrNameLst>
                                          <p:attrName>ppt_x</p:attrName>
                                          <p:attrName>ppt_y</p:attrName>
                                        </p:attrNameLst>
                                      </p:cBhvr>
                                      <p:rCtr x="0" y="-3796"/>
                                    </p:animMotion>
                                  </p:childTnLst>
                                </p:cTn>
                              </p:par>
                              <p:par>
                                <p:cTn id="20" presetID="10" presetClass="entr" presetSubtype="0" fill="hold" nodeType="withEffect">
                                  <p:stCondLst>
                                    <p:cond delay="45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50"/>
                                        <p:tgtEl>
                                          <p:spTgt spid="26"/>
                                        </p:tgtEl>
                                      </p:cBhvr>
                                    </p:animEffect>
                                  </p:childTnLst>
                                </p:cTn>
                              </p:par>
                              <p:par>
                                <p:cTn id="23" presetID="64" presetClass="path" presetSubtype="0" decel="20000" fill="hold" nodeType="withEffect">
                                  <p:stCondLst>
                                    <p:cond delay="450"/>
                                  </p:stCondLst>
                                  <p:childTnLst>
                                    <p:animMotion origin="layout" path="M 3.54167E-6 -2.59259E-6 L 3.54167E-6 -0.07592 " pathEditMode="relative" rAng="0" ptsTypes="AA">
                                      <p:cBhvr>
                                        <p:cTn id="24" dur="750" spd="-100000" fill="hold"/>
                                        <p:tgtEl>
                                          <p:spTgt spid="26"/>
                                        </p:tgtEl>
                                        <p:attrNameLst>
                                          <p:attrName>ppt_x</p:attrName>
                                          <p:attrName>ppt_y</p:attrName>
                                        </p:attrNameLst>
                                      </p:cBhvr>
                                      <p:rCtr x="0" y="-3796"/>
                                    </p:animMotion>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75"/>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dirty="0">
                <a:solidFill>
                  <a:srgbClr val="C00000"/>
                </a:solidFill>
                <a:latin typeface="思源黑体 CN Heavy" panose="020B0A00000000000000" pitchFamily="34" charset="-122"/>
                <a:ea typeface="思源黑体 CN Heavy" panose="020B0A00000000000000" pitchFamily="34" charset="-122"/>
              </a:rPr>
              <a:t>年的历史进程回顾</a:t>
            </a:r>
          </a:p>
        </p:txBody>
      </p:sp>
      <p:pic>
        <p:nvPicPr>
          <p:cNvPr id="5" name="PA-102276"/>
          <p:cNvPicPr>
            <a:picLocks noChangeAspect="1" noChangeArrowheads="1"/>
          </p:cNvPicPr>
          <p:nvPr>
            <p:custDataLst>
              <p:tags r:id="rId2"/>
            </p:custDataLst>
          </p:nvPr>
        </p:nvPicPr>
        <p:blipFill>
          <a:blip r:embed="rId26" cstate="screen">
            <a:extLst>
              <a:ext uri="{BEBA8EAE-BF5A-486C-A8C5-ECC9F3942E4B}">
                <a14:imgProps xmlns:a14="http://schemas.microsoft.com/office/drawing/2010/main">
                  <a14:imgLayer r:embed="rId27">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PA-102277"/>
          <p:cNvGrpSpPr/>
          <p:nvPr>
            <p:custDataLst>
              <p:tags r:id="rId3"/>
            </p:custDataLst>
          </p:nvPr>
        </p:nvGrpSpPr>
        <p:grpSpPr>
          <a:xfrm>
            <a:off x="1001294" y="2001534"/>
            <a:ext cx="1416848" cy="1458730"/>
            <a:chOff x="803412" y="2276872"/>
            <a:chExt cx="2438666" cy="2510757"/>
          </a:xfrm>
        </p:grpSpPr>
        <p:grpSp>
          <p:nvGrpSpPr>
            <p:cNvPr id="28" name="组合 27"/>
            <p:cNvGrpSpPr/>
            <p:nvPr/>
          </p:nvGrpSpPr>
          <p:grpSpPr>
            <a:xfrm>
              <a:off x="803412" y="2276872"/>
              <a:ext cx="2438666" cy="2510757"/>
              <a:chOff x="4216400" y="1489075"/>
              <a:chExt cx="3759200" cy="3870326"/>
            </a:xfrm>
          </p:grpSpPr>
          <p:sp>
            <p:nvSpPr>
              <p:cNvPr id="31" name="PA-椭圆 30"/>
              <p:cNvSpPr/>
              <p:nvPr>
                <p:custDataLst>
                  <p:tags r:id="rId20"/>
                </p:custDataLst>
              </p:nvPr>
            </p:nvSpPr>
            <p:spPr bwMode="auto">
              <a:xfrm>
                <a:off x="4216400" y="1603375"/>
                <a:ext cx="3759200" cy="3756025"/>
              </a:xfrm>
              <a:prstGeom prst="ellipse">
                <a:avLst/>
              </a:prstGeom>
              <a:noFill/>
              <a:ln>
                <a:solidFill>
                  <a:srgbClr val="C00000"/>
                </a:solidFill>
              </a:ln>
            </p:spPr>
            <p:txBody>
              <a:bodyPr anchor="ctr"/>
              <a:lstStyle/>
              <a:p>
                <a:pPr algn="ctr">
                  <a:defRPr/>
                </a:pPr>
                <a:endParaRPr sz="6000" kern="0" dirty="0">
                  <a:solidFill>
                    <a:prstClr val="black"/>
                  </a:solidFill>
                  <a:latin typeface="Agency FB" panose="020B0503020202020204" pitchFamily="34" charset="0"/>
                </a:endParaRPr>
              </a:p>
            </p:txBody>
          </p:sp>
          <p:sp>
            <p:nvSpPr>
              <p:cNvPr id="32" name="PA-任意多边形: 形状 26"/>
              <p:cNvSpPr/>
              <p:nvPr>
                <p:custDataLst>
                  <p:tags r:id="rId21"/>
                </p:custDataLst>
              </p:nvPr>
            </p:nvSpPr>
            <p:spPr bwMode="auto">
              <a:xfrm>
                <a:off x="5307013" y="4456113"/>
                <a:ext cx="2393950" cy="903288"/>
              </a:xfrm>
              <a:custGeom>
                <a:avLst/>
                <a:gdLst>
                  <a:gd name="T0" fmla="*/ 238 w 725"/>
                  <a:gd name="T1" fmla="*/ 274 h 274"/>
                  <a:gd name="T2" fmla="*/ 725 w 725"/>
                  <a:gd name="T3" fmla="*/ 0 h 274"/>
                  <a:gd name="T4" fmla="*/ 239 w 725"/>
                  <a:gd name="T5" fmla="*/ 140 h 274"/>
                  <a:gd name="T6" fmla="*/ 0 w 725"/>
                  <a:gd name="T7" fmla="*/ 221 h 274"/>
                  <a:gd name="T8" fmla="*/ 238 w 725"/>
                  <a:gd name="T9" fmla="*/ 274 h 274"/>
                </a:gdLst>
                <a:ahLst/>
                <a:cxnLst>
                  <a:cxn ang="0">
                    <a:pos x="T0" y="T1"/>
                  </a:cxn>
                  <a:cxn ang="0">
                    <a:pos x="T2" y="T3"/>
                  </a:cxn>
                  <a:cxn ang="0">
                    <a:pos x="T4" y="T5"/>
                  </a:cxn>
                  <a:cxn ang="0">
                    <a:pos x="T6" y="T7"/>
                  </a:cxn>
                  <a:cxn ang="0">
                    <a:pos x="T8" y="T9"/>
                  </a:cxn>
                </a:cxnLst>
                <a:rect l="0" t="0" r="r" b="b"/>
                <a:pathLst>
                  <a:path w="725" h="274">
                    <a:moveTo>
                      <a:pt x="238" y="274"/>
                    </a:moveTo>
                    <a:cubicBezTo>
                      <a:pt x="444" y="274"/>
                      <a:pt x="625" y="164"/>
                      <a:pt x="725" y="0"/>
                    </a:cubicBezTo>
                    <a:cubicBezTo>
                      <a:pt x="715" y="7"/>
                      <a:pt x="560" y="163"/>
                      <a:pt x="239" y="140"/>
                    </a:cubicBezTo>
                    <a:cubicBezTo>
                      <a:pt x="76" y="128"/>
                      <a:pt x="18" y="174"/>
                      <a:pt x="0" y="221"/>
                    </a:cubicBezTo>
                    <a:cubicBezTo>
                      <a:pt x="72" y="255"/>
                      <a:pt x="153" y="274"/>
                      <a:pt x="238" y="274"/>
                    </a:cubicBezTo>
                    <a:close/>
                  </a:path>
                </a:pathLst>
              </a:custGeom>
              <a:gradFill>
                <a:gsLst>
                  <a:gs pos="0">
                    <a:srgbClr val="FF0000"/>
                  </a:gs>
                  <a:gs pos="31000">
                    <a:srgbClr val="C00000">
                      <a:lumMod val="75000"/>
                    </a:srgbClr>
                  </a:gs>
                  <a:gs pos="60000">
                    <a:srgbClr val="EA0102"/>
                  </a:gs>
                  <a:gs pos="100000">
                    <a:srgbClr val="FF0000"/>
                  </a:gs>
                </a:gsLst>
                <a:lin ang="162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6000" kern="0" dirty="0">
                  <a:solidFill>
                    <a:prstClr val="black"/>
                  </a:solidFill>
                  <a:latin typeface="Agency FB" panose="020B0503020202020204" pitchFamily="34" charset="0"/>
                </a:endParaRPr>
              </a:p>
            </p:txBody>
          </p:sp>
          <p:sp>
            <p:nvSpPr>
              <p:cNvPr id="33" name="PA-任意多边形: 形状 27"/>
              <p:cNvSpPr/>
              <p:nvPr>
                <p:custDataLst>
                  <p:tags r:id="rId22"/>
                </p:custDataLst>
              </p:nvPr>
            </p:nvSpPr>
            <p:spPr bwMode="auto">
              <a:xfrm>
                <a:off x="4237038" y="3754438"/>
                <a:ext cx="3484563" cy="1528763"/>
              </a:xfrm>
              <a:custGeom>
                <a:avLst/>
                <a:gdLst>
                  <a:gd name="T0" fmla="*/ 1055 w 1055"/>
                  <a:gd name="T1" fmla="*/ 204 h 464"/>
                  <a:gd name="T2" fmla="*/ 585 w 1055"/>
                  <a:gd name="T3" fmla="*/ 352 h 464"/>
                  <a:gd name="T4" fmla="*/ 100 w 1055"/>
                  <a:gd name="T5" fmla="*/ 159 h 464"/>
                  <a:gd name="T6" fmla="*/ 0 w 1055"/>
                  <a:gd name="T7" fmla="*/ 0 h 464"/>
                  <a:gd name="T8" fmla="*/ 402 w 1055"/>
                  <a:gd name="T9" fmla="*/ 464 h 464"/>
                  <a:gd name="T10" fmla="*/ 585 w 1055"/>
                  <a:gd name="T11" fmla="*/ 355 h 464"/>
                  <a:gd name="T12" fmla="*/ 620 w 1055"/>
                  <a:gd name="T13" fmla="*/ 356 h 464"/>
                  <a:gd name="T14" fmla="*/ 1049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59"/>
                    </a:cubicBezTo>
                    <a:cubicBezTo>
                      <a:pt x="43" y="98"/>
                      <a:pt x="13" y="35"/>
                      <a:pt x="0" y="0"/>
                    </a:cubicBezTo>
                    <a:cubicBezTo>
                      <a:pt x="32" y="222"/>
                      <a:pt x="192" y="402"/>
                      <a:pt x="402" y="464"/>
                    </a:cubicBezTo>
                    <a:cubicBezTo>
                      <a:pt x="457" y="418"/>
                      <a:pt x="516" y="353"/>
                      <a:pt x="585" y="355"/>
                    </a:cubicBezTo>
                    <a:cubicBezTo>
                      <a:pt x="597" y="356"/>
                      <a:pt x="608" y="356"/>
                      <a:pt x="620" y="356"/>
                    </a:cubicBezTo>
                    <a:cubicBezTo>
                      <a:pt x="796" y="356"/>
                      <a:pt x="941" y="308"/>
                      <a:pt x="1049" y="213"/>
                    </a:cubicBezTo>
                    <a:cubicBezTo>
                      <a:pt x="1051" y="210"/>
                      <a:pt x="1053" y="207"/>
                      <a:pt x="1055" y="204"/>
                    </a:cubicBezTo>
                    <a:close/>
                  </a:path>
                </a:pathLst>
              </a:custGeom>
              <a:solidFill>
                <a:srgbClr val="F0F0F0">
                  <a:lumMod val="90000"/>
                </a:srgbClr>
              </a:solidFill>
              <a:ln>
                <a:noFill/>
              </a:ln>
            </p:spPr>
            <p:txBody>
              <a:bodyPr anchor="ctr"/>
              <a:lstStyle/>
              <a:p>
                <a:pPr algn="ctr">
                  <a:defRPr/>
                </a:pPr>
                <a:endParaRPr sz="6000" kern="0" dirty="0">
                  <a:solidFill>
                    <a:prstClr val="black"/>
                  </a:solidFill>
                  <a:latin typeface="Agency FB" panose="020B0503020202020204" pitchFamily="34" charset="0"/>
                </a:endParaRPr>
              </a:p>
            </p:txBody>
          </p:sp>
          <p:sp>
            <p:nvSpPr>
              <p:cNvPr id="34" name="PA-任意多边形: 形状 28"/>
              <p:cNvSpPr/>
              <p:nvPr>
                <p:custDataLst>
                  <p:tags r:id="rId23"/>
                </p:custDataLst>
              </p:nvPr>
            </p:nvSpPr>
            <p:spPr bwMode="auto">
              <a:xfrm>
                <a:off x="4249738" y="1489075"/>
                <a:ext cx="1671638" cy="3725863"/>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3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8"/>
                      <a:pt x="328" y="19"/>
                      <a:pt x="311" y="34"/>
                    </a:cubicBezTo>
                    <a:cubicBezTo>
                      <a:pt x="286" y="56"/>
                      <a:pt x="266" y="52"/>
                      <a:pt x="266" y="52"/>
                    </a:cubicBezTo>
                    <a:cubicBezTo>
                      <a:pt x="266" y="53"/>
                      <a:pt x="266" y="53"/>
                      <a:pt x="266" y="53"/>
                    </a:cubicBezTo>
                    <a:cubicBezTo>
                      <a:pt x="261" y="52"/>
                      <a:pt x="257" y="52"/>
                      <a:pt x="253" y="52"/>
                    </a:cubicBezTo>
                    <a:cubicBezTo>
                      <a:pt x="113" y="52"/>
                      <a:pt x="0" y="165"/>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69"/>
                      <a:pt x="52" y="1130"/>
                      <a:pt x="249" y="1082"/>
                    </a:cubicBezTo>
                    <a:cubicBezTo>
                      <a:pt x="243" y="1078"/>
                      <a:pt x="243" y="1078"/>
                      <a:pt x="243" y="1078"/>
                    </a:cubicBezTo>
                    <a:cubicBezTo>
                      <a:pt x="243" y="1078"/>
                      <a:pt x="65" y="1108"/>
                      <a:pt x="140" y="601"/>
                    </a:cubicBezTo>
                    <a:cubicBezTo>
                      <a:pt x="143" y="586"/>
                      <a:pt x="155" y="546"/>
                      <a:pt x="204" y="553"/>
                    </a:cubicBezTo>
                    <a:cubicBezTo>
                      <a:pt x="205" y="554"/>
                      <a:pt x="206" y="554"/>
                      <a:pt x="207" y="554"/>
                    </a:cubicBezTo>
                    <a:cubicBezTo>
                      <a:pt x="209" y="554"/>
                      <a:pt x="210" y="554"/>
                      <a:pt x="211" y="555"/>
                    </a:cubicBezTo>
                    <a:cubicBezTo>
                      <a:pt x="215" y="556"/>
                      <a:pt x="219" y="556"/>
                      <a:pt x="222" y="556"/>
                    </a:cubicBezTo>
                    <a:cubicBezTo>
                      <a:pt x="232" y="557"/>
                      <a:pt x="242" y="558"/>
                      <a:pt x="253" y="558"/>
                    </a:cubicBezTo>
                    <a:cubicBezTo>
                      <a:pt x="392" y="558"/>
                      <a:pt x="506" y="445"/>
                      <a:pt x="506" y="305"/>
                    </a:cubicBezTo>
                    <a:cubicBezTo>
                      <a:pt x="506" y="203"/>
                      <a:pt x="445" y="115"/>
                      <a:pt x="358" y="7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6000" kern="0" dirty="0">
                  <a:solidFill>
                    <a:prstClr val="black"/>
                  </a:solidFill>
                  <a:latin typeface="Agency FB" panose="020B0503020202020204" pitchFamily="34" charset="0"/>
                </a:endParaRPr>
              </a:p>
            </p:txBody>
          </p:sp>
        </p:grpSp>
        <p:sp>
          <p:nvSpPr>
            <p:cNvPr id="29" name="PA-椭圆 28"/>
            <p:cNvSpPr/>
            <p:nvPr>
              <p:custDataLst>
                <p:tags r:id="rId18"/>
              </p:custDataLst>
            </p:nvPr>
          </p:nvSpPr>
          <p:spPr bwMode="auto">
            <a:xfrm>
              <a:off x="955655" y="2525125"/>
              <a:ext cx="823191" cy="783033"/>
            </a:xfrm>
            <a:prstGeom prst="ellipse">
              <a:avLst/>
            </a:prstGeom>
            <a:noFill/>
            <a:ln w="19050">
              <a:noFill/>
              <a:round/>
            </a:ln>
          </p:spPr>
          <p:txBody>
            <a:bodyPr vert="horz" wrap="none" lIns="68580" tIns="34290" rIns="68580" bIns="34290" anchor="ctr" anchorCtr="1" compatLnSpc="1">
              <a:noAutofit/>
            </a:bodyPr>
            <a:lstStyle/>
            <a:p>
              <a:pPr algn="ctr">
                <a:defRPr/>
              </a:pPr>
              <a:r>
                <a:rPr lang="en-US" altLang="zh-CN" sz="2400" b="1" kern="0" dirty="0">
                  <a:solidFill>
                    <a:prstClr val="white"/>
                  </a:solidFill>
                  <a:latin typeface="Agency FB" panose="020B0503020202020204" pitchFamily="34" charset="0"/>
                </a:rPr>
                <a:t>01</a:t>
              </a:r>
            </a:p>
          </p:txBody>
        </p:sp>
        <p:sp>
          <p:nvSpPr>
            <p:cNvPr id="30" name="PA-文本框 32"/>
            <p:cNvSpPr txBox="1"/>
            <p:nvPr>
              <p:custDataLst>
                <p:tags r:id="rId19"/>
              </p:custDataLst>
            </p:nvPr>
          </p:nvSpPr>
          <p:spPr>
            <a:xfrm>
              <a:off x="1633715" y="3725786"/>
              <a:ext cx="1524230" cy="437036"/>
            </a:xfrm>
            <a:prstGeom prst="rect">
              <a:avLst/>
            </a:prstGeom>
            <a:noFill/>
          </p:spPr>
          <p:txBody>
            <a:bodyPr wrap="none">
              <a:noAutofit/>
            </a:bodyPr>
            <a:lstStyle/>
            <a:p>
              <a:pPr algn="ctr">
                <a:defRPr/>
              </a:pPr>
              <a:endParaRPr lang="zh-CN" altLang="en-US" sz="6000" kern="0" dirty="0">
                <a:solidFill>
                  <a:srgbClr val="000000">
                    <a:lumMod val="95000"/>
                    <a:lumOff val="5000"/>
                  </a:srgbClr>
                </a:solidFill>
                <a:latin typeface="Agency FB" panose="020B0503020202020204" pitchFamily="34" charset="0"/>
                <a:ea typeface="微软雅黑" panose="020B0503020204020204" pitchFamily="34" charset="-122"/>
              </a:endParaRPr>
            </a:p>
          </p:txBody>
        </p:sp>
      </p:grpSp>
      <p:sp>
        <p:nvSpPr>
          <p:cNvPr id="35" name="PA-102278"/>
          <p:cNvSpPr/>
          <p:nvPr>
            <p:custDataLst>
              <p:tags r:id="rId4"/>
            </p:custDataLst>
          </p:nvPr>
        </p:nvSpPr>
        <p:spPr bwMode="auto">
          <a:xfrm>
            <a:off x="1593611" y="2439369"/>
            <a:ext cx="736223" cy="65788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defRPr/>
            </a:pPr>
            <a:endParaRPr lang="zh-CN" altLang="en-US" kern="0">
              <a:solidFill>
                <a:sysClr val="windowText" lastClr="000000"/>
              </a:solidFill>
              <a:latin typeface="Agency FB" panose="020B0503020202020204" pitchFamily="34" charset="0"/>
            </a:endParaRPr>
          </a:p>
        </p:txBody>
      </p:sp>
      <p:sp>
        <p:nvSpPr>
          <p:cNvPr id="36" name="PA-102279"/>
          <p:cNvSpPr txBox="1"/>
          <p:nvPr>
            <p:custDataLst>
              <p:tags r:id="rId5"/>
            </p:custDataLst>
          </p:nvPr>
        </p:nvSpPr>
        <p:spPr>
          <a:xfrm>
            <a:off x="2528059" y="2116871"/>
            <a:ext cx="4461643" cy="34163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342900" indent="-342900" defTabSz="685800">
              <a:lnSpc>
                <a:spcPct val="90000"/>
              </a:lnSpc>
              <a:buFont typeface="Wingdings" panose="05000000000000000000" pitchFamily="2" charset="2"/>
              <a:buChar char="u"/>
              <a:defRPr/>
            </a:pPr>
            <a:r>
              <a:rPr lang="zh-CN" altLang="en-US" sz="1800" dirty="0">
                <a:solidFill>
                  <a:srgbClr val="C00000"/>
                </a:solidFill>
              </a:rPr>
              <a:t>毛泽东在</a:t>
            </a:r>
            <a:r>
              <a:rPr lang="en-US" altLang="zh-CN" sz="1800" dirty="0">
                <a:solidFill>
                  <a:srgbClr val="C00000"/>
                </a:solidFill>
              </a:rPr>
              <a:t>1957</a:t>
            </a:r>
            <a:r>
              <a:rPr lang="zh-CN" altLang="en-US" sz="1800" dirty="0">
                <a:solidFill>
                  <a:srgbClr val="C00000"/>
                </a:solidFill>
              </a:rPr>
              <a:t>年春提出</a:t>
            </a:r>
          </a:p>
        </p:txBody>
      </p:sp>
      <p:sp>
        <p:nvSpPr>
          <p:cNvPr id="37" name="PA-102280"/>
          <p:cNvSpPr txBox="1"/>
          <p:nvPr>
            <p:custDataLst>
              <p:tags r:id="rId6"/>
            </p:custDataLst>
          </p:nvPr>
        </p:nvSpPr>
        <p:spPr>
          <a:xfrm>
            <a:off x="2528056" y="2469907"/>
            <a:ext cx="6355716" cy="783228"/>
          </a:xfrm>
          <a:prstGeom prst="rect">
            <a:avLst/>
          </a:prstGeom>
          <a:noFill/>
        </p:spPr>
        <p:txBody>
          <a:bodyPr wrap="square" rtlCol="0">
            <a:spAutoFit/>
          </a:bodyPr>
          <a:lstStyle/>
          <a:p>
            <a:pPr algn="just" defTabSz="457200">
              <a:lnSpc>
                <a:spcPct val="130000"/>
              </a:lnSpc>
            </a:pPr>
            <a:r>
              <a:rPr lang="zh-CN" altLang="en-US" dirty="0">
                <a:latin typeface="+mn-ea"/>
              </a:rPr>
              <a:t>必须正确区分和处理社会主义社会两类不同性质的社会矛盾，把正确处理人民内部矛盾作为国家政治生活的主题。 </a:t>
            </a:r>
          </a:p>
        </p:txBody>
      </p:sp>
      <p:grpSp>
        <p:nvGrpSpPr>
          <p:cNvPr id="38" name="PA-102281"/>
          <p:cNvGrpSpPr/>
          <p:nvPr>
            <p:custDataLst>
              <p:tags r:id="rId7"/>
            </p:custDataLst>
          </p:nvPr>
        </p:nvGrpSpPr>
        <p:grpSpPr>
          <a:xfrm>
            <a:off x="1009778" y="3821991"/>
            <a:ext cx="1416848" cy="1458730"/>
            <a:chOff x="803412" y="2276872"/>
            <a:chExt cx="2438666" cy="2510757"/>
          </a:xfrm>
        </p:grpSpPr>
        <p:grpSp>
          <p:nvGrpSpPr>
            <p:cNvPr id="39" name="组合 38"/>
            <p:cNvGrpSpPr/>
            <p:nvPr/>
          </p:nvGrpSpPr>
          <p:grpSpPr>
            <a:xfrm>
              <a:off x="803412" y="2276872"/>
              <a:ext cx="2438666" cy="2510757"/>
              <a:chOff x="4216400" y="1489075"/>
              <a:chExt cx="3759200" cy="3870326"/>
            </a:xfrm>
          </p:grpSpPr>
          <p:sp>
            <p:nvSpPr>
              <p:cNvPr id="42" name="PA-椭圆 41"/>
              <p:cNvSpPr/>
              <p:nvPr>
                <p:custDataLst>
                  <p:tags r:id="rId14"/>
                </p:custDataLst>
              </p:nvPr>
            </p:nvSpPr>
            <p:spPr bwMode="auto">
              <a:xfrm>
                <a:off x="4216400" y="1603375"/>
                <a:ext cx="3759200" cy="3756025"/>
              </a:xfrm>
              <a:prstGeom prst="ellipse">
                <a:avLst/>
              </a:prstGeom>
              <a:noFill/>
              <a:ln>
                <a:solidFill>
                  <a:srgbClr val="C00000"/>
                </a:solidFill>
              </a:ln>
            </p:spPr>
            <p:txBody>
              <a:bodyPr anchor="ctr"/>
              <a:lstStyle/>
              <a:p>
                <a:pPr algn="ctr">
                  <a:defRPr/>
                </a:pPr>
                <a:endParaRPr sz="6000" kern="0" dirty="0">
                  <a:solidFill>
                    <a:prstClr val="black"/>
                  </a:solidFill>
                  <a:latin typeface="Agency FB" panose="020B0503020202020204" pitchFamily="34" charset="0"/>
                </a:endParaRPr>
              </a:p>
            </p:txBody>
          </p:sp>
          <p:sp>
            <p:nvSpPr>
              <p:cNvPr id="66" name="PA-任意多边形: 形状 26"/>
              <p:cNvSpPr/>
              <p:nvPr>
                <p:custDataLst>
                  <p:tags r:id="rId15"/>
                </p:custDataLst>
              </p:nvPr>
            </p:nvSpPr>
            <p:spPr bwMode="auto">
              <a:xfrm>
                <a:off x="5307013" y="4456113"/>
                <a:ext cx="2393950" cy="903288"/>
              </a:xfrm>
              <a:custGeom>
                <a:avLst/>
                <a:gdLst>
                  <a:gd name="T0" fmla="*/ 238 w 725"/>
                  <a:gd name="T1" fmla="*/ 274 h 274"/>
                  <a:gd name="T2" fmla="*/ 725 w 725"/>
                  <a:gd name="T3" fmla="*/ 0 h 274"/>
                  <a:gd name="T4" fmla="*/ 239 w 725"/>
                  <a:gd name="T5" fmla="*/ 140 h 274"/>
                  <a:gd name="T6" fmla="*/ 0 w 725"/>
                  <a:gd name="T7" fmla="*/ 221 h 274"/>
                  <a:gd name="T8" fmla="*/ 238 w 725"/>
                  <a:gd name="T9" fmla="*/ 274 h 274"/>
                </a:gdLst>
                <a:ahLst/>
                <a:cxnLst>
                  <a:cxn ang="0">
                    <a:pos x="T0" y="T1"/>
                  </a:cxn>
                  <a:cxn ang="0">
                    <a:pos x="T2" y="T3"/>
                  </a:cxn>
                  <a:cxn ang="0">
                    <a:pos x="T4" y="T5"/>
                  </a:cxn>
                  <a:cxn ang="0">
                    <a:pos x="T6" y="T7"/>
                  </a:cxn>
                  <a:cxn ang="0">
                    <a:pos x="T8" y="T9"/>
                  </a:cxn>
                </a:cxnLst>
                <a:rect l="0" t="0" r="r" b="b"/>
                <a:pathLst>
                  <a:path w="725" h="274">
                    <a:moveTo>
                      <a:pt x="238" y="274"/>
                    </a:moveTo>
                    <a:cubicBezTo>
                      <a:pt x="444" y="274"/>
                      <a:pt x="625" y="164"/>
                      <a:pt x="725" y="0"/>
                    </a:cubicBezTo>
                    <a:cubicBezTo>
                      <a:pt x="715" y="7"/>
                      <a:pt x="560" y="163"/>
                      <a:pt x="239" y="140"/>
                    </a:cubicBezTo>
                    <a:cubicBezTo>
                      <a:pt x="76" y="128"/>
                      <a:pt x="18" y="174"/>
                      <a:pt x="0" y="221"/>
                    </a:cubicBezTo>
                    <a:cubicBezTo>
                      <a:pt x="72" y="255"/>
                      <a:pt x="153" y="274"/>
                      <a:pt x="238" y="274"/>
                    </a:cubicBezTo>
                    <a:close/>
                  </a:path>
                </a:pathLst>
              </a:custGeom>
              <a:gradFill>
                <a:gsLst>
                  <a:gs pos="0">
                    <a:srgbClr val="FF0000"/>
                  </a:gs>
                  <a:gs pos="31000">
                    <a:srgbClr val="C00000">
                      <a:lumMod val="75000"/>
                    </a:srgbClr>
                  </a:gs>
                  <a:gs pos="60000">
                    <a:srgbClr val="EA0102"/>
                  </a:gs>
                  <a:gs pos="100000">
                    <a:srgbClr val="FF0000"/>
                  </a:gs>
                </a:gsLst>
                <a:lin ang="162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6000" kern="0" dirty="0">
                  <a:solidFill>
                    <a:prstClr val="black"/>
                  </a:solidFill>
                  <a:latin typeface="Agency FB" panose="020B0503020202020204" pitchFamily="34" charset="0"/>
                </a:endParaRPr>
              </a:p>
            </p:txBody>
          </p:sp>
          <p:sp>
            <p:nvSpPr>
              <p:cNvPr id="67" name="PA-任意多边形: 形状 27"/>
              <p:cNvSpPr/>
              <p:nvPr>
                <p:custDataLst>
                  <p:tags r:id="rId16"/>
                </p:custDataLst>
              </p:nvPr>
            </p:nvSpPr>
            <p:spPr bwMode="auto">
              <a:xfrm>
                <a:off x="4237038" y="3754438"/>
                <a:ext cx="3484563" cy="1528763"/>
              </a:xfrm>
              <a:custGeom>
                <a:avLst/>
                <a:gdLst>
                  <a:gd name="T0" fmla="*/ 1055 w 1055"/>
                  <a:gd name="T1" fmla="*/ 204 h 464"/>
                  <a:gd name="T2" fmla="*/ 585 w 1055"/>
                  <a:gd name="T3" fmla="*/ 352 h 464"/>
                  <a:gd name="T4" fmla="*/ 100 w 1055"/>
                  <a:gd name="T5" fmla="*/ 159 h 464"/>
                  <a:gd name="T6" fmla="*/ 0 w 1055"/>
                  <a:gd name="T7" fmla="*/ 0 h 464"/>
                  <a:gd name="T8" fmla="*/ 402 w 1055"/>
                  <a:gd name="T9" fmla="*/ 464 h 464"/>
                  <a:gd name="T10" fmla="*/ 585 w 1055"/>
                  <a:gd name="T11" fmla="*/ 355 h 464"/>
                  <a:gd name="T12" fmla="*/ 620 w 1055"/>
                  <a:gd name="T13" fmla="*/ 356 h 464"/>
                  <a:gd name="T14" fmla="*/ 1049 w 1055"/>
                  <a:gd name="T15" fmla="*/ 213 h 464"/>
                  <a:gd name="T16" fmla="*/ 1055 w 1055"/>
                  <a:gd name="T17" fmla="*/ 20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464">
                    <a:moveTo>
                      <a:pt x="1055" y="204"/>
                    </a:moveTo>
                    <a:cubicBezTo>
                      <a:pt x="939" y="309"/>
                      <a:pt x="781" y="359"/>
                      <a:pt x="585" y="352"/>
                    </a:cubicBezTo>
                    <a:cubicBezTo>
                      <a:pt x="325" y="343"/>
                      <a:pt x="178" y="242"/>
                      <a:pt x="100" y="159"/>
                    </a:cubicBezTo>
                    <a:cubicBezTo>
                      <a:pt x="43" y="98"/>
                      <a:pt x="13" y="35"/>
                      <a:pt x="0" y="0"/>
                    </a:cubicBezTo>
                    <a:cubicBezTo>
                      <a:pt x="32" y="222"/>
                      <a:pt x="192" y="402"/>
                      <a:pt x="402" y="464"/>
                    </a:cubicBezTo>
                    <a:cubicBezTo>
                      <a:pt x="457" y="418"/>
                      <a:pt x="516" y="353"/>
                      <a:pt x="585" y="355"/>
                    </a:cubicBezTo>
                    <a:cubicBezTo>
                      <a:pt x="597" y="356"/>
                      <a:pt x="608" y="356"/>
                      <a:pt x="620" y="356"/>
                    </a:cubicBezTo>
                    <a:cubicBezTo>
                      <a:pt x="796" y="356"/>
                      <a:pt x="941" y="308"/>
                      <a:pt x="1049" y="213"/>
                    </a:cubicBezTo>
                    <a:cubicBezTo>
                      <a:pt x="1051" y="210"/>
                      <a:pt x="1053" y="207"/>
                      <a:pt x="1055" y="204"/>
                    </a:cubicBezTo>
                    <a:close/>
                  </a:path>
                </a:pathLst>
              </a:custGeom>
              <a:solidFill>
                <a:srgbClr val="F0F0F0">
                  <a:lumMod val="90000"/>
                </a:srgbClr>
              </a:solidFill>
              <a:ln>
                <a:noFill/>
              </a:ln>
            </p:spPr>
            <p:txBody>
              <a:bodyPr anchor="ctr"/>
              <a:lstStyle/>
              <a:p>
                <a:pPr algn="ctr">
                  <a:defRPr/>
                </a:pPr>
                <a:endParaRPr sz="6000" kern="0" dirty="0">
                  <a:solidFill>
                    <a:prstClr val="black"/>
                  </a:solidFill>
                  <a:latin typeface="Agency FB" panose="020B0503020202020204" pitchFamily="34" charset="0"/>
                </a:endParaRPr>
              </a:p>
            </p:txBody>
          </p:sp>
          <p:sp>
            <p:nvSpPr>
              <p:cNvPr id="68" name="PA-任意多边形: 形状 28"/>
              <p:cNvSpPr/>
              <p:nvPr>
                <p:custDataLst>
                  <p:tags r:id="rId17"/>
                </p:custDataLst>
              </p:nvPr>
            </p:nvSpPr>
            <p:spPr bwMode="auto">
              <a:xfrm>
                <a:off x="4249738" y="1489075"/>
                <a:ext cx="1671638" cy="3725863"/>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3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8"/>
                      <a:pt x="328" y="19"/>
                      <a:pt x="311" y="34"/>
                    </a:cubicBezTo>
                    <a:cubicBezTo>
                      <a:pt x="286" y="56"/>
                      <a:pt x="266" y="52"/>
                      <a:pt x="266" y="52"/>
                    </a:cubicBezTo>
                    <a:cubicBezTo>
                      <a:pt x="266" y="53"/>
                      <a:pt x="266" y="53"/>
                      <a:pt x="266" y="53"/>
                    </a:cubicBezTo>
                    <a:cubicBezTo>
                      <a:pt x="261" y="52"/>
                      <a:pt x="257" y="52"/>
                      <a:pt x="253" y="52"/>
                    </a:cubicBezTo>
                    <a:cubicBezTo>
                      <a:pt x="113" y="52"/>
                      <a:pt x="0" y="165"/>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69"/>
                      <a:pt x="52" y="1130"/>
                      <a:pt x="249" y="1082"/>
                    </a:cubicBezTo>
                    <a:cubicBezTo>
                      <a:pt x="243" y="1078"/>
                      <a:pt x="243" y="1078"/>
                      <a:pt x="243" y="1078"/>
                    </a:cubicBezTo>
                    <a:cubicBezTo>
                      <a:pt x="243" y="1078"/>
                      <a:pt x="65" y="1108"/>
                      <a:pt x="140" y="601"/>
                    </a:cubicBezTo>
                    <a:cubicBezTo>
                      <a:pt x="143" y="586"/>
                      <a:pt x="155" y="546"/>
                      <a:pt x="204" y="553"/>
                    </a:cubicBezTo>
                    <a:cubicBezTo>
                      <a:pt x="205" y="554"/>
                      <a:pt x="206" y="554"/>
                      <a:pt x="207" y="554"/>
                    </a:cubicBezTo>
                    <a:cubicBezTo>
                      <a:pt x="209" y="554"/>
                      <a:pt x="210" y="554"/>
                      <a:pt x="211" y="555"/>
                    </a:cubicBezTo>
                    <a:cubicBezTo>
                      <a:pt x="215" y="556"/>
                      <a:pt x="219" y="556"/>
                      <a:pt x="222" y="556"/>
                    </a:cubicBezTo>
                    <a:cubicBezTo>
                      <a:pt x="232" y="557"/>
                      <a:pt x="242" y="558"/>
                      <a:pt x="253" y="558"/>
                    </a:cubicBezTo>
                    <a:cubicBezTo>
                      <a:pt x="392" y="558"/>
                      <a:pt x="506" y="445"/>
                      <a:pt x="506" y="305"/>
                    </a:cubicBezTo>
                    <a:cubicBezTo>
                      <a:pt x="506" y="203"/>
                      <a:pt x="445" y="115"/>
                      <a:pt x="358" y="7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sz="6000" kern="0" dirty="0">
                  <a:solidFill>
                    <a:prstClr val="black"/>
                  </a:solidFill>
                  <a:latin typeface="Agency FB" panose="020B0503020202020204" pitchFamily="34" charset="0"/>
                </a:endParaRPr>
              </a:p>
            </p:txBody>
          </p:sp>
        </p:grpSp>
        <p:sp>
          <p:nvSpPr>
            <p:cNvPr id="40" name="PA-椭圆 39"/>
            <p:cNvSpPr/>
            <p:nvPr>
              <p:custDataLst>
                <p:tags r:id="rId12"/>
              </p:custDataLst>
            </p:nvPr>
          </p:nvSpPr>
          <p:spPr bwMode="auto">
            <a:xfrm>
              <a:off x="947427" y="2533951"/>
              <a:ext cx="823191" cy="823190"/>
            </a:xfrm>
            <a:prstGeom prst="ellipse">
              <a:avLst/>
            </a:prstGeom>
            <a:noFill/>
            <a:ln w="19050">
              <a:noFill/>
              <a:round/>
            </a:ln>
          </p:spPr>
          <p:txBody>
            <a:bodyPr vert="horz" wrap="none" lIns="68580" tIns="34290" rIns="68580" bIns="34290" anchor="ctr" anchorCtr="1" compatLnSpc="1">
              <a:noAutofit/>
            </a:bodyPr>
            <a:lstStyle/>
            <a:p>
              <a:pPr algn="ctr">
                <a:defRPr/>
              </a:pPr>
              <a:r>
                <a:rPr lang="en-US" altLang="zh-CN" sz="2400" b="1" kern="0" dirty="0">
                  <a:solidFill>
                    <a:prstClr val="white"/>
                  </a:solidFill>
                  <a:latin typeface="Agency FB" panose="020B0503020202020204" pitchFamily="34" charset="0"/>
                </a:rPr>
                <a:t>02</a:t>
              </a:r>
            </a:p>
          </p:txBody>
        </p:sp>
        <p:sp>
          <p:nvSpPr>
            <p:cNvPr id="41" name="PA-文本框 32"/>
            <p:cNvSpPr txBox="1"/>
            <p:nvPr>
              <p:custDataLst>
                <p:tags r:id="rId13"/>
              </p:custDataLst>
            </p:nvPr>
          </p:nvSpPr>
          <p:spPr>
            <a:xfrm>
              <a:off x="1633715" y="3725786"/>
              <a:ext cx="1524230" cy="437036"/>
            </a:xfrm>
            <a:prstGeom prst="rect">
              <a:avLst/>
            </a:prstGeom>
            <a:noFill/>
          </p:spPr>
          <p:txBody>
            <a:bodyPr wrap="none">
              <a:noAutofit/>
            </a:bodyPr>
            <a:lstStyle/>
            <a:p>
              <a:pPr algn="ctr">
                <a:defRPr/>
              </a:pPr>
              <a:endParaRPr lang="zh-CN" altLang="en-US" sz="6000" kern="0" dirty="0">
                <a:solidFill>
                  <a:srgbClr val="000000">
                    <a:lumMod val="95000"/>
                    <a:lumOff val="5000"/>
                  </a:srgbClr>
                </a:solidFill>
                <a:latin typeface="Agency FB" panose="020B0503020202020204" pitchFamily="34" charset="0"/>
                <a:ea typeface="微软雅黑" panose="020B0503020204020204" pitchFamily="34" charset="-122"/>
              </a:endParaRPr>
            </a:p>
          </p:txBody>
        </p:sp>
      </p:grpSp>
      <p:sp>
        <p:nvSpPr>
          <p:cNvPr id="69" name="PA-102282"/>
          <p:cNvSpPr/>
          <p:nvPr>
            <p:custDataLst>
              <p:tags r:id="rId8"/>
            </p:custDataLst>
          </p:nvPr>
        </p:nvSpPr>
        <p:spPr bwMode="auto">
          <a:xfrm>
            <a:off x="1602097" y="4259829"/>
            <a:ext cx="736223" cy="65788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defRPr/>
            </a:pPr>
            <a:endParaRPr lang="zh-CN" altLang="en-US" kern="0">
              <a:solidFill>
                <a:sysClr val="windowText" lastClr="000000"/>
              </a:solidFill>
              <a:latin typeface="Agency FB" panose="020B0503020202020204" pitchFamily="34" charset="0"/>
            </a:endParaRPr>
          </a:p>
        </p:txBody>
      </p:sp>
      <p:sp>
        <p:nvSpPr>
          <p:cNvPr id="70" name="PA-102283"/>
          <p:cNvSpPr txBox="1"/>
          <p:nvPr>
            <p:custDataLst>
              <p:tags r:id="rId9"/>
            </p:custDataLst>
          </p:nvPr>
        </p:nvSpPr>
        <p:spPr>
          <a:xfrm>
            <a:off x="2536545" y="3890495"/>
            <a:ext cx="4461643" cy="34163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342900" indent="-342900" defTabSz="685800">
              <a:lnSpc>
                <a:spcPct val="90000"/>
              </a:lnSpc>
              <a:buFont typeface="Wingdings" panose="05000000000000000000" pitchFamily="2" charset="2"/>
              <a:buChar char="u"/>
              <a:defRPr/>
            </a:pPr>
            <a:r>
              <a:rPr lang="zh-CN" altLang="en-US" sz="1800" dirty="0">
                <a:solidFill>
                  <a:srgbClr val="C00000"/>
                </a:solidFill>
              </a:rPr>
              <a:t>毛泽东在</a:t>
            </a:r>
            <a:r>
              <a:rPr lang="en-US" altLang="zh-CN" sz="1800" dirty="0">
                <a:solidFill>
                  <a:srgbClr val="C00000"/>
                </a:solidFill>
              </a:rPr>
              <a:t>1957</a:t>
            </a:r>
            <a:r>
              <a:rPr lang="zh-CN" altLang="en-US" sz="1800" dirty="0">
                <a:solidFill>
                  <a:srgbClr val="C00000"/>
                </a:solidFill>
              </a:rPr>
              <a:t>年春提出</a:t>
            </a:r>
          </a:p>
        </p:txBody>
      </p:sp>
      <p:sp>
        <p:nvSpPr>
          <p:cNvPr id="71" name="PA-102284"/>
          <p:cNvSpPr txBox="1"/>
          <p:nvPr>
            <p:custDataLst>
              <p:tags r:id="rId10"/>
            </p:custDataLst>
          </p:nvPr>
        </p:nvSpPr>
        <p:spPr>
          <a:xfrm>
            <a:off x="2536544" y="4243530"/>
            <a:ext cx="6347228" cy="783228"/>
          </a:xfrm>
          <a:prstGeom prst="rect">
            <a:avLst/>
          </a:prstGeom>
          <a:noFill/>
        </p:spPr>
        <p:txBody>
          <a:bodyPr wrap="square" rtlCol="0">
            <a:spAutoFit/>
          </a:bodyPr>
          <a:lstStyle/>
          <a:p>
            <a:pPr algn="just" defTabSz="457200">
              <a:lnSpc>
                <a:spcPct val="130000"/>
              </a:lnSpc>
            </a:pPr>
            <a:r>
              <a:rPr lang="zh-CN" altLang="en-US" dirty="0">
                <a:latin typeface="+mn-ea"/>
              </a:rPr>
              <a:t>必须正确区分和处理社会主义社会两类不同性质的社会矛盾，把正确处理人民内部矛盾作为国家政治生活的主题。 </a:t>
            </a:r>
          </a:p>
        </p:txBody>
      </p:sp>
      <p:pic>
        <p:nvPicPr>
          <p:cNvPr id="3" name="PA-102285"/>
          <p:cNvPicPr>
            <a:picLocks noChangeAspect="1"/>
          </p:cNvPicPr>
          <p:nvPr>
            <p:custDataLst>
              <p:tags r:id="rId11"/>
            </p:custDataLst>
          </p:nvPr>
        </p:nvPicPr>
        <p:blipFill rotWithShape="1">
          <a:blip r:embed="rId28"/>
          <a:srcRect/>
          <a:stretch>
            <a:fillRect/>
          </a:stretch>
        </p:blipFill>
        <p:spPr>
          <a:xfrm>
            <a:off x="8274744" y="1262621"/>
            <a:ext cx="3917256" cy="5592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up)">
                                      <p:cBhvr>
                                        <p:cTn id="24" dur="18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36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up)">
                                      <p:cBhvr>
                                        <p:cTn id="46" dur="18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69" grpId="0" animBg="1"/>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86"/>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dirty="0">
                <a:solidFill>
                  <a:srgbClr val="C00000"/>
                </a:solidFill>
                <a:latin typeface="思源黑体 CN Heavy" panose="020B0A00000000000000" pitchFamily="34" charset="-122"/>
                <a:ea typeface="思源黑体 CN Heavy" panose="020B0A00000000000000" pitchFamily="34" charset="-122"/>
              </a:rPr>
              <a:t>年的历史进程回顾</a:t>
            </a:r>
          </a:p>
        </p:txBody>
      </p:sp>
      <p:pic>
        <p:nvPicPr>
          <p:cNvPr id="5" name="PA-102287"/>
          <p:cNvPicPr>
            <a:picLocks noChangeAspect="1" noChangeArrowheads="1"/>
          </p:cNvPicPr>
          <p:nvPr>
            <p:custDataLst>
              <p:tags r:id="rId2"/>
            </p:custDataLst>
          </p:nvPr>
        </p:nvPicPr>
        <p:blipFill>
          <a:blip r:embed="rId12" cstate="screen">
            <a:extLst>
              <a:ext uri="{BEBA8EAE-BF5A-486C-A8C5-ECC9F3942E4B}">
                <a14:imgProps xmlns:a14="http://schemas.microsoft.com/office/drawing/2010/main">
                  <a14:imgLayer r:embed="rId13">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PA-102288"/>
          <p:cNvGrpSpPr/>
          <p:nvPr>
            <p:custDataLst>
              <p:tags r:id="rId3"/>
            </p:custDataLst>
          </p:nvPr>
        </p:nvGrpSpPr>
        <p:grpSpPr>
          <a:xfrm>
            <a:off x="1044337" y="1979825"/>
            <a:ext cx="1616149" cy="1381718"/>
            <a:chOff x="625250" y="1127077"/>
            <a:chExt cx="1616149" cy="1381718"/>
          </a:xfrm>
        </p:grpSpPr>
        <p:sp>
          <p:nvSpPr>
            <p:cNvPr id="16" name="PA-矩形 15"/>
            <p:cNvSpPr/>
            <p:nvPr>
              <p:custDataLst>
                <p:tags r:id="rId8"/>
              </p:custDataLst>
            </p:nvPr>
          </p:nvSpPr>
          <p:spPr>
            <a:xfrm>
              <a:off x="625250" y="1127077"/>
              <a:ext cx="1616149" cy="13817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17" name="PA-任意多边形 29"/>
            <p:cNvSpPr/>
            <p:nvPr>
              <p:custDataLst>
                <p:tags r:id="rId9"/>
              </p:custDataLst>
            </p:nvPr>
          </p:nvSpPr>
          <p:spPr bwMode="auto">
            <a:xfrm>
              <a:off x="933840" y="1371600"/>
              <a:ext cx="998968" cy="89267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EDC2"/>
            </a:solidFill>
            <a:ln>
              <a:noFill/>
            </a:ln>
          </p:spPr>
          <p:txBody>
            <a:bodyPr vert="horz" wrap="square" lIns="91440" tIns="45720" rIns="91440" bIns="45720" numCol="1" anchor="t" anchorCtr="0" compatLnSpc="1"/>
            <a:lstStyle/>
            <a:p>
              <a:pPr>
                <a:defRPr/>
              </a:pPr>
              <a:endParaRPr lang="zh-CN" altLang="en-US" kern="0">
                <a:solidFill>
                  <a:sysClr val="windowText" lastClr="000000"/>
                </a:solidFill>
                <a:latin typeface="Agency FB" panose="020B0503020202020204" pitchFamily="34" charset="0"/>
              </a:endParaRPr>
            </a:p>
          </p:txBody>
        </p:sp>
      </p:grpSp>
      <p:sp>
        <p:nvSpPr>
          <p:cNvPr id="18" name="PA-102289"/>
          <p:cNvSpPr txBox="1"/>
          <p:nvPr>
            <p:custDataLst>
              <p:tags r:id="rId4"/>
            </p:custDataLst>
          </p:nvPr>
        </p:nvSpPr>
        <p:spPr>
          <a:xfrm>
            <a:off x="3744818" y="2033967"/>
            <a:ext cx="5262315" cy="1083053"/>
          </a:xfrm>
          <a:prstGeom prst="rect">
            <a:avLst/>
          </a:prstGeom>
          <a:noFill/>
        </p:spPr>
        <p:txBody>
          <a:bodyPr wrap="square" rtlCol="0">
            <a:spAutoFit/>
          </a:bodyPr>
          <a:lstStyle/>
          <a:p>
            <a:pPr>
              <a:lnSpc>
                <a:spcPct val="150000"/>
              </a:lnSpc>
            </a:pPr>
            <a:r>
              <a:rPr lang="zh-CN" altLang="en-US" sz="4800" b="1" dirty="0">
                <a:solidFill>
                  <a:srgbClr val="C00000"/>
                </a:solidFill>
                <a:latin typeface="思源黑体 CN Heavy" panose="020B0A00000000000000" pitchFamily="34" charset="-122"/>
                <a:ea typeface="思源黑体 CN Heavy" panose="020B0A00000000000000" pitchFamily="34" charset="-122"/>
              </a:rPr>
              <a:t>创建经济特区</a:t>
            </a:r>
          </a:p>
        </p:txBody>
      </p:sp>
      <p:sp>
        <p:nvSpPr>
          <p:cNvPr id="19" name="PA-102290"/>
          <p:cNvSpPr/>
          <p:nvPr>
            <p:custDataLst>
              <p:tags r:id="rId5"/>
            </p:custDataLst>
          </p:nvPr>
        </p:nvSpPr>
        <p:spPr>
          <a:xfrm>
            <a:off x="2833409" y="1979825"/>
            <a:ext cx="6173724" cy="13817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200">
              <a:solidFill>
                <a:prstClr val="white"/>
              </a:solidFill>
            </a:endParaRPr>
          </a:p>
        </p:txBody>
      </p:sp>
      <p:sp>
        <p:nvSpPr>
          <p:cNvPr id="20" name="PA-102291"/>
          <p:cNvSpPr txBox="1"/>
          <p:nvPr>
            <p:custDataLst>
              <p:tags r:id="rId6"/>
            </p:custDataLst>
          </p:nvPr>
        </p:nvSpPr>
        <p:spPr>
          <a:xfrm>
            <a:off x="1001294" y="3456959"/>
            <a:ext cx="10504906" cy="1863523"/>
          </a:xfrm>
          <a:prstGeom prst="rect">
            <a:avLst/>
          </a:prstGeom>
          <a:noFill/>
        </p:spPr>
        <p:txBody>
          <a:bodyPr wrap="square" rtlCol="0">
            <a:spAutoFit/>
          </a:bodyPr>
          <a:lstStyle/>
          <a:p>
            <a:pPr algn="just" defTabSz="457200">
              <a:lnSpc>
                <a:spcPct val="130000"/>
              </a:lnSpc>
            </a:pPr>
            <a:r>
              <a:rPr lang="zh-CN" altLang="en-US" dirty="0">
                <a:latin typeface="+mn-ea"/>
              </a:rPr>
              <a:t>兴办深圳、珠海、汕头、厦门</a:t>
            </a:r>
            <a:r>
              <a:rPr lang="en-US" altLang="zh-CN" dirty="0">
                <a:latin typeface="+mn-ea"/>
              </a:rPr>
              <a:t>4</a:t>
            </a:r>
            <a:r>
              <a:rPr lang="zh-CN" altLang="en-US" dirty="0">
                <a:latin typeface="+mn-ea"/>
              </a:rPr>
              <a:t>个经济特区是对外开放的重大步骤，是利用国外资金、技术、管理经验来发展社会主义经济的崭新试验，取得了很大成就。实践证明，经济特区姓“社”不姓“资”。在兴办经济特区之后，又相继开放沿海十几个城市，在长江三角洲、珠江三角洲、闽东南地区、环渤海地区开辟经济开发区，批准海南建省并成为经济特区。对外开放不断扩大，两亿人口的沿海地带迅速发展，有力地推动了中国的改革开放和经济建设。</a:t>
            </a:r>
          </a:p>
        </p:txBody>
      </p:sp>
      <p:pic>
        <p:nvPicPr>
          <p:cNvPr id="3" name="PA-102292" descr="图片包含 物体, 植物&#10;&#10;描述已自动生成"/>
          <p:cNvPicPr>
            <a:picLocks noChangeAspect="1"/>
          </p:cNvPicPr>
          <p:nvPr>
            <p:custDataLst>
              <p:tags r:id="rId7"/>
            </p:custDataLst>
          </p:nvPr>
        </p:nvPicPr>
        <p:blipFill>
          <a:blip r:embed="rId14" cstate="screen"/>
          <a:stretch>
            <a:fillRect/>
          </a:stretch>
        </p:blipFill>
        <p:spPr>
          <a:xfrm>
            <a:off x="8022619" y="931607"/>
            <a:ext cx="3125044" cy="2204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anim calcmode="lin" valueType="num">
                                      <p:cBhvr>
                                        <p:cTn id="10" dur="500" fill="hold"/>
                                        <p:tgtEl>
                                          <p:spTgt spid="15"/>
                                        </p:tgtEl>
                                        <p:attrNameLst>
                                          <p:attrName>ppt_x</p:attrName>
                                        </p:attrNameLst>
                                      </p:cBhvr>
                                      <p:tavLst>
                                        <p:tav tm="0">
                                          <p:val>
                                            <p:fltVal val="0.5"/>
                                          </p:val>
                                        </p:tav>
                                        <p:tav tm="100000">
                                          <p:val>
                                            <p:strVal val="#ppt_x"/>
                                          </p:val>
                                        </p:tav>
                                      </p:tavLst>
                                    </p:anim>
                                    <p:anim calcmode="lin" valueType="num">
                                      <p:cBhvr>
                                        <p:cTn id="11" dur="500" fill="hold"/>
                                        <p:tgtEl>
                                          <p:spTgt spid="15"/>
                                        </p:tgtEl>
                                        <p:attrNameLst>
                                          <p:attrName>ppt_y</p:attrName>
                                        </p:attrNameLst>
                                      </p:cBhvr>
                                      <p:tavLst>
                                        <p:tav tm="0">
                                          <p:val>
                                            <p:fltVal val="0.5"/>
                                          </p:val>
                                        </p:tav>
                                        <p:tav tm="100000">
                                          <p:val>
                                            <p:strVal val="#ppt_y"/>
                                          </p:val>
                                        </p:tav>
                                      </p:tavLst>
                                    </p:anim>
                                  </p:childTnLst>
                                </p:cTn>
                              </p:par>
                              <p:par>
                                <p:cTn id="12" presetID="8" presetClass="emph" presetSubtype="0" fill="hold" nodeType="withEffect">
                                  <p:stCondLst>
                                    <p:cond delay="0"/>
                                  </p:stCondLst>
                                  <p:childTnLst>
                                    <p:animRot by="21600000">
                                      <p:cBhvr>
                                        <p:cTn id="13" dur="500" fill="hold"/>
                                        <p:tgtEl>
                                          <p:spTgt spid="15"/>
                                        </p:tgtEl>
                                        <p:attrNameLst>
                                          <p:attrName>r</p:attrName>
                                        </p:attrNameLst>
                                      </p:cBhvr>
                                    </p:animRo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2000"/>
                                        <p:tgtEl>
                                          <p:spTgt spid="18"/>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8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93"/>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dirty="0">
                <a:solidFill>
                  <a:srgbClr val="C00000"/>
                </a:solidFill>
                <a:latin typeface="思源黑体 CN Heavy" panose="020B0A00000000000000" pitchFamily="34" charset="-122"/>
                <a:ea typeface="思源黑体 CN Heavy" panose="020B0A00000000000000" pitchFamily="34" charset="-122"/>
              </a:rPr>
              <a:t>年的历史进程回顾</a:t>
            </a:r>
          </a:p>
        </p:txBody>
      </p:sp>
      <p:pic>
        <p:nvPicPr>
          <p:cNvPr id="5" name="PA-102294"/>
          <p:cNvPicPr>
            <a:picLocks noChangeAspect="1" noChangeArrowheads="1"/>
          </p:cNvPicPr>
          <p:nvPr>
            <p:custDataLst>
              <p:tags r:id="rId2"/>
            </p:custDataLst>
          </p:nvPr>
        </p:nvPicPr>
        <p:blipFill>
          <a:blip r:embed="rId14" cstate="screen">
            <a:extLst>
              <a:ext uri="{BEBA8EAE-BF5A-486C-A8C5-ECC9F3942E4B}">
                <a14:imgProps xmlns:a14="http://schemas.microsoft.com/office/drawing/2010/main">
                  <a14:imgLayer r:embed="rId15">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7" name="PA-102295"/>
          <p:cNvSpPr/>
          <p:nvPr>
            <p:custDataLst>
              <p:tags r:id="rId3"/>
            </p:custDataLst>
          </p:nvPr>
        </p:nvSpPr>
        <p:spPr>
          <a:xfrm>
            <a:off x="1312252" y="4475681"/>
            <a:ext cx="9447187" cy="1645712"/>
          </a:xfrm>
          <a:prstGeom prst="roundRect">
            <a:avLst>
              <a:gd name="adj" fmla="val 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9" name="PA-102296"/>
          <p:cNvSpPr/>
          <p:nvPr>
            <p:custDataLst>
              <p:tags r:id="rId4"/>
            </p:custDataLst>
          </p:nvPr>
        </p:nvSpPr>
        <p:spPr>
          <a:xfrm>
            <a:off x="8136466" y="2559469"/>
            <a:ext cx="2437400" cy="61520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一手抓经济建设</a:t>
            </a:r>
          </a:p>
        </p:txBody>
      </p:sp>
      <p:sp>
        <p:nvSpPr>
          <p:cNvPr id="10" name="PA-102297"/>
          <p:cNvSpPr/>
          <p:nvPr>
            <p:custDataLst>
              <p:tags r:id="rId5"/>
            </p:custDataLst>
          </p:nvPr>
        </p:nvSpPr>
        <p:spPr>
          <a:xfrm>
            <a:off x="8136466" y="3415684"/>
            <a:ext cx="2437400" cy="61520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一手抓精神文明</a:t>
            </a:r>
          </a:p>
        </p:txBody>
      </p:sp>
      <p:sp>
        <p:nvSpPr>
          <p:cNvPr id="11" name="PA-102298"/>
          <p:cNvSpPr/>
          <p:nvPr>
            <p:custDataLst>
              <p:tags r:id="rId6"/>
            </p:custDataLst>
          </p:nvPr>
        </p:nvSpPr>
        <p:spPr>
          <a:xfrm>
            <a:off x="1622759" y="2574790"/>
            <a:ext cx="2437400" cy="61520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一手抓改革开放</a:t>
            </a:r>
          </a:p>
        </p:txBody>
      </p:sp>
      <p:sp>
        <p:nvSpPr>
          <p:cNvPr id="12" name="PA-102299"/>
          <p:cNvSpPr/>
          <p:nvPr>
            <p:custDataLst>
              <p:tags r:id="rId7"/>
            </p:custDataLst>
          </p:nvPr>
        </p:nvSpPr>
        <p:spPr>
          <a:xfrm>
            <a:off x="4912806" y="2574790"/>
            <a:ext cx="2437400" cy="61520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一手抓打击犯罪</a:t>
            </a:r>
          </a:p>
        </p:txBody>
      </p:sp>
      <p:sp>
        <p:nvSpPr>
          <p:cNvPr id="13" name="PA-1022100"/>
          <p:cNvSpPr/>
          <p:nvPr>
            <p:custDataLst>
              <p:tags r:id="rId8"/>
            </p:custDataLst>
          </p:nvPr>
        </p:nvSpPr>
        <p:spPr>
          <a:xfrm>
            <a:off x="1622759" y="3431005"/>
            <a:ext cx="2437400" cy="61520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一手抓民主法制</a:t>
            </a:r>
          </a:p>
        </p:txBody>
      </p:sp>
      <p:sp>
        <p:nvSpPr>
          <p:cNvPr id="14" name="PA-1022101"/>
          <p:cNvSpPr/>
          <p:nvPr>
            <p:custDataLst>
              <p:tags r:id="rId9"/>
            </p:custDataLst>
          </p:nvPr>
        </p:nvSpPr>
        <p:spPr>
          <a:xfrm>
            <a:off x="4912806" y="3431005"/>
            <a:ext cx="2437400" cy="615204"/>
          </a:xfrm>
          <a:prstGeom prst="roundRect">
            <a:avLst>
              <a:gd name="adj" fmla="val 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lang="zh-CN" altLang="en-US" sz="2000" dirty="0">
                <a:solidFill>
                  <a:srgbClr val="C00000"/>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一手抓物质文明</a:t>
            </a:r>
          </a:p>
        </p:txBody>
      </p:sp>
      <p:sp>
        <p:nvSpPr>
          <p:cNvPr id="15" name="PA-1022102"/>
          <p:cNvSpPr/>
          <p:nvPr>
            <p:custDataLst>
              <p:tags r:id="rId10"/>
            </p:custDataLst>
          </p:nvPr>
        </p:nvSpPr>
        <p:spPr>
          <a:xfrm>
            <a:off x="1377031" y="4546824"/>
            <a:ext cx="9196835" cy="1503425"/>
          </a:xfrm>
          <a:prstGeom prst="rect">
            <a:avLst/>
          </a:prstGeom>
        </p:spPr>
        <p:txBody>
          <a:bodyPr wrap="square">
            <a:spAutoFit/>
          </a:bodyPr>
          <a:lstStyle/>
          <a:p>
            <a:pPr algn="just" defTabSz="457200">
              <a:lnSpc>
                <a:spcPct val="130000"/>
              </a:lnSpc>
            </a:pPr>
            <a:r>
              <a:rPr lang="zh-CN" altLang="en-US" dirty="0">
                <a:latin typeface="+mn-ea"/>
              </a:rPr>
              <a:t>中共十二届六中全会作出</a:t>
            </a:r>
            <a:r>
              <a:rPr lang="en-US" altLang="zh-CN" dirty="0">
                <a:latin typeface="+mn-ea"/>
              </a:rPr>
              <a:t>《</a:t>
            </a:r>
            <a:r>
              <a:rPr lang="zh-CN" altLang="en-US" dirty="0">
                <a:latin typeface="+mn-ea"/>
              </a:rPr>
              <a:t>关于社会主义精神文明建设指导方针的决议</a:t>
            </a:r>
            <a:r>
              <a:rPr lang="en-US" altLang="zh-CN" dirty="0">
                <a:latin typeface="+mn-ea"/>
              </a:rPr>
              <a:t>》</a:t>
            </a:r>
            <a:r>
              <a:rPr lang="zh-CN" altLang="en-US" dirty="0">
                <a:latin typeface="+mn-ea"/>
              </a:rPr>
              <a:t>，指出精神文明建设必须是推动社会主义现代化建设的精神文明建设，是促进全面改革和实行对外开放的精神文明建设，是坚持四项基本原则的精神文明建设。党还强调在整个社会主义现代化建设进程中都要进行反对资产阶级自由化的教育和斗争。</a:t>
            </a:r>
          </a:p>
        </p:txBody>
      </p:sp>
      <p:sp>
        <p:nvSpPr>
          <p:cNvPr id="2" name="PA-1022103"/>
          <p:cNvSpPr/>
          <p:nvPr>
            <p:custDataLst>
              <p:tags r:id="rId11"/>
            </p:custDataLst>
          </p:nvPr>
        </p:nvSpPr>
        <p:spPr>
          <a:xfrm>
            <a:off x="2884463" y="1518587"/>
            <a:ext cx="6494085" cy="438582"/>
          </a:xfrm>
          <a:prstGeom prst="rect">
            <a:avLst/>
          </a:prstGeom>
        </p:spPr>
        <p:txBody>
          <a:bodyPr wrap="none">
            <a:spAutoFit/>
          </a:bodyPr>
          <a:lstStyle/>
          <a:p>
            <a:pPr algn="ctr" defTabSz="457200">
              <a:lnSpc>
                <a:spcPct val="130000"/>
              </a:lnSpc>
            </a:pPr>
            <a:r>
              <a:rPr lang="zh-CN" altLang="en-US" sz="2000" dirty="0">
                <a:latin typeface="字魂73号-江南手书" panose="00000500000000000000" pitchFamily="2" charset="-122"/>
                <a:ea typeface="字魂73号-江南手书" panose="00000500000000000000" pitchFamily="2" charset="-122"/>
              </a:rPr>
              <a:t>改革和建设的顺利进行，需要强有力的思想和政治保证。</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Effect transition="in" filter="fade">
                                      <p:cBhvr>
                                        <p:cTn id="20" dur="10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Effect transition="in" filter="fade">
                                      <p:cBhvr>
                                        <p:cTn id="30" dur="10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Effect transition="in" filter="fade">
                                      <p:cBhvr>
                                        <p:cTn id="35" dur="1000"/>
                                        <p:tgtEl>
                                          <p:spTgt spid="14"/>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1022104"/>
          <p:cNvPicPr>
            <a:picLocks noChangeAspect="1"/>
          </p:cNvPicPr>
          <p:nvPr>
            <p:custDataLst>
              <p:tags r:id="rId1"/>
            </p:custDataLst>
          </p:nvPr>
        </p:nvPicPr>
        <p:blipFill>
          <a:blip r:embed="rId6" cstate="screen"/>
          <a:srcRect/>
          <a:stretch>
            <a:fillRect/>
          </a:stretch>
        </p:blipFill>
        <p:spPr>
          <a:xfrm>
            <a:off x="3893191" y="865982"/>
            <a:ext cx="4242612" cy="2403292"/>
          </a:xfrm>
          <a:prstGeom prst="rect">
            <a:avLst/>
          </a:prstGeom>
        </p:spPr>
      </p:pic>
      <p:sp>
        <p:nvSpPr>
          <p:cNvPr id="26" name="PA-1022105"/>
          <p:cNvSpPr txBox="1"/>
          <p:nvPr>
            <p:custDataLst>
              <p:tags r:id="rId2"/>
            </p:custDataLst>
          </p:nvPr>
        </p:nvSpPr>
        <p:spPr>
          <a:xfrm>
            <a:off x="1799315" y="3679031"/>
            <a:ext cx="8631077" cy="923330"/>
          </a:xfrm>
          <a:prstGeom prst="rect">
            <a:avLst/>
          </a:prstGeom>
          <a:noFill/>
        </p:spPr>
        <p:txBody>
          <a:bodyPr wrap="square" rtlCol="0">
            <a:spAutoFit/>
          </a:bodyPr>
          <a:lstStyle/>
          <a:p>
            <a:pPr lvl="0" algn="ctr"/>
            <a:r>
              <a:rPr lang="zh-CN" altLang="en-US" sz="5400" dirty="0">
                <a:solidFill>
                  <a:srgbClr val="C00000"/>
                </a:solidFill>
                <a:latin typeface="思源黑体 CN Heavy" panose="020B0A00000000000000" pitchFamily="34" charset="-122"/>
                <a:ea typeface="思源黑体 CN Heavy" panose="020B0A00000000000000" pitchFamily="34" charset="-122"/>
              </a:rPr>
              <a:t>建国</a:t>
            </a:r>
            <a:r>
              <a:rPr lang="en-US" altLang="zh-CN" sz="5400" dirty="0">
                <a:solidFill>
                  <a:srgbClr val="C00000"/>
                </a:solidFill>
                <a:latin typeface="思源黑体 CN Heavy" panose="020B0A00000000000000" pitchFamily="34" charset="-122"/>
                <a:ea typeface="思源黑体 CN Heavy" panose="020B0A00000000000000" pitchFamily="34" charset="-122"/>
              </a:rPr>
              <a:t>70</a:t>
            </a:r>
            <a:r>
              <a:rPr lang="zh-CN" altLang="en-US" sz="5400" dirty="0">
                <a:solidFill>
                  <a:srgbClr val="C00000"/>
                </a:solidFill>
                <a:latin typeface="思源黑体 CN Heavy" panose="020B0A00000000000000" pitchFamily="34" charset="-122"/>
                <a:ea typeface="思源黑体 CN Heavy" panose="020B0A00000000000000" pitchFamily="34" charset="-122"/>
              </a:rPr>
              <a:t>年伟大的奇迹</a:t>
            </a:r>
          </a:p>
        </p:txBody>
      </p:sp>
      <p:sp>
        <p:nvSpPr>
          <p:cNvPr id="27" name="PA-1022106"/>
          <p:cNvSpPr txBox="1"/>
          <p:nvPr>
            <p:custDataLst>
              <p:tags r:id="rId3"/>
            </p:custDataLst>
          </p:nvPr>
        </p:nvSpPr>
        <p:spPr>
          <a:xfrm>
            <a:off x="6014497" y="2640766"/>
            <a:ext cx="2388124" cy="707886"/>
          </a:xfrm>
          <a:prstGeom prst="rect">
            <a:avLst/>
          </a:prstGeom>
          <a:noFill/>
        </p:spPr>
        <p:txBody>
          <a:bodyPr wrap="square" rtlCol="0">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第</a:t>
            </a:r>
            <a:r>
              <a:rPr lang="zh-CN" altLang="en-US" sz="4000" b="1" dirty="0">
                <a:latin typeface="字魂73号-江南手书" panose="00000500000000000000" pitchFamily="2" charset="-122"/>
                <a:ea typeface="字魂73号-江南手书" panose="00000500000000000000" pitchFamily="2" charset="-122"/>
              </a:rPr>
              <a:t>三</a:t>
            </a: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部分 </a:t>
            </a:r>
            <a:endParaRPr kumimoji="0" lang="zh-CN" altLang="en-US" sz="4000" b="0"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07"/>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a:solidFill>
                  <a:srgbClr val="C00000"/>
                </a:solidFill>
                <a:latin typeface="思源黑体 CN Heavy" panose="020B0A00000000000000" pitchFamily="34" charset="-122"/>
                <a:ea typeface="思源黑体 CN Heavy" panose="020B0A00000000000000" pitchFamily="34" charset="-122"/>
              </a:rPr>
              <a:t>年伟大的奇迹</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108"/>
          <p:cNvPicPr>
            <a:picLocks noChangeAspect="1" noChangeArrowheads="1"/>
          </p:cNvPicPr>
          <p:nvPr>
            <p:custDataLst>
              <p:tags r:id="rId2"/>
            </p:custDataLst>
          </p:nvPr>
        </p:nvPicPr>
        <p:blipFill>
          <a:blip r:embed="rId12" cstate="screen">
            <a:extLst>
              <a:ext uri="{BEBA8EAE-BF5A-486C-A8C5-ECC9F3942E4B}">
                <a14:imgProps xmlns:a14="http://schemas.microsoft.com/office/drawing/2010/main">
                  <a14:imgLayer r:embed="rId13">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PA-1022109"/>
          <p:cNvGrpSpPr/>
          <p:nvPr>
            <p:custDataLst>
              <p:tags r:id="rId3"/>
            </p:custDataLst>
          </p:nvPr>
        </p:nvGrpSpPr>
        <p:grpSpPr>
          <a:xfrm>
            <a:off x="646264" y="1561233"/>
            <a:ext cx="10925976" cy="689377"/>
            <a:chOff x="1643202" y="3471485"/>
            <a:chExt cx="13963668" cy="919169"/>
          </a:xfrm>
        </p:grpSpPr>
        <p:sp>
          <p:nvSpPr>
            <p:cNvPr id="11" name="PA-对角圆角矩形 2"/>
            <p:cNvSpPr/>
            <p:nvPr>
              <p:custDataLst>
                <p:tags r:id="rId7"/>
              </p:custDataLst>
            </p:nvPr>
          </p:nvSpPr>
          <p:spPr>
            <a:xfrm>
              <a:off x="1643202" y="3586692"/>
              <a:ext cx="13963668" cy="803962"/>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defTabSz="685800">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12" name="PA-矩形 11"/>
            <p:cNvSpPr/>
            <p:nvPr>
              <p:custDataLst>
                <p:tags r:id="rId8"/>
              </p:custDataLst>
            </p:nvPr>
          </p:nvSpPr>
          <p:spPr>
            <a:xfrm>
              <a:off x="2994083" y="3727062"/>
              <a:ext cx="6435950" cy="553997"/>
            </a:xfrm>
            <a:prstGeom prst="rect">
              <a:avLst/>
            </a:prstGeom>
          </p:spPr>
          <p:txBody>
            <a:bodyPr wrap="none">
              <a:spAutoFit/>
            </a:bodyPr>
            <a:lstStyle/>
            <a:p>
              <a:pPr lvl="0"/>
              <a:r>
                <a:rPr lang="en-US" altLang="zh-CN" sz="2100" b="1" kern="0" dirty="0">
                  <a:solidFill>
                    <a:prstClr val="white"/>
                  </a:solidFill>
                  <a:latin typeface="思源黑体 CN Heavy" panose="020B0A00000000000000" pitchFamily="34" charset="-122"/>
                  <a:ea typeface="思源黑体 CN Heavy" panose="020B0A00000000000000" pitchFamily="34" charset="-122"/>
                </a:rPr>
                <a:t>70</a:t>
              </a:r>
              <a:r>
                <a:rPr lang="zh-CN" altLang="en-US" sz="2100" b="1" kern="0" dirty="0">
                  <a:solidFill>
                    <a:prstClr val="white"/>
                  </a:solidFill>
                  <a:latin typeface="思源黑体 CN Heavy" panose="020B0A00000000000000" pitchFamily="34" charset="-122"/>
                  <a:ea typeface="思源黑体 CN Heavy" panose="020B0A00000000000000" pitchFamily="34" charset="-122"/>
                </a:rPr>
                <a:t>年，我们创造了经济发展的伟大奇迹</a:t>
              </a:r>
            </a:p>
          </p:txBody>
        </p:sp>
        <p:pic>
          <p:nvPicPr>
            <p:cNvPr id="13" name="PA-图片 7" descr="G:\2016我图\两会\ooopic_10194892_b0c64675b11c678cafbc\003.png"/>
            <p:cNvPicPr>
              <a:picLocks noChangeAspect="1" noChangeArrowheads="1"/>
            </p:cNvPicPr>
            <p:nvPr>
              <p:custDataLst>
                <p:tags r:id="rId9"/>
              </p:custDataLst>
            </p:nvPr>
          </p:nvPicPr>
          <p:blipFill>
            <a:blip r:embed="rId14" cstate="screen"/>
            <a:srcRect/>
            <a:stretch>
              <a:fillRect/>
            </a:stretch>
          </p:blipFill>
          <p:spPr bwMode="auto">
            <a:xfrm flipH="1">
              <a:off x="1853438" y="3471485"/>
              <a:ext cx="440723" cy="91916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PA-1022110"/>
          <p:cNvSpPr/>
          <p:nvPr>
            <p:custDataLst>
              <p:tags r:id="rId4"/>
            </p:custDataLst>
          </p:nvPr>
        </p:nvSpPr>
        <p:spPr>
          <a:xfrm>
            <a:off x="722132" y="2302695"/>
            <a:ext cx="10396883" cy="744050"/>
          </a:xfrm>
          <a:prstGeom prst="rect">
            <a:avLst/>
          </a:prstGeom>
        </p:spPr>
        <p:txBody>
          <a:bodyPr wrap="square">
            <a:spAutoFit/>
          </a:bodyPr>
          <a:lstStyle/>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中国经济发展的伟大奇迹，植根于新中国前</a:t>
            </a:r>
            <a:r>
              <a:rPr lang="en-US" altLang="zh-CN" sz="1500" b="1" dirty="0">
                <a:solidFill>
                  <a:srgbClr val="C00000"/>
                </a:solidFill>
                <a:latin typeface="微软雅黑" panose="020B0503020204020204" pitchFamily="34" charset="-122"/>
                <a:ea typeface="微软雅黑" panose="020B0503020204020204" pitchFamily="34" charset="-122"/>
              </a:rPr>
              <a:t>30</a:t>
            </a:r>
            <a:r>
              <a:rPr lang="zh-CN" altLang="en-US" sz="1500" b="1" dirty="0">
                <a:solidFill>
                  <a:srgbClr val="C00000"/>
                </a:solidFill>
                <a:latin typeface="微软雅黑" panose="020B0503020204020204" pitchFamily="34" charset="-122"/>
                <a:ea typeface="微软雅黑" panose="020B0503020204020204" pitchFamily="34" charset="-122"/>
              </a:rPr>
              <a:t>年艰苦卓绝的探索，得益于改革开放的伟大历史抉择。新中国成立后，我们在不长的时间里建立起独立的比较完整的工业体系和国民经济体系。</a:t>
            </a:r>
          </a:p>
        </p:txBody>
      </p:sp>
      <p:sp>
        <p:nvSpPr>
          <p:cNvPr id="15" name="PA-1022111"/>
          <p:cNvSpPr/>
          <p:nvPr>
            <p:custDataLst>
              <p:tags r:id="rId5"/>
            </p:custDataLst>
          </p:nvPr>
        </p:nvSpPr>
        <p:spPr>
          <a:xfrm>
            <a:off x="722132" y="3277216"/>
            <a:ext cx="7506560" cy="2410460"/>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30000"/>
              </a:lnSpc>
            </a:pPr>
            <a:r>
              <a:rPr lang="zh-CN" altLang="en-US" dirty="0">
                <a:solidFill>
                  <a:schemeClr val="tx1"/>
                </a:solidFill>
                <a:latin typeface="+mn-ea"/>
              </a:rPr>
              <a:t>改革开放后，对内改革、对外开放的全面展开，充分释放了中国经济的活力，创造了人类经济发展史上罕见的中国速度。</a:t>
            </a:r>
            <a:r>
              <a:rPr lang="en-US" altLang="zh-CN" dirty="0">
                <a:solidFill>
                  <a:schemeClr val="tx1"/>
                </a:solidFill>
                <a:latin typeface="+mn-ea"/>
              </a:rPr>
              <a:t>2018</a:t>
            </a:r>
            <a:r>
              <a:rPr lang="zh-CN" altLang="en-US" dirty="0">
                <a:solidFill>
                  <a:schemeClr val="tx1"/>
                </a:solidFill>
                <a:latin typeface="+mn-ea"/>
              </a:rPr>
              <a:t>年，我国国内生产总值为</a:t>
            </a:r>
            <a:r>
              <a:rPr lang="en-US" altLang="zh-CN" dirty="0">
                <a:solidFill>
                  <a:schemeClr val="tx1"/>
                </a:solidFill>
                <a:latin typeface="+mn-ea"/>
              </a:rPr>
              <a:t>900309</a:t>
            </a:r>
            <a:r>
              <a:rPr lang="zh-CN" altLang="en-US" dirty="0">
                <a:solidFill>
                  <a:schemeClr val="tx1"/>
                </a:solidFill>
                <a:latin typeface="+mn-ea"/>
              </a:rPr>
              <a:t>亿元，经济总量首次站上</a:t>
            </a:r>
            <a:r>
              <a:rPr lang="en-US" altLang="zh-CN" dirty="0">
                <a:solidFill>
                  <a:schemeClr val="tx1"/>
                </a:solidFill>
                <a:latin typeface="+mn-ea"/>
              </a:rPr>
              <a:t>90</a:t>
            </a:r>
            <a:r>
              <a:rPr lang="zh-CN" altLang="en-US" dirty="0">
                <a:solidFill>
                  <a:schemeClr val="tx1"/>
                </a:solidFill>
                <a:latin typeface="+mn-ea"/>
              </a:rPr>
              <a:t>万亿元的历史新台阶，稳居世界第二位。在推动经济发展的过程中，我们也经历了</a:t>
            </a:r>
            <a:r>
              <a:rPr lang="en-US" altLang="zh-CN" dirty="0">
                <a:solidFill>
                  <a:schemeClr val="tx1"/>
                </a:solidFill>
                <a:latin typeface="+mn-ea"/>
              </a:rPr>
              <a:t>1997</a:t>
            </a:r>
            <a:r>
              <a:rPr lang="zh-CN" altLang="en-US" dirty="0">
                <a:solidFill>
                  <a:schemeClr val="tx1"/>
                </a:solidFill>
                <a:latin typeface="+mn-ea"/>
              </a:rPr>
              <a:t>年亚洲金融危机、</a:t>
            </a:r>
            <a:r>
              <a:rPr lang="en-US" altLang="zh-CN" dirty="0">
                <a:solidFill>
                  <a:schemeClr val="tx1"/>
                </a:solidFill>
                <a:latin typeface="+mn-ea"/>
              </a:rPr>
              <a:t>2008</a:t>
            </a:r>
            <a:r>
              <a:rPr lang="zh-CN" altLang="en-US" dirty="0">
                <a:solidFill>
                  <a:schemeClr val="tx1"/>
                </a:solidFill>
                <a:latin typeface="+mn-ea"/>
              </a:rPr>
              <a:t>年国际金融危机等的严重冲击，但中国经济经受住了严峻考验，表现出极强的韧性。</a:t>
            </a:r>
          </a:p>
        </p:txBody>
      </p:sp>
      <p:pic>
        <p:nvPicPr>
          <p:cNvPr id="3" name="PA-1022112"/>
          <p:cNvPicPr>
            <a:picLocks noChangeAspect="1"/>
          </p:cNvPicPr>
          <p:nvPr>
            <p:custDataLst>
              <p:tags r:id="rId6"/>
            </p:custDataLst>
          </p:nvPr>
        </p:nvPicPr>
        <p:blipFill>
          <a:blip r:embed="rId15" cstate="screen"/>
          <a:stretch>
            <a:fillRect/>
          </a:stretch>
        </p:blipFill>
        <p:spPr>
          <a:xfrm>
            <a:off x="8228692" y="2739558"/>
            <a:ext cx="3532466" cy="35324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13"/>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a:solidFill>
                  <a:srgbClr val="C00000"/>
                </a:solidFill>
                <a:latin typeface="思源黑体 CN Heavy" panose="020B0A00000000000000" pitchFamily="34" charset="-122"/>
                <a:ea typeface="思源黑体 CN Heavy" panose="020B0A00000000000000" pitchFamily="34" charset="-122"/>
              </a:rPr>
              <a:t>年伟大的奇迹</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114"/>
          <p:cNvPicPr>
            <a:picLocks noChangeAspect="1" noChangeArrowheads="1"/>
          </p:cNvPicPr>
          <p:nvPr>
            <p:custDataLst>
              <p:tags r:id="rId2"/>
            </p:custDataLst>
          </p:nvPr>
        </p:nvPicPr>
        <p:blipFill>
          <a:blip r:embed="rId9" cstate="screen">
            <a:extLst>
              <a:ext uri="{BEBA8EAE-BF5A-486C-A8C5-ECC9F3942E4B}">
                <a14:imgProps xmlns:a14="http://schemas.microsoft.com/office/drawing/2010/main">
                  <a14:imgLayer r:embed="rId10">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10" name="PA-1022115"/>
          <p:cNvSpPr/>
          <p:nvPr>
            <p:custDataLst>
              <p:tags r:id="rId3"/>
            </p:custDataLst>
          </p:nvPr>
        </p:nvSpPr>
        <p:spPr>
          <a:xfrm>
            <a:off x="5458690" y="1345424"/>
            <a:ext cx="5285601" cy="507831"/>
          </a:xfrm>
          <a:prstGeom prst="rect">
            <a:avLst/>
          </a:prstGeom>
        </p:spPr>
        <p:txBody>
          <a:bodyPr wrap="square">
            <a:spAutoFit/>
          </a:bodyPr>
          <a:lstStyle/>
          <a:p>
            <a:pPr algn="just">
              <a:lnSpc>
                <a:spcPct val="130000"/>
              </a:lnSpc>
            </a:pPr>
            <a:r>
              <a:rPr lang="en-US" altLang="zh-CN" sz="2400" dirty="0">
                <a:solidFill>
                  <a:srgbClr val="C00000"/>
                </a:solidFill>
                <a:latin typeface="字魂73号-江南手书" panose="00000500000000000000" pitchFamily="2" charset="-122"/>
                <a:ea typeface="字魂73号-江南手书" panose="00000500000000000000" pitchFamily="2" charset="-122"/>
                <a:sym typeface="+mn-lt"/>
              </a:rPr>
              <a:t>70</a:t>
            </a:r>
            <a:r>
              <a:rPr lang="zh-CN" altLang="en-US" sz="2400" dirty="0">
                <a:solidFill>
                  <a:srgbClr val="C00000"/>
                </a:solidFill>
                <a:latin typeface="字魂73号-江南手书" panose="00000500000000000000" pitchFamily="2" charset="-122"/>
                <a:ea typeface="字魂73号-江南手书" panose="00000500000000000000" pitchFamily="2" charset="-122"/>
                <a:sym typeface="+mn-lt"/>
              </a:rPr>
              <a:t>年，我们创造了民生改善的伟大奇迹</a:t>
            </a:r>
          </a:p>
        </p:txBody>
      </p:sp>
      <p:pic>
        <p:nvPicPr>
          <p:cNvPr id="11" name="PA-1022116"/>
          <p:cNvPicPr>
            <a:picLocks noChangeAspect="1"/>
          </p:cNvPicPr>
          <p:nvPr>
            <p:custDataLst>
              <p:tags r:id="rId4"/>
            </p:custDataLst>
          </p:nvPr>
        </p:nvPicPr>
        <p:blipFill>
          <a:blip r:embed="rId11"/>
          <a:stretch>
            <a:fillRect/>
          </a:stretch>
        </p:blipFill>
        <p:spPr>
          <a:xfrm>
            <a:off x="584674" y="1599340"/>
            <a:ext cx="4502380" cy="4546214"/>
          </a:xfrm>
          <a:prstGeom prst="rect">
            <a:avLst/>
          </a:prstGeom>
        </p:spPr>
      </p:pic>
      <p:sp>
        <p:nvSpPr>
          <p:cNvPr id="12" name="PA-1022117"/>
          <p:cNvSpPr/>
          <p:nvPr>
            <p:custDataLst>
              <p:tags r:id="rId5"/>
            </p:custDataLst>
          </p:nvPr>
        </p:nvSpPr>
        <p:spPr>
          <a:xfrm>
            <a:off x="5458690" y="3302000"/>
            <a:ext cx="5798590" cy="2838395"/>
          </a:xfrm>
          <a:prstGeom prst="roundRect">
            <a:avLst>
              <a:gd name="adj"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10000"/>
              </a:lnSpc>
            </a:pPr>
            <a:r>
              <a:rPr lang="en-US" altLang="zh-CN" dirty="0">
                <a:solidFill>
                  <a:schemeClr val="tx1"/>
                </a:solidFill>
                <a:latin typeface="+mn-ea"/>
                <a:sym typeface="+mn-lt"/>
              </a:rPr>
              <a:t>1978</a:t>
            </a:r>
            <a:r>
              <a:rPr lang="zh-CN" altLang="en-US" dirty="0">
                <a:solidFill>
                  <a:schemeClr val="tx1"/>
                </a:solidFill>
                <a:latin typeface="+mn-ea"/>
                <a:sym typeface="+mn-lt"/>
              </a:rPr>
              <a:t>年，我国农村贫困人口高达</a:t>
            </a:r>
            <a:r>
              <a:rPr lang="en-US" altLang="zh-CN" dirty="0">
                <a:solidFill>
                  <a:schemeClr val="tx1"/>
                </a:solidFill>
                <a:latin typeface="+mn-ea"/>
                <a:sym typeface="+mn-lt"/>
              </a:rPr>
              <a:t>7.7</a:t>
            </a:r>
            <a:r>
              <a:rPr lang="zh-CN" altLang="en-US" dirty="0">
                <a:solidFill>
                  <a:schemeClr val="tx1"/>
                </a:solidFill>
                <a:latin typeface="+mn-ea"/>
                <a:sym typeface="+mn-lt"/>
              </a:rPr>
              <a:t>亿人，到</a:t>
            </a:r>
            <a:r>
              <a:rPr lang="en-US" altLang="zh-CN" dirty="0">
                <a:solidFill>
                  <a:schemeClr val="tx1"/>
                </a:solidFill>
                <a:latin typeface="+mn-ea"/>
                <a:sym typeface="+mn-lt"/>
              </a:rPr>
              <a:t>201X</a:t>
            </a:r>
            <a:r>
              <a:rPr lang="zh-CN" altLang="en-US" dirty="0">
                <a:solidFill>
                  <a:schemeClr val="tx1"/>
                </a:solidFill>
                <a:latin typeface="+mn-ea"/>
                <a:sym typeface="+mn-lt"/>
              </a:rPr>
              <a:t>年我国农村贫困人口已下降到</a:t>
            </a:r>
            <a:r>
              <a:rPr lang="en-US" altLang="zh-CN" dirty="0">
                <a:solidFill>
                  <a:schemeClr val="tx1"/>
                </a:solidFill>
                <a:latin typeface="+mn-ea"/>
                <a:sym typeface="+mn-lt"/>
              </a:rPr>
              <a:t>1660</a:t>
            </a:r>
            <a:r>
              <a:rPr lang="zh-CN" altLang="en-US" dirty="0">
                <a:solidFill>
                  <a:schemeClr val="tx1"/>
                </a:solidFill>
                <a:latin typeface="+mn-ea"/>
                <a:sym typeface="+mn-lt"/>
              </a:rPr>
              <a:t>万人。特别是党的十八大以来，精准扶贫、精准脱贫力度之大、效果之彰，在人类历史上前所未有。中国还建成了世界上规模最大、覆盖人口最多的社会保障体系。</a:t>
            </a:r>
          </a:p>
        </p:txBody>
      </p:sp>
      <p:sp>
        <p:nvSpPr>
          <p:cNvPr id="2" name="PA-1022118"/>
          <p:cNvSpPr/>
          <p:nvPr>
            <p:custDataLst>
              <p:tags r:id="rId6"/>
            </p:custDataLst>
          </p:nvPr>
        </p:nvSpPr>
        <p:spPr>
          <a:xfrm>
            <a:off x="5453702" y="1913604"/>
            <a:ext cx="5798590" cy="1161985"/>
          </a:xfrm>
          <a:prstGeom prst="rect">
            <a:avLst/>
          </a:prstGeom>
        </p:spPr>
        <p:txBody>
          <a:bodyPr wrap="square">
            <a:spAutoFit/>
          </a:bodyPr>
          <a:lstStyle/>
          <a:p>
            <a:pPr marL="285750" indent="-285750" algn="just" defTabSz="457200">
              <a:lnSpc>
                <a:spcPct val="110000"/>
              </a:lnSpc>
              <a:buFont typeface="Wingdings" panose="05000000000000000000" pitchFamily="2" charset="2"/>
              <a:buChar char="Ø"/>
            </a:pPr>
            <a:r>
              <a:rPr lang="zh-CN" altLang="en-US" sz="1600" dirty="0">
                <a:latin typeface="+mn-ea"/>
                <a:sym typeface="+mn-lt"/>
              </a:rPr>
              <a:t>我们党始终把全心全意为人民服务作为自己的根本宗旨，坚持让人民群众共享经济发展、社会进步成果。</a:t>
            </a:r>
            <a:endParaRPr lang="en-US" altLang="zh-CN" sz="1600" dirty="0">
              <a:latin typeface="+mn-ea"/>
              <a:sym typeface="+mn-lt"/>
            </a:endParaRPr>
          </a:p>
          <a:p>
            <a:pPr marL="285750" indent="-285750" algn="just" defTabSz="457200">
              <a:lnSpc>
                <a:spcPct val="110000"/>
              </a:lnSpc>
              <a:buFont typeface="Wingdings" panose="05000000000000000000" pitchFamily="2" charset="2"/>
              <a:buChar char="Ø"/>
            </a:pPr>
            <a:r>
              <a:rPr lang="zh-CN" altLang="en-US" sz="1600" dirty="0">
                <a:latin typeface="+mn-ea"/>
                <a:sym typeface="+mn-lt"/>
              </a:rPr>
              <a:t>经过</a:t>
            </a:r>
            <a:r>
              <a:rPr lang="en-US" altLang="zh-CN" sz="1600" dirty="0">
                <a:latin typeface="+mn-ea"/>
                <a:sym typeface="+mn-lt"/>
              </a:rPr>
              <a:t>70</a:t>
            </a:r>
            <a:r>
              <a:rPr lang="zh-CN" altLang="en-US" sz="1600" dirty="0">
                <a:latin typeface="+mn-ea"/>
                <a:sym typeface="+mn-lt"/>
              </a:rPr>
              <a:t>年不懈努力，人民生活水平从解决温饱到实现总体小康，正在迈向全面小康。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19"/>
          <p:cNvSpPr txBox="1"/>
          <p:nvPr>
            <p:custDataLst>
              <p:tags r:id="rId1"/>
            </p:custDataLst>
          </p:nvPr>
        </p:nvSpPr>
        <p:spPr>
          <a:xfrm>
            <a:off x="1006998" y="474563"/>
            <a:ext cx="8024290"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建国</a:t>
            </a:r>
            <a:r>
              <a:rPr lang="en-US" altLang="zh-CN" sz="2400" dirty="0">
                <a:solidFill>
                  <a:srgbClr val="C00000"/>
                </a:solidFill>
                <a:latin typeface="思源黑体 CN Heavy" panose="020B0A00000000000000" pitchFamily="34" charset="-122"/>
                <a:ea typeface="思源黑体 CN Heavy" panose="020B0A00000000000000" pitchFamily="34" charset="-122"/>
              </a:rPr>
              <a:t>70</a:t>
            </a:r>
            <a:r>
              <a:rPr lang="zh-CN" altLang="en-US" sz="2400">
                <a:solidFill>
                  <a:srgbClr val="C00000"/>
                </a:solidFill>
                <a:latin typeface="思源黑体 CN Heavy" panose="020B0A00000000000000" pitchFamily="34" charset="-122"/>
                <a:ea typeface="思源黑体 CN Heavy" panose="020B0A00000000000000" pitchFamily="34" charset="-122"/>
              </a:rPr>
              <a:t>年伟大的奇迹</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120"/>
          <p:cNvPicPr>
            <a:picLocks noChangeAspect="1" noChangeArrowheads="1"/>
          </p:cNvPicPr>
          <p:nvPr>
            <p:custDataLst>
              <p:tags r:id="rId2"/>
            </p:custDataLst>
          </p:nvPr>
        </p:nvPicPr>
        <p:blipFill>
          <a:blip r:embed="rId11" cstate="screen">
            <a:extLst>
              <a:ext uri="{BEBA8EAE-BF5A-486C-A8C5-ECC9F3942E4B}">
                <a14:imgProps xmlns:a14="http://schemas.microsoft.com/office/drawing/2010/main">
                  <a14:imgLayer r:embed="rId12">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14" name="PA-1022121"/>
          <p:cNvSpPr/>
          <p:nvPr>
            <p:custDataLst>
              <p:tags r:id="rId3"/>
            </p:custDataLst>
          </p:nvPr>
        </p:nvSpPr>
        <p:spPr>
          <a:xfrm>
            <a:off x="703892" y="4231329"/>
            <a:ext cx="10627346" cy="1984468"/>
          </a:xfrm>
          <a:prstGeom prst="rect">
            <a:avLst/>
          </a:prstGeom>
          <a:solidFill>
            <a:srgbClr val="C0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PA-1022122"/>
          <p:cNvGrpSpPr/>
          <p:nvPr>
            <p:custDataLst>
              <p:tags r:id="rId4"/>
            </p:custDataLst>
          </p:nvPr>
        </p:nvGrpSpPr>
        <p:grpSpPr>
          <a:xfrm>
            <a:off x="689779" y="1569720"/>
            <a:ext cx="10627346" cy="1403812"/>
            <a:chOff x="774774" y="819001"/>
            <a:chExt cx="10642452" cy="2024999"/>
          </a:xfrm>
        </p:grpSpPr>
        <p:sp>
          <p:nvSpPr>
            <p:cNvPr id="16" name="PA-矩形 15"/>
            <p:cNvSpPr/>
            <p:nvPr>
              <p:custDataLst>
                <p:tags r:id="rId7"/>
              </p:custDataLst>
            </p:nvPr>
          </p:nvSpPr>
          <p:spPr>
            <a:xfrm>
              <a:off x="774774" y="819001"/>
              <a:ext cx="10642452" cy="2024999"/>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102235"/>
            <p:cNvSpPr/>
            <p:nvPr>
              <p:custDataLst>
                <p:tags r:id="rId8"/>
              </p:custDataLst>
            </p:nvPr>
          </p:nvSpPr>
          <p:spPr>
            <a:xfrm>
              <a:off x="1219001" y="1147564"/>
              <a:ext cx="9603671" cy="980922"/>
            </a:xfrm>
            <a:prstGeom prst="rect">
              <a:avLst/>
            </a:prstGeom>
          </p:spPr>
          <p:txBody>
            <a:bodyPr wrap="square">
              <a:spAutoFit/>
            </a:bodyPr>
            <a:lstStyle/>
            <a:p>
              <a:pPr indent="457200">
                <a:lnSpc>
                  <a:spcPct val="150000"/>
                </a:lnSpc>
              </a:pPr>
              <a:r>
                <a:rPr lang="zh-CN" altLang="en-US" sz="2000" dirty="0">
                  <a:solidFill>
                    <a:srgbClr val="C00000"/>
                  </a:solidFill>
                  <a:latin typeface="+mn-ea"/>
                </a:rPr>
                <a:t>新中国</a:t>
              </a:r>
              <a:r>
                <a:rPr lang="en-US" altLang="zh-CN" sz="2000" dirty="0">
                  <a:solidFill>
                    <a:srgbClr val="C00000"/>
                  </a:solidFill>
                  <a:latin typeface="+mn-ea"/>
                </a:rPr>
                <a:t>70</a:t>
              </a:r>
              <a:r>
                <a:rPr lang="zh-CN" altLang="en-US" sz="2000" dirty="0">
                  <a:solidFill>
                    <a:srgbClr val="C00000"/>
                  </a:solidFill>
                  <a:latin typeface="+mn-ea"/>
                </a:rPr>
                <a:t>年，是创造科技进步奇迹的</a:t>
              </a:r>
              <a:r>
                <a:rPr lang="en-US" altLang="zh-CN" sz="2000" dirty="0">
                  <a:solidFill>
                    <a:srgbClr val="C00000"/>
                  </a:solidFill>
                  <a:latin typeface="+mn-ea"/>
                </a:rPr>
                <a:t>70</a:t>
              </a:r>
              <a:r>
                <a:rPr lang="zh-CN" altLang="en-US" sz="2000" dirty="0">
                  <a:solidFill>
                    <a:srgbClr val="C00000"/>
                  </a:solidFill>
                  <a:latin typeface="+mn-ea"/>
                </a:rPr>
                <a:t>年。在这</a:t>
              </a:r>
              <a:r>
                <a:rPr lang="en-US" altLang="zh-CN" sz="2000" dirty="0">
                  <a:solidFill>
                    <a:srgbClr val="C00000"/>
                  </a:solidFill>
                  <a:latin typeface="+mn-ea"/>
                </a:rPr>
                <a:t>70</a:t>
              </a:r>
              <a:r>
                <a:rPr lang="zh-CN" altLang="en-US" sz="2000" dirty="0">
                  <a:solidFill>
                    <a:srgbClr val="C00000"/>
                  </a:solidFill>
                  <a:latin typeface="+mn-ea"/>
                </a:rPr>
                <a:t>年中，我们形成了规模宏大的科技队伍，取得了一个又一个举世瞩目的科技成就。</a:t>
              </a:r>
            </a:p>
          </p:txBody>
        </p:sp>
      </p:grpSp>
      <p:sp>
        <p:nvSpPr>
          <p:cNvPr id="18" name="PA-1022123"/>
          <p:cNvSpPr/>
          <p:nvPr>
            <p:custDataLst>
              <p:tags r:id="rId5"/>
            </p:custDataLst>
          </p:nvPr>
        </p:nvSpPr>
        <p:spPr>
          <a:xfrm>
            <a:off x="703883" y="3362594"/>
            <a:ext cx="10613252" cy="513646"/>
          </a:xfrm>
          <a:prstGeom prst="rect">
            <a:avLst/>
          </a:prstGeom>
          <a:solidFill>
            <a:srgbClr val="C0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字魂58号-创中黑" panose="00000500000000000000" pitchFamily="2" charset="-122"/>
                <a:ea typeface="字魂58号-创中黑" panose="00000500000000000000" pitchFamily="2" charset="-122"/>
              </a:rPr>
              <a:t>70</a:t>
            </a:r>
            <a:r>
              <a:rPr lang="zh-CN" altLang="en-US" dirty="0">
                <a:solidFill>
                  <a:schemeClr val="bg1"/>
                </a:solidFill>
                <a:latin typeface="字魂58号-创中黑" panose="00000500000000000000" pitchFamily="2" charset="-122"/>
                <a:ea typeface="字魂58号-创中黑" panose="00000500000000000000" pitchFamily="2" charset="-122"/>
              </a:rPr>
              <a:t>年，我们创造了科技进步的伟大奇迹</a:t>
            </a:r>
          </a:p>
        </p:txBody>
      </p:sp>
      <p:sp>
        <p:nvSpPr>
          <p:cNvPr id="19" name="PA-1022124"/>
          <p:cNvSpPr/>
          <p:nvPr>
            <p:custDataLst>
              <p:tags r:id="rId6"/>
            </p:custDataLst>
          </p:nvPr>
        </p:nvSpPr>
        <p:spPr>
          <a:xfrm>
            <a:off x="1330269" y="4471784"/>
            <a:ext cx="9590038" cy="1600375"/>
          </a:xfrm>
          <a:prstGeom prst="rect">
            <a:avLst/>
          </a:prstGeom>
        </p:spPr>
        <p:txBody>
          <a:bodyPr wrap="square">
            <a:spAutoFit/>
          </a:bodyPr>
          <a:lstStyle/>
          <a:p>
            <a:pPr indent="457200" algn="just" defTabSz="457200">
              <a:lnSpc>
                <a:spcPct val="110000"/>
              </a:lnSpc>
            </a:pPr>
            <a:r>
              <a:rPr lang="zh-CN" altLang="en-US" dirty="0">
                <a:solidFill>
                  <a:schemeClr val="bg1"/>
                </a:solidFill>
                <a:latin typeface="+mn-ea"/>
              </a:rPr>
              <a:t>多复变函数论、陆相成油理论、人工合成牛胰岛素等成就，高温超导、中微子物理、量子反常霍尔效应、纳米科技等基础科学突破，“两弹一星”、超级杂交水稻、高性能计算机等工程技术成果，为我国经济社会发展提供了坚强支撑，也为我国成为一个有世界影响的大国奠定了重要基础。当前，大数据、云计算、人工智能等新技术推动数字经济、平台经济、共享经济井喷式发展。古老的中国，在新一轮科技革命浪潮中踏浪前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1022125"/>
          <p:cNvSpPr/>
          <p:nvPr>
            <p:custDataLst>
              <p:tags r:id="rId1"/>
            </p:custDataLst>
          </p:nvPr>
        </p:nvSpPr>
        <p:spPr>
          <a:xfrm>
            <a:off x="9540343" y="1670219"/>
            <a:ext cx="677108" cy="4224875"/>
          </a:xfrm>
          <a:prstGeom prst="rect">
            <a:avLst/>
          </a:prstGeom>
        </p:spPr>
        <p:txBody>
          <a:bodyPr vert="eaVert" wrap="none">
            <a:spAutoFit/>
          </a:bodyPr>
          <a:lstStyle/>
          <a:p>
            <a:pPr algn="ctr"/>
            <a:r>
              <a:rPr lang="en-US" altLang="zh-CN" sz="3200" dirty="0">
                <a:solidFill>
                  <a:srgbClr val="C00000"/>
                </a:solidFill>
                <a:latin typeface="+mn-ea"/>
                <a:cs typeface="+mn-ea"/>
                <a:sym typeface="+mn-lt"/>
              </a:rPr>
              <a:t>70</a:t>
            </a:r>
            <a:r>
              <a:rPr lang="zh-CN" altLang="en-US" sz="3200" dirty="0">
                <a:solidFill>
                  <a:srgbClr val="C00000"/>
                </a:solidFill>
                <a:latin typeface="+mn-ea"/>
                <a:cs typeface="+mn-ea"/>
                <a:sym typeface="+mn-lt"/>
              </a:rPr>
              <a:t>年，中国创造的奇迹</a:t>
            </a:r>
          </a:p>
        </p:txBody>
      </p:sp>
      <p:sp>
        <p:nvSpPr>
          <p:cNvPr id="12" name="PA-1022126"/>
          <p:cNvSpPr/>
          <p:nvPr>
            <p:custDataLst>
              <p:tags r:id="rId2"/>
            </p:custDataLst>
          </p:nvPr>
        </p:nvSpPr>
        <p:spPr>
          <a:xfrm>
            <a:off x="1530456" y="4270337"/>
            <a:ext cx="5876945" cy="1143326"/>
          </a:xfrm>
          <a:prstGeom prst="rect">
            <a:avLst/>
          </a:prstGeom>
        </p:spPr>
        <p:txBody>
          <a:bodyPr wrap="square">
            <a:spAutoFit/>
          </a:bodyPr>
          <a:lstStyle/>
          <a:p>
            <a:pPr algn="just" defTabSz="457200">
              <a:lnSpc>
                <a:spcPct val="130000"/>
              </a:lnSpc>
            </a:pPr>
            <a:r>
              <a:rPr lang="zh-CN" altLang="en-US" dirty="0">
                <a:latin typeface="+mn-ea"/>
                <a:sym typeface="+mn-lt"/>
              </a:rPr>
              <a:t>这一个个奇迹极大改变了中国的面貌、中华民族的面貌、中国人民的面貌、中国共产党的面貌，汇聚成实现中华民族伟大复兴的盛大景象。</a:t>
            </a:r>
          </a:p>
        </p:txBody>
      </p:sp>
      <p:sp>
        <p:nvSpPr>
          <p:cNvPr id="13" name="PA-1022127"/>
          <p:cNvSpPr/>
          <p:nvPr>
            <p:custDataLst>
              <p:tags r:id="rId3"/>
            </p:custDataLst>
          </p:nvPr>
        </p:nvSpPr>
        <p:spPr>
          <a:xfrm>
            <a:off x="8681490" y="2895452"/>
            <a:ext cx="677108" cy="1733808"/>
          </a:xfrm>
          <a:prstGeom prst="rect">
            <a:avLst/>
          </a:prstGeom>
        </p:spPr>
        <p:txBody>
          <a:bodyPr vert="eaVert" wrap="none">
            <a:spAutoFit/>
          </a:bodyPr>
          <a:lstStyle/>
          <a:p>
            <a:r>
              <a:rPr lang="zh-CN" altLang="en-US" sz="3200" dirty="0">
                <a:solidFill>
                  <a:srgbClr val="C00000"/>
                </a:solidFill>
                <a:latin typeface="+mn-ea"/>
                <a:cs typeface="+mn-ea"/>
                <a:sym typeface="+mn-lt"/>
              </a:rPr>
              <a:t>还有很多</a:t>
            </a:r>
          </a:p>
        </p:txBody>
      </p:sp>
      <p:pic>
        <p:nvPicPr>
          <p:cNvPr id="3" name="PA-1022128"/>
          <p:cNvPicPr>
            <a:picLocks noChangeAspect="1"/>
          </p:cNvPicPr>
          <p:nvPr>
            <p:custDataLst>
              <p:tags r:id="rId4"/>
            </p:custDataLst>
          </p:nvPr>
        </p:nvPicPr>
        <p:blipFill rotWithShape="1">
          <a:blip r:embed="rId7" cstate="screen"/>
          <a:srcRect l="868" t="867"/>
          <a:stretch>
            <a:fillRect/>
          </a:stretch>
        </p:blipFill>
        <p:spPr>
          <a:xfrm>
            <a:off x="0" y="0"/>
            <a:ext cx="12192000" cy="45369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2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8" dur="2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2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1022129"/>
          <p:cNvPicPr>
            <a:picLocks noChangeAspect="1"/>
          </p:cNvPicPr>
          <p:nvPr>
            <p:custDataLst>
              <p:tags r:id="rId1"/>
            </p:custDataLst>
          </p:nvPr>
        </p:nvPicPr>
        <p:blipFill>
          <a:blip r:embed="rId6" cstate="screen"/>
          <a:srcRect/>
          <a:stretch>
            <a:fillRect/>
          </a:stretch>
        </p:blipFill>
        <p:spPr>
          <a:xfrm>
            <a:off x="3893191" y="865982"/>
            <a:ext cx="4242612" cy="2403292"/>
          </a:xfrm>
          <a:prstGeom prst="rect">
            <a:avLst/>
          </a:prstGeom>
        </p:spPr>
      </p:pic>
      <p:sp>
        <p:nvSpPr>
          <p:cNvPr id="26" name="PA-1022130"/>
          <p:cNvSpPr txBox="1"/>
          <p:nvPr>
            <p:custDataLst>
              <p:tags r:id="rId2"/>
            </p:custDataLst>
          </p:nvPr>
        </p:nvSpPr>
        <p:spPr>
          <a:xfrm>
            <a:off x="1799315" y="3679031"/>
            <a:ext cx="8631077" cy="923330"/>
          </a:xfrm>
          <a:prstGeom prst="rect">
            <a:avLst/>
          </a:prstGeom>
          <a:noFill/>
        </p:spPr>
        <p:txBody>
          <a:bodyPr wrap="square" rtlCol="0">
            <a:spAutoFit/>
          </a:bodyPr>
          <a:lstStyle/>
          <a:p>
            <a:pPr lvl="0" algn="ctr"/>
            <a:r>
              <a:rPr lang="zh-CN" altLang="en-US" sz="5400" dirty="0">
                <a:solidFill>
                  <a:srgbClr val="C00000"/>
                </a:solidFill>
                <a:latin typeface="思源黑体 CN Heavy" panose="020B0A00000000000000" pitchFamily="34" charset="-122"/>
                <a:ea typeface="思源黑体 CN Heavy" panose="020B0A00000000000000" pitchFamily="34" charset="-122"/>
              </a:rPr>
              <a:t>历史是最好的教科书</a:t>
            </a:r>
          </a:p>
        </p:txBody>
      </p:sp>
      <p:sp>
        <p:nvSpPr>
          <p:cNvPr id="27" name="PA-1022131"/>
          <p:cNvSpPr txBox="1"/>
          <p:nvPr>
            <p:custDataLst>
              <p:tags r:id="rId3"/>
            </p:custDataLst>
          </p:nvPr>
        </p:nvSpPr>
        <p:spPr>
          <a:xfrm>
            <a:off x="6014497" y="2640766"/>
            <a:ext cx="2388124" cy="707886"/>
          </a:xfrm>
          <a:prstGeom prst="rect">
            <a:avLst/>
          </a:prstGeom>
          <a:noFill/>
        </p:spPr>
        <p:txBody>
          <a:bodyPr wrap="square" rtlCol="0">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第</a:t>
            </a:r>
            <a:r>
              <a:rPr lang="zh-CN" altLang="en-US" sz="4000" b="1" dirty="0">
                <a:latin typeface="字魂73号-江南手书" panose="00000500000000000000" pitchFamily="2" charset="-122"/>
                <a:ea typeface="字魂73号-江南手书" panose="00000500000000000000" pitchFamily="2" charset="-122"/>
              </a:rPr>
              <a:t>四</a:t>
            </a: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部分 </a:t>
            </a:r>
            <a:endParaRPr kumimoji="0" lang="zh-CN" altLang="en-US" sz="4000" b="0"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8"/>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前言导读</a:t>
            </a:r>
          </a:p>
        </p:txBody>
      </p:sp>
      <p:pic>
        <p:nvPicPr>
          <p:cNvPr id="5" name="PA-10229"/>
          <p:cNvPicPr>
            <a:picLocks noChangeAspect="1" noChangeArrowheads="1"/>
          </p:cNvPicPr>
          <p:nvPr>
            <p:custDataLst>
              <p:tags r:id="rId2"/>
            </p:custDataLst>
          </p:nvPr>
        </p:nvPicPr>
        <p:blipFill>
          <a:blip r:embed="rId8" cstate="screen">
            <a:extLst>
              <a:ext uri="{BEBA8EAE-BF5A-486C-A8C5-ECC9F3942E4B}">
                <a14:imgProps xmlns:a14="http://schemas.microsoft.com/office/drawing/2010/main">
                  <a14:imgLayer r:embed="rId9">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9" name="PA-102210"/>
          <p:cNvSpPr>
            <a:spLocks noChangeArrowheads="1"/>
          </p:cNvSpPr>
          <p:nvPr>
            <p:custDataLst>
              <p:tags r:id="rId3"/>
            </p:custDataLst>
          </p:nvPr>
        </p:nvSpPr>
        <p:spPr bwMode="auto">
          <a:xfrm>
            <a:off x="1375829" y="2356515"/>
            <a:ext cx="6193895" cy="258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457200">
              <a:lnSpc>
                <a:spcPct val="130000"/>
              </a:lnSpc>
            </a:pPr>
            <a:r>
              <a:rPr lang="zh-CN" altLang="en-US" dirty="0">
                <a:latin typeface="+mn-ea"/>
                <a:ea typeface="+mn-ea"/>
              </a:rPr>
              <a:t>        今年是中华人民共和国建国</a:t>
            </a:r>
            <a:r>
              <a:rPr lang="en-US" altLang="zh-CN" dirty="0">
                <a:latin typeface="+mn-ea"/>
                <a:ea typeface="+mn-ea"/>
              </a:rPr>
              <a:t>70</a:t>
            </a:r>
            <a:r>
              <a:rPr lang="zh-CN" altLang="en-US" dirty="0">
                <a:latin typeface="+mn-ea"/>
                <a:ea typeface="+mn-ea"/>
              </a:rPr>
              <a:t>周年，从</a:t>
            </a:r>
            <a:r>
              <a:rPr lang="en-US" altLang="zh-CN" dirty="0">
                <a:latin typeface="+mn-ea"/>
                <a:ea typeface="+mn-ea"/>
              </a:rPr>
              <a:t>1949</a:t>
            </a:r>
            <a:r>
              <a:rPr lang="zh-CN" altLang="en-US" dirty="0">
                <a:latin typeface="+mn-ea"/>
                <a:ea typeface="+mn-ea"/>
              </a:rPr>
              <a:t>年成立以来，中国已经走过了</a:t>
            </a:r>
            <a:r>
              <a:rPr lang="en-US" altLang="zh-CN" dirty="0">
                <a:latin typeface="+mn-ea"/>
                <a:ea typeface="+mn-ea"/>
              </a:rPr>
              <a:t>70</a:t>
            </a:r>
            <a:r>
              <a:rPr lang="zh-CN" altLang="en-US" dirty="0">
                <a:latin typeface="+mn-ea"/>
                <a:ea typeface="+mn-ea"/>
              </a:rPr>
              <a:t>年艰辛而辉煌的风雨历程。我们都知道，中国的历史是中华民族的独立、解放、繁荣和为中国人民的自由、民主、幸福而不懈奋斗的历史。</a:t>
            </a:r>
            <a:endParaRPr lang="en-US" altLang="zh-CN" dirty="0">
              <a:latin typeface="+mn-ea"/>
              <a:ea typeface="+mn-ea"/>
            </a:endParaRPr>
          </a:p>
          <a:p>
            <a:pPr algn="just" defTabSz="457200">
              <a:lnSpc>
                <a:spcPct val="130000"/>
              </a:lnSpc>
            </a:pPr>
            <a:r>
              <a:rPr lang="en-US" altLang="zh-CN" dirty="0">
                <a:latin typeface="+mn-ea"/>
                <a:ea typeface="+mn-ea"/>
              </a:rPr>
              <a:t>         </a:t>
            </a:r>
            <a:r>
              <a:rPr lang="zh-CN" altLang="en-US" dirty="0">
                <a:latin typeface="+mn-ea"/>
                <a:ea typeface="+mn-ea"/>
              </a:rPr>
              <a:t>这</a:t>
            </a:r>
            <a:r>
              <a:rPr lang="en-US" altLang="zh-CN" dirty="0">
                <a:latin typeface="+mn-ea"/>
                <a:ea typeface="+mn-ea"/>
              </a:rPr>
              <a:t>70</a:t>
            </a:r>
            <a:r>
              <a:rPr lang="zh-CN" altLang="en-US" dirty="0">
                <a:latin typeface="+mn-ea"/>
                <a:ea typeface="+mn-ea"/>
              </a:rPr>
              <a:t>年，是中国从站起来、富起来、强起来的</a:t>
            </a:r>
            <a:r>
              <a:rPr lang="en-US" altLang="zh-CN" dirty="0">
                <a:latin typeface="+mn-ea"/>
                <a:ea typeface="+mn-ea"/>
              </a:rPr>
              <a:t>70</a:t>
            </a:r>
            <a:r>
              <a:rPr lang="zh-CN" altLang="en-US" dirty="0">
                <a:latin typeface="+mn-ea"/>
                <a:ea typeface="+mn-ea"/>
              </a:rPr>
              <a:t>年，是人民当家作主的</a:t>
            </a:r>
            <a:r>
              <a:rPr lang="en-US" altLang="zh-CN" dirty="0">
                <a:latin typeface="+mn-ea"/>
                <a:ea typeface="+mn-ea"/>
              </a:rPr>
              <a:t>70</a:t>
            </a:r>
            <a:r>
              <a:rPr lang="zh-CN" altLang="en-US" dirty="0">
                <a:latin typeface="+mn-ea"/>
                <a:ea typeface="+mn-ea"/>
              </a:rPr>
              <a:t>年，是我们中国经受各种风浪考验、不断发展壮大，不断开创各项事业新局面的</a:t>
            </a:r>
            <a:r>
              <a:rPr lang="en-US" altLang="zh-CN" dirty="0">
                <a:latin typeface="+mn-ea"/>
                <a:ea typeface="+mn-ea"/>
              </a:rPr>
              <a:t>70</a:t>
            </a:r>
            <a:r>
              <a:rPr lang="zh-CN" altLang="en-US" dirty="0">
                <a:latin typeface="+mn-ea"/>
                <a:ea typeface="+mn-ea"/>
              </a:rPr>
              <a:t>年。</a:t>
            </a:r>
          </a:p>
        </p:txBody>
      </p:sp>
      <p:sp>
        <p:nvSpPr>
          <p:cNvPr id="10" name="PA-102211"/>
          <p:cNvSpPr/>
          <p:nvPr>
            <p:custDataLst>
              <p:tags r:id="rId4"/>
            </p:custDataLst>
          </p:nvPr>
        </p:nvSpPr>
        <p:spPr>
          <a:xfrm>
            <a:off x="1001294" y="1550245"/>
            <a:ext cx="855134" cy="806270"/>
          </a:xfrm>
          <a:prstGeom prst="halfFrame">
            <a:avLst>
              <a:gd name="adj1" fmla="val 15263"/>
              <a:gd name="adj2" fmla="val 15263"/>
            </a:avLst>
          </a:prstGeom>
          <a:solidFill>
            <a:srgbClr val="B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3" name="PA-102212" descr="图片包含 灯具&#10;&#10;描述已自动生成"/>
          <p:cNvPicPr>
            <a:picLocks noChangeAspect="1"/>
          </p:cNvPicPr>
          <p:nvPr>
            <p:custDataLst>
              <p:tags r:id="rId5"/>
            </p:custDataLst>
          </p:nvPr>
        </p:nvPicPr>
        <p:blipFill>
          <a:blip r:embed="rId10" cstate="screen"/>
          <a:stretch>
            <a:fillRect/>
          </a:stretch>
        </p:blipFill>
        <p:spPr>
          <a:xfrm>
            <a:off x="7375419" y="1209336"/>
            <a:ext cx="4439328" cy="4439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7" presetClass="entr" presetSubtype="0" fill="hold" grpId="0" nodeType="afterEffect">
                                  <p:stCondLst>
                                    <p:cond delay="0"/>
                                  </p:stCondLst>
                                  <p:iterate type="lt">
                                    <p:tmPct val="2222"/>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32"/>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历史是最好的教科书</a:t>
            </a:r>
          </a:p>
        </p:txBody>
      </p:sp>
      <p:pic>
        <p:nvPicPr>
          <p:cNvPr id="5" name="PA-1022133"/>
          <p:cNvPicPr>
            <a:picLocks noChangeAspect="1" noChangeArrowheads="1"/>
          </p:cNvPicPr>
          <p:nvPr>
            <p:custDataLst>
              <p:tags r:id="rId2"/>
            </p:custDataLst>
          </p:nvPr>
        </p:nvPicPr>
        <p:blipFill>
          <a:blip r:embed="rId9" cstate="screen">
            <a:extLst>
              <a:ext uri="{BEBA8EAE-BF5A-486C-A8C5-ECC9F3942E4B}">
                <a14:imgProps xmlns:a14="http://schemas.microsoft.com/office/drawing/2010/main">
                  <a14:imgLayer r:embed="rId10">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9" name="PA-1022134"/>
          <p:cNvSpPr/>
          <p:nvPr>
            <p:custDataLst>
              <p:tags r:id="rId3"/>
            </p:custDataLst>
          </p:nvPr>
        </p:nvSpPr>
        <p:spPr>
          <a:xfrm>
            <a:off x="1012942" y="3180856"/>
            <a:ext cx="4036532" cy="1863523"/>
          </a:xfrm>
          <a:prstGeom prst="rect">
            <a:avLst/>
          </a:prstGeom>
        </p:spPr>
        <p:txBody>
          <a:bodyPr wrap="square">
            <a:spAutoFit/>
          </a:bodyPr>
          <a:lstStyle/>
          <a:p>
            <a:pPr algn="just" defTabSz="457200">
              <a:lnSpc>
                <a:spcPct val="130000"/>
              </a:lnSpc>
            </a:pPr>
            <a:r>
              <a:rPr lang="zh-CN" altLang="en-US" dirty="0">
                <a:latin typeface="+mn-ea"/>
              </a:rPr>
              <a:t>      “无限的过去都以现在为归宿，无限的未来都以现在为渊源”。</a:t>
            </a:r>
          </a:p>
          <a:p>
            <a:pPr algn="just" defTabSz="457200">
              <a:lnSpc>
                <a:spcPct val="130000"/>
              </a:lnSpc>
            </a:pPr>
            <a:r>
              <a:rPr lang="zh-CN" altLang="en-US" dirty="0">
                <a:latin typeface="+mn-ea"/>
              </a:rPr>
              <a:t>         历史是最好的教科书。</a:t>
            </a:r>
          </a:p>
          <a:p>
            <a:pPr algn="just" defTabSz="457200">
              <a:lnSpc>
                <a:spcPct val="130000"/>
              </a:lnSpc>
            </a:pPr>
            <a:r>
              <a:rPr lang="zh-CN" altLang="en-US" dirty="0">
                <a:latin typeface="+mn-ea"/>
              </a:rPr>
              <a:t>         回望新中国</a:t>
            </a:r>
            <a:r>
              <a:rPr lang="en-US" altLang="zh-CN" dirty="0">
                <a:latin typeface="+mn-ea"/>
              </a:rPr>
              <a:t>70</a:t>
            </a:r>
            <a:r>
              <a:rPr lang="zh-CN" altLang="en-US" dirty="0">
                <a:latin typeface="+mn-ea"/>
              </a:rPr>
              <a:t>年不平凡的历程，我们能得到许多宝贵的历史启示。</a:t>
            </a:r>
          </a:p>
        </p:txBody>
      </p:sp>
      <p:sp>
        <p:nvSpPr>
          <p:cNvPr id="10" name="PA-1022135"/>
          <p:cNvSpPr/>
          <p:nvPr>
            <p:custDataLst>
              <p:tags r:id="rId4"/>
            </p:custDataLst>
          </p:nvPr>
        </p:nvSpPr>
        <p:spPr>
          <a:xfrm flipH="1">
            <a:off x="4966741" y="5153350"/>
            <a:ext cx="506547" cy="496221"/>
          </a:xfrm>
          <a:prstGeom prst="corner">
            <a:avLst>
              <a:gd name="adj1" fmla="val 22575"/>
              <a:gd name="adj2" fmla="val 20290"/>
            </a:avLst>
          </a:prstGeom>
          <a:solidFill>
            <a:srgbClr val="B50C1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A-1022136"/>
          <p:cNvPicPr>
            <a:picLocks noChangeAspect="1"/>
          </p:cNvPicPr>
          <p:nvPr>
            <p:custDataLst>
              <p:tags r:id="rId5"/>
            </p:custDataLst>
          </p:nvPr>
        </p:nvPicPr>
        <p:blipFill rotWithShape="1">
          <a:blip r:embed="rId11" cstate="screen"/>
          <a:srcRect l="4196" t="40724" b="33746"/>
          <a:stretch>
            <a:fillRect/>
          </a:stretch>
        </p:blipFill>
        <p:spPr>
          <a:xfrm>
            <a:off x="1012942" y="1129490"/>
            <a:ext cx="4379750" cy="1750859"/>
          </a:xfrm>
          <a:prstGeom prst="rect">
            <a:avLst/>
          </a:prstGeom>
        </p:spPr>
      </p:pic>
      <p:pic>
        <p:nvPicPr>
          <p:cNvPr id="15" name="PA-1022137"/>
          <p:cNvPicPr>
            <a:picLocks noChangeAspect="1"/>
          </p:cNvPicPr>
          <p:nvPr>
            <p:custDataLst>
              <p:tags r:id="rId6"/>
            </p:custDataLst>
          </p:nvPr>
        </p:nvPicPr>
        <p:blipFill>
          <a:blip r:embed="rId12" cstate="screen"/>
          <a:stretch>
            <a:fillRect/>
          </a:stretch>
        </p:blipFill>
        <p:spPr>
          <a:xfrm>
            <a:off x="5390555" y="827024"/>
            <a:ext cx="6096012" cy="6096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38"/>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历史是最好的教科书</a:t>
            </a:r>
          </a:p>
        </p:txBody>
      </p:sp>
      <p:pic>
        <p:nvPicPr>
          <p:cNvPr id="5" name="PA-1022139"/>
          <p:cNvPicPr>
            <a:picLocks noChangeAspect="1" noChangeArrowheads="1"/>
          </p:cNvPicPr>
          <p:nvPr>
            <p:custDataLst>
              <p:tags r:id="rId2"/>
            </p:custDataLst>
          </p:nvPr>
        </p:nvPicPr>
        <p:blipFill>
          <a:blip r:embed="rId10" cstate="screen">
            <a:extLst>
              <a:ext uri="{BEBA8EAE-BF5A-486C-A8C5-ECC9F3942E4B}">
                <a14:imgProps xmlns:a14="http://schemas.microsoft.com/office/drawing/2010/main">
                  <a14:imgLayer r:embed="rId11">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6" name="PA-1022140"/>
          <p:cNvSpPr/>
          <p:nvPr>
            <p:custDataLst>
              <p:tags r:id="rId3"/>
            </p:custDataLst>
          </p:nvPr>
        </p:nvSpPr>
        <p:spPr>
          <a:xfrm>
            <a:off x="696912" y="3706414"/>
            <a:ext cx="10821988" cy="1863523"/>
          </a:xfrm>
          <a:prstGeom prst="rect">
            <a:avLst/>
          </a:prstGeom>
          <a:noFill/>
        </p:spPr>
        <p:txBody>
          <a:bodyPr wrap="square">
            <a:spAutoFit/>
          </a:bodyPr>
          <a:lstStyle/>
          <a:p>
            <a:pPr algn="just" defTabSz="457200">
              <a:lnSpc>
                <a:spcPct val="130000"/>
              </a:lnSpc>
            </a:pPr>
            <a:r>
              <a:rPr lang="zh-CN" altLang="en-US" dirty="0">
                <a:latin typeface="+mn-ea"/>
              </a:rPr>
              <a:t>中国为什么能走过光辉历程、创造伟大奇迹？归根结底是因为有中国共产党</a:t>
            </a:r>
            <a:r>
              <a:rPr lang="en-US" altLang="zh-CN" dirty="0">
                <a:latin typeface="+mn-ea"/>
              </a:rPr>
              <a:t>70</a:t>
            </a:r>
            <a:r>
              <a:rPr lang="zh-CN" altLang="en-US" dirty="0">
                <a:latin typeface="+mn-ea"/>
              </a:rPr>
              <a:t>年的历史雄辩地证明，领导我们事业的核心力量是中国共产党，坚持中国共产党的领导是办好中国一切事情的根本前提。中国人民实现解放，离不开中国共产党的领导；中华民族要实现伟大复兴，同样离不开中国共产党的领导。我们要牢记中国共产党领导是中国特色社会主义最本质的特征、是中国特色社会主义制度的最大优势。这是我们行稳致远的根本政治前提和保证。</a:t>
            </a:r>
          </a:p>
        </p:txBody>
      </p:sp>
      <p:grpSp>
        <p:nvGrpSpPr>
          <p:cNvPr id="7" name="PA-1022141"/>
          <p:cNvGrpSpPr/>
          <p:nvPr>
            <p:custDataLst>
              <p:tags r:id="rId4"/>
            </p:custDataLst>
          </p:nvPr>
        </p:nvGrpSpPr>
        <p:grpSpPr>
          <a:xfrm>
            <a:off x="686676" y="1834784"/>
            <a:ext cx="10842459" cy="1594216"/>
            <a:chOff x="676441" y="2043335"/>
            <a:chExt cx="10842459" cy="1594216"/>
          </a:xfrm>
        </p:grpSpPr>
        <p:sp>
          <p:nvSpPr>
            <p:cNvPr id="8" name="PA-矩形 7"/>
            <p:cNvSpPr/>
            <p:nvPr>
              <p:custDataLst>
                <p:tags r:id="rId5"/>
              </p:custDataLst>
            </p:nvPr>
          </p:nvSpPr>
          <p:spPr>
            <a:xfrm>
              <a:off x="1461686" y="2246140"/>
              <a:ext cx="9195604" cy="1135311"/>
            </a:xfrm>
            <a:prstGeom prst="rect">
              <a:avLst/>
            </a:prstGeom>
          </p:spPr>
          <p:txBody>
            <a:bodyPr wrap="square">
              <a:spAutoFit/>
            </a:bodyPr>
            <a:lstStyle/>
            <a:p>
              <a:pPr algn="ctr">
                <a:lnSpc>
                  <a:spcPct val="150000"/>
                </a:lnSpc>
              </a:pPr>
              <a:r>
                <a:rPr lang="en-US" altLang="zh-CN" sz="2400" b="1" dirty="0">
                  <a:solidFill>
                    <a:srgbClr val="B50C1D"/>
                  </a:solidFill>
                  <a:latin typeface="+mj-ea"/>
                  <a:ea typeface="+mj-ea"/>
                </a:rPr>
                <a:t>70</a:t>
              </a:r>
              <a:r>
                <a:rPr lang="zh-CN" altLang="en-US" sz="2400" b="1" dirty="0">
                  <a:solidFill>
                    <a:srgbClr val="B50C1D"/>
                  </a:solidFill>
                  <a:latin typeface="+mj-ea"/>
                  <a:ea typeface="+mj-ea"/>
                </a:rPr>
                <a:t>年来，中国为什么能走过光辉历程、创造伟大奇迹？</a:t>
              </a:r>
            </a:p>
            <a:p>
              <a:pPr algn="ctr">
                <a:lnSpc>
                  <a:spcPct val="150000"/>
                </a:lnSpc>
              </a:pPr>
              <a:r>
                <a:rPr lang="zh-CN" altLang="en-US" sz="2400" b="1" dirty="0">
                  <a:solidFill>
                    <a:srgbClr val="B50C1D"/>
                  </a:solidFill>
                  <a:latin typeface="+mj-ea"/>
                  <a:ea typeface="+mj-ea"/>
                </a:rPr>
                <a:t>归根结底是因为有中国共产党的坚强领导。</a:t>
              </a:r>
            </a:p>
          </p:txBody>
        </p:sp>
        <p:sp>
          <p:nvSpPr>
            <p:cNvPr id="9" name="PA-任意多边形 8"/>
            <p:cNvSpPr/>
            <p:nvPr>
              <p:custDataLst>
                <p:tags r:id="rId6"/>
              </p:custDataLst>
            </p:nvPr>
          </p:nvSpPr>
          <p:spPr>
            <a:xfrm>
              <a:off x="676441" y="2043335"/>
              <a:ext cx="727375" cy="560167"/>
            </a:xfrm>
            <a:custGeom>
              <a:avLst/>
              <a:gdLst/>
              <a:ahLst/>
              <a:cxnLst/>
              <a:rect l="l" t="t" r="r" b="b"/>
              <a:pathLst>
                <a:path w="727375" h="597637">
                  <a:moveTo>
                    <a:pt x="692323" y="0"/>
                  </a:moveTo>
                  <a:lnTo>
                    <a:pt x="727375" y="57836"/>
                  </a:lnTo>
                  <a:cubicBezTo>
                    <a:pt x="665230" y="89493"/>
                    <a:pt x="618202" y="126078"/>
                    <a:pt x="586290" y="167593"/>
                  </a:cubicBezTo>
                  <a:cubicBezTo>
                    <a:pt x="554378" y="209108"/>
                    <a:pt x="537144" y="244379"/>
                    <a:pt x="534589" y="273406"/>
                  </a:cubicBezTo>
                  <a:cubicBezTo>
                    <a:pt x="575154" y="282133"/>
                    <a:pt x="614953" y="300608"/>
                    <a:pt x="653985" y="328832"/>
                  </a:cubicBezTo>
                  <a:cubicBezTo>
                    <a:pt x="693016" y="357056"/>
                    <a:pt x="713975" y="400506"/>
                    <a:pt x="716859" y="459182"/>
                  </a:cubicBezTo>
                  <a:cubicBezTo>
                    <a:pt x="715946" y="500222"/>
                    <a:pt x="701560" y="533375"/>
                    <a:pt x="673701" y="558642"/>
                  </a:cubicBezTo>
                  <a:cubicBezTo>
                    <a:pt x="645842" y="583908"/>
                    <a:pt x="609987" y="596907"/>
                    <a:pt x="566135" y="597637"/>
                  </a:cubicBezTo>
                  <a:cubicBezTo>
                    <a:pt x="522905" y="597674"/>
                    <a:pt x="486684" y="582704"/>
                    <a:pt x="457474" y="552727"/>
                  </a:cubicBezTo>
                  <a:cubicBezTo>
                    <a:pt x="428264" y="522750"/>
                    <a:pt x="413075" y="477548"/>
                    <a:pt x="411907" y="417119"/>
                  </a:cubicBezTo>
                  <a:cubicBezTo>
                    <a:pt x="410775" y="336208"/>
                    <a:pt x="431879" y="257925"/>
                    <a:pt x="475219" y="182271"/>
                  </a:cubicBezTo>
                  <a:cubicBezTo>
                    <a:pt x="518560" y="106617"/>
                    <a:pt x="590927" y="45860"/>
                    <a:pt x="692323" y="0"/>
                  </a:cubicBezTo>
                  <a:close/>
                  <a:moveTo>
                    <a:pt x="282214" y="0"/>
                  </a:moveTo>
                  <a:lnTo>
                    <a:pt x="315514" y="57836"/>
                  </a:lnTo>
                  <a:cubicBezTo>
                    <a:pt x="253369" y="89493"/>
                    <a:pt x="206341" y="126078"/>
                    <a:pt x="174429" y="167593"/>
                  </a:cubicBezTo>
                  <a:cubicBezTo>
                    <a:pt x="142517" y="209108"/>
                    <a:pt x="125283" y="244379"/>
                    <a:pt x="122728" y="273406"/>
                  </a:cubicBezTo>
                  <a:cubicBezTo>
                    <a:pt x="164060" y="282133"/>
                    <a:pt x="204077" y="300608"/>
                    <a:pt x="242781" y="328832"/>
                  </a:cubicBezTo>
                  <a:cubicBezTo>
                    <a:pt x="281484" y="357056"/>
                    <a:pt x="302223" y="400506"/>
                    <a:pt x="304998" y="459182"/>
                  </a:cubicBezTo>
                  <a:cubicBezTo>
                    <a:pt x="304049" y="500222"/>
                    <a:pt x="289736" y="533375"/>
                    <a:pt x="262059" y="558642"/>
                  </a:cubicBezTo>
                  <a:cubicBezTo>
                    <a:pt x="234383" y="583908"/>
                    <a:pt x="199039" y="596907"/>
                    <a:pt x="156027" y="597637"/>
                  </a:cubicBezTo>
                  <a:cubicBezTo>
                    <a:pt x="111956" y="597674"/>
                    <a:pt x="75225" y="582704"/>
                    <a:pt x="45832" y="552727"/>
                  </a:cubicBezTo>
                  <a:cubicBezTo>
                    <a:pt x="16440" y="522750"/>
                    <a:pt x="1177" y="477548"/>
                    <a:pt x="46" y="417119"/>
                  </a:cubicBezTo>
                  <a:cubicBezTo>
                    <a:pt x="-1123" y="336208"/>
                    <a:pt x="20055" y="257925"/>
                    <a:pt x="63577" y="182271"/>
                  </a:cubicBezTo>
                  <a:cubicBezTo>
                    <a:pt x="107100" y="106617"/>
                    <a:pt x="179979" y="45860"/>
                    <a:pt x="282214" y="0"/>
                  </a:cubicBezTo>
                  <a:close/>
                </a:path>
              </a:pathLst>
            </a:custGeom>
            <a:solidFill>
              <a:srgbClr val="B50C1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sp>
          <p:nvSpPr>
            <p:cNvPr id="10" name="PA-任意多边形 9"/>
            <p:cNvSpPr/>
            <p:nvPr>
              <p:custDataLst>
                <p:tags r:id="rId7"/>
              </p:custDataLst>
            </p:nvPr>
          </p:nvSpPr>
          <p:spPr>
            <a:xfrm>
              <a:off x="10791526" y="3039913"/>
              <a:ext cx="727374" cy="597638"/>
            </a:xfrm>
            <a:custGeom>
              <a:avLst/>
              <a:gdLst/>
              <a:ahLst/>
              <a:cxnLst/>
              <a:rect l="l" t="t" r="r" b="b"/>
              <a:pathLst>
                <a:path w="727374" h="597638">
                  <a:moveTo>
                    <a:pt x="571348" y="1"/>
                  </a:moveTo>
                  <a:cubicBezTo>
                    <a:pt x="615419" y="-35"/>
                    <a:pt x="652150" y="14935"/>
                    <a:pt x="681543" y="44912"/>
                  </a:cubicBezTo>
                  <a:cubicBezTo>
                    <a:pt x="710935" y="74889"/>
                    <a:pt x="726197" y="120091"/>
                    <a:pt x="727329" y="180519"/>
                  </a:cubicBezTo>
                  <a:cubicBezTo>
                    <a:pt x="728498" y="261431"/>
                    <a:pt x="707321" y="339714"/>
                    <a:pt x="663798" y="415368"/>
                  </a:cubicBezTo>
                  <a:cubicBezTo>
                    <a:pt x="620275" y="491022"/>
                    <a:pt x="547396" y="551778"/>
                    <a:pt x="445161" y="597638"/>
                  </a:cubicBezTo>
                  <a:lnTo>
                    <a:pt x="411861" y="539802"/>
                  </a:lnTo>
                  <a:cubicBezTo>
                    <a:pt x="474006" y="508146"/>
                    <a:pt x="521034" y="471561"/>
                    <a:pt x="552946" y="430046"/>
                  </a:cubicBezTo>
                  <a:cubicBezTo>
                    <a:pt x="584858" y="388531"/>
                    <a:pt x="602091" y="353260"/>
                    <a:pt x="604647" y="324233"/>
                  </a:cubicBezTo>
                  <a:cubicBezTo>
                    <a:pt x="563315" y="315506"/>
                    <a:pt x="523298" y="297031"/>
                    <a:pt x="484594" y="268807"/>
                  </a:cubicBezTo>
                  <a:cubicBezTo>
                    <a:pt x="445891" y="240582"/>
                    <a:pt x="425152" y="197133"/>
                    <a:pt x="422377" y="138457"/>
                  </a:cubicBezTo>
                  <a:cubicBezTo>
                    <a:pt x="423326" y="97417"/>
                    <a:pt x="437639" y="64264"/>
                    <a:pt x="465316" y="38997"/>
                  </a:cubicBezTo>
                  <a:cubicBezTo>
                    <a:pt x="492992" y="13730"/>
                    <a:pt x="528336" y="732"/>
                    <a:pt x="571348" y="1"/>
                  </a:cubicBezTo>
                  <a:close/>
                  <a:moveTo>
                    <a:pt x="161240" y="1"/>
                  </a:moveTo>
                  <a:cubicBezTo>
                    <a:pt x="204470" y="-35"/>
                    <a:pt x="240691" y="14935"/>
                    <a:pt x="269901" y="44912"/>
                  </a:cubicBezTo>
                  <a:cubicBezTo>
                    <a:pt x="299111" y="74889"/>
                    <a:pt x="314300" y="120091"/>
                    <a:pt x="315468" y="180519"/>
                  </a:cubicBezTo>
                  <a:cubicBezTo>
                    <a:pt x="316600" y="261431"/>
                    <a:pt x="295496" y="339714"/>
                    <a:pt x="252156" y="415368"/>
                  </a:cubicBezTo>
                  <a:cubicBezTo>
                    <a:pt x="208815" y="491022"/>
                    <a:pt x="136448" y="551778"/>
                    <a:pt x="35052" y="597638"/>
                  </a:cubicBezTo>
                  <a:lnTo>
                    <a:pt x="0" y="539802"/>
                  </a:lnTo>
                  <a:cubicBezTo>
                    <a:pt x="62145" y="508146"/>
                    <a:pt x="109173" y="471561"/>
                    <a:pt x="141085" y="430046"/>
                  </a:cubicBezTo>
                  <a:cubicBezTo>
                    <a:pt x="172997" y="388531"/>
                    <a:pt x="190231" y="353260"/>
                    <a:pt x="192786" y="324233"/>
                  </a:cubicBezTo>
                  <a:cubicBezTo>
                    <a:pt x="152221" y="315506"/>
                    <a:pt x="112422" y="297031"/>
                    <a:pt x="73391" y="268807"/>
                  </a:cubicBezTo>
                  <a:cubicBezTo>
                    <a:pt x="34359" y="240582"/>
                    <a:pt x="13401" y="197133"/>
                    <a:pt x="10516" y="138457"/>
                  </a:cubicBezTo>
                  <a:cubicBezTo>
                    <a:pt x="11429" y="97417"/>
                    <a:pt x="25815" y="64264"/>
                    <a:pt x="53674" y="38997"/>
                  </a:cubicBezTo>
                  <a:cubicBezTo>
                    <a:pt x="81533" y="13730"/>
                    <a:pt x="117388" y="732"/>
                    <a:pt x="161240" y="1"/>
                  </a:cubicBezTo>
                  <a:close/>
                </a:path>
              </a:pathLst>
            </a:custGeom>
            <a:solidFill>
              <a:srgbClr val="B50C1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42"/>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历史是最好的教科书</a:t>
            </a:r>
          </a:p>
        </p:txBody>
      </p:sp>
      <p:pic>
        <p:nvPicPr>
          <p:cNvPr id="5" name="PA-1022143"/>
          <p:cNvPicPr>
            <a:picLocks noChangeAspect="1" noChangeArrowheads="1"/>
          </p:cNvPicPr>
          <p:nvPr>
            <p:custDataLst>
              <p:tags r:id="rId2"/>
            </p:custDataLst>
          </p:nvPr>
        </p:nvPicPr>
        <p:blipFill>
          <a:blip r:embed="rId10" cstate="screen">
            <a:extLst>
              <a:ext uri="{BEBA8EAE-BF5A-486C-A8C5-ECC9F3942E4B}">
                <a14:imgProps xmlns:a14="http://schemas.microsoft.com/office/drawing/2010/main">
                  <a14:imgLayer r:embed="rId11">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PA-1022144"/>
          <p:cNvGrpSpPr/>
          <p:nvPr>
            <p:custDataLst>
              <p:tags r:id="rId3"/>
            </p:custDataLst>
          </p:nvPr>
        </p:nvGrpSpPr>
        <p:grpSpPr>
          <a:xfrm>
            <a:off x="2779622" y="2539742"/>
            <a:ext cx="8595000" cy="3256531"/>
            <a:chOff x="2811000" y="2124000"/>
            <a:chExt cx="8595000" cy="3256531"/>
          </a:xfrm>
        </p:grpSpPr>
        <p:sp>
          <p:nvSpPr>
            <p:cNvPr id="12" name="PA-矩形 11"/>
            <p:cNvSpPr/>
            <p:nvPr>
              <p:custDataLst>
                <p:tags r:id="rId6"/>
              </p:custDataLst>
            </p:nvPr>
          </p:nvSpPr>
          <p:spPr>
            <a:xfrm>
              <a:off x="2811000" y="2124000"/>
              <a:ext cx="8595000" cy="32565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102235"/>
            <p:cNvSpPr/>
            <p:nvPr>
              <p:custDataLst>
                <p:tags r:id="rId7"/>
              </p:custDataLst>
            </p:nvPr>
          </p:nvSpPr>
          <p:spPr>
            <a:xfrm>
              <a:off x="3756000" y="2288621"/>
              <a:ext cx="7470000" cy="2943819"/>
            </a:xfrm>
            <a:prstGeom prst="rect">
              <a:avLst/>
            </a:prstGeom>
          </p:spPr>
          <p:txBody>
            <a:bodyPr wrap="square">
              <a:spAutoFit/>
            </a:bodyPr>
            <a:lstStyle/>
            <a:p>
              <a:pPr indent="457200" algn="just" defTabSz="457200">
                <a:lnSpc>
                  <a:spcPct val="130000"/>
                </a:lnSpc>
              </a:pPr>
              <a:r>
                <a:rPr lang="en-US" altLang="zh-CN" dirty="0">
                  <a:latin typeface="+mn-ea"/>
                </a:rPr>
                <a:t>70</a:t>
              </a:r>
              <a:r>
                <a:rPr lang="zh-CN" altLang="en-US" dirty="0">
                  <a:latin typeface="+mn-ea"/>
                </a:rPr>
                <a:t>年来，我们所取得的辉煌成就，不是天上掉下来的而是全党全国各族人民立足中国国情不断探索、不断奋斗、不断创新的结果。在中国这样一个有着</a:t>
              </a:r>
              <a:r>
                <a:rPr lang="en-US" altLang="zh-CN" dirty="0">
                  <a:latin typeface="+mn-ea"/>
                </a:rPr>
                <a:t>5000</a:t>
              </a:r>
              <a:r>
                <a:rPr lang="zh-CN" altLang="en-US" dirty="0">
                  <a:latin typeface="+mn-ea"/>
                </a:rPr>
                <a:t>多年文明史、近</a:t>
              </a:r>
              <a:r>
                <a:rPr lang="en-US" altLang="zh-CN" dirty="0">
                  <a:latin typeface="+mn-ea"/>
                </a:rPr>
                <a:t>14</a:t>
              </a:r>
              <a:r>
                <a:rPr lang="zh-CN" altLang="en-US" dirty="0">
                  <a:latin typeface="+mn-ea"/>
                </a:rPr>
                <a:t>亿人口的大国推进社会主义现代化，是前无古人的伟大事业。一切奇迹都是奋斗的结果、创新的结果。走好新时代的长征路，成功应对未来的风险和挑战，我们必须坚持以习近平新时代中国特色社会主义思想为指导，弘扬奋斗精神、创新精神，大胆探索、大胆实践、大胆创新，用发展的办法解决前进中的问题，不断夺取新时代中国特色社会主义新胜利。</a:t>
              </a:r>
            </a:p>
          </p:txBody>
        </p:sp>
      </p:grpSp>
      <p:sp>
        <p:nvSpPr>
          <p:cNvPr id="15" name="PA-1022145"/>
          <p:cNvSpPr/>
          <p:nvPr>
            <p:custDataLst>
              <p:tags r:id="rId4"/>
            </p:custDataLst>
          </p:nvPr>
        </p:nvSpPr>
        <p:spPr>
          <a:xfrm>
            <a:off x="3724622" y="1729741"/>
            <a:ext cx="6608098" cy="6045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字魂58号-创中黑" panose="00000500000000000000" pitchFamily="2" charset="-122"/>
                <a:ea typeface="字魂58号-创中黑" panose="00000500000000000000" pitchFamily="2" charset="-122"/>
              </a:rPr>
              <a:t>所取得的辉煌成就，不是天上掉下来的</a:t>
            </a:r>
          </a:p>
        </p:txBody>
      </p:sp>
      <p:pic>
        <p:nvPicPr>
          <p:cNvPr id="3" name="PA-1022146"/>
          <p:cNvPicPr>
            <a:picLocks noChangeAspect="1"/>
          </p:cNvPicPr>
          <p:nvPr>
            <p:custDataLst>
              <p:tags r:id="rId5"/>
            </p:custDataLst>
          </p:nvPr>
        </p:nvPicPr>
        <p:blipFill rotWithShape="1">
          <a:blip r:embed="rId12" cstate="screen"/>
          <a:srcRect b="4862"/>
          <a:stretch>
            <a:fillRect/>
          </a:stretch>
        </p:blipFill>
        <p:spPr>
          <a:xfrm>
            <a:off x="0" y="1535011"/>
            <a:ext cx="3318679" cy="532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47"/>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历史是最好的教科书</a:t>
            </a:r>
          </a:p>
        </p:txBody>
      </p:sp>
      <p:pic>
        <p:nvPicPr>
          <p:cNvPr id="5" name="PA-1022148"/>
          <p:cNvPicPr>
            <a:picLocks noChangeAspect="1" noChangeArrowheads="1"/>
          </p:cNvPicPr>
          <p:nvPr>
            <p:custDataLst>
              <p:tags r:id="rId2"/>
            </p:custDataLst>
          </p:nvPr>
        </p:nvPicPr>
        <p:blipFill>
          <a:blip r:embed="rId11" cstate="screen">
            <a:extLst>
              <a:ext uri="{BEBA8EAE-BF5A-486C-A8C5-ECC9F3942E4B}">
                <a14:imgProps xmlns:a14="http://schemas.microsoft.com/office/drawing/2010/main">
                  <a14:imgLayer r:embed="rId12">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6" name="PA-1022149"/>
          <p:cNvSpPr/>
          <p:nvPr>
            <p:custDataLst>
              <p:tags r:id="rId3"/>
            </p:custDataLst>
          </p:nvPr>
        </p:nvSpPr>
        <p:spPr>
          <a:xfrm>
            <a:off x="1388879" y="2820629"/>
            <a:ext cx="9414242" cy="783228"/>
          </a:xfrm>
          <a:prstGeom prst="rect">
            <a:avLst/>
          </a:prstGeom>
          <a:noFill/>
        </p:spPr>
        <p:txBody>
          <a:bodyPr wrap="square">
            <a:spAutoFit/>
          </a:bodyPr>
          <a:lstStyle/>
          <a:p>
            <a:pPr algn="just" defTabSz="457200">
              <a:lnSpc>
                <a:spcPct val="130000"/>
              </a:lnSpc>
            </a:pPr>
            <a:r>
              <a:rPr lang="zh-CN" altLang="en-US" dirty="0">
                <a:latin typeface="+mn-ea"/>
              </a:rPr>
              <a:t>还在于我们党始终坚持把马克思主义基本原理同中国具体国情相结合，不断推进马克思主义中国化，形成中国特色社会主义道路、理论、制度、文化。</a:t>
            </a:r>
          </a:p>
        </p:txBody>
      </p:sp>
      <p:grpSp>
        <p:nvGrpSpPr>
          <p:cNvPr id="7" name="PA-1022150"/>
          <p:cNvGrpSpPr/>
          <p:nvPr>
            <p:custDataLst>
              <p:tags r:id="rId4"/>
            </p:custDataLst>
          </p:nvPr>
        </p:nvGrpSpPr>
        <p:grpSpPr>
          <a:xfrm>
            <a:off x="705433" y="1740464"/>
            <a:ext cx="6448259" cy="784118"/>
            <a:chOff x="676441" y="2043335"/>
            <a:chExt cx="6448259" cy="784118"/>
          </a:xfrm>
        </p:grpSpPr>
        <p:sp>
          <p:nvSpPr>
            <p:cNvPr id="8" name="PA-矩形 7"/>
            <p:cNvSpPr/>
            <p:nvPr>
              <p:custDataLst>
                <p:tags r:id="rId7"/>
              </p:custDataLst>
            </p:nvPr>
          </p:nvSpPr>
          <p:spPr>
            <a:xfrm>
              <a:off x="1480736" y="2246140"/>
              <a:ext cx="5643964" cy="581313"/>
            </a:xfrm>
            <a:prstGeom prst="rect">
              <a:avLst/>
            </a:prstGeom>
          </p:spPr>
          <p:txBody>
            <a:bodyPr wrap="square">
              <a:spAutoFit/>
            </a:bodyPr>
            <a:lstStyle/>
            <a:p>
              <a:pPr algn="ctr">
                <a:lnSpc>
                  <a:spcPct val="150000"/>
                </a:lnSpc>
              </a:pPr>
              <a:r>
                <a:rPr lang="zh-CN" altLang="en-US" sz="2400" b="1" dirty="0">
                  <a:solidFill>
                    <a:srgbClr val="B50C1D"/>
                  </a:solidFill>
                  <a:latin typeface="+mj-ea"/>
                  <a:ea typeface="+mj-ea"/>
                </a:rPr>
                <a:t>我们之所以能创造彪炳史册的伟大奇迹：</a:t>
              </a:r>
            </a:p>
          </p:txBody>
        </p:sp>
        <p:sp>
          <p:nvSpPr>
            <p:cNvPr id="9" name="PA-任意多边形 8"/>
            <p:cNvSpPr/>
            <p:nvPr>
              <p:custDataLst>
                <p:tags r:id="rId8"/>
              </p:custDataLst>
            </p:nvPr>
          </p:nvSpPr>
          <p:spPr>
            <a:xfrm>
              <a:off x="676441" y="2043335"/>
              <a:ext cx="727375" cy="560167"/>
            </a:xfrm>
            <a:custGeom>
              <a:avLst/>
              <a:gdLst/>
              <a:ahLst/>
              <a:cxnLst/>
              <a:rect l="l" t="t" r="r" b="b"/>
              <a:pathLst>
                <a:path w="727375" h="597637">
                  <a:moveTo>
                    <a:pt x="692323" y="0"/>
                  </a:moveTo>
                  <a:lnTo>
                    <a:pt x="727375" y="57836"/>
                  </a:lnTo>
                  <a:cubicBezTo>
                    <a:pt x="665230" y="89493"/>
                    <a:pt x="618202" y="126078"/>
                    <a:pt x="586290" y="167593"/>
                  </a:cubicBezTo>
                  <a:cubicBezTo>
                    <a:pt x="554378" y="209108"/>
                    <a:pt x="537144" y="244379"/>
                    <a:pt x="534589" y="273406"/>
                  </a:cubicBezTo>
                  <a:cubicBezTo>
                    <a:pt x="575154" y="282133"/>
                    <a:pt x="614953" y="300608"/>
                    <a:pt x="653985" y="328832"/>
                  </a:cubicBezTo>
                  <a:cubicBezTo>
                    <a:pt x="693016" y="357056"/>
                    <a:pt x="713975" y="400506"/>
                    <a:pt x="716859" y="459182"/>
                  </a:cubicBezTo>
                  <a:cubicBezTo>
                    <a:pt x="715946" y="500222"/>
                    <a:pt x="701560" y="533375"/>
                    <a:pt x="673701" y="558642"/>
                  </a:cubicBezTo>
                  <a:cubicBezTo>
                    <a:pt x="645842" y="583908"/>
                    <a:pt x="609987" y="596907"/>
                    <a:pt x="566135" y="597637"/>
                  </a:cubicBezTo>
                  <a:cubicBezTo>
                    <a:pt x="522905" y="597674"/>
                    <a:pt x="486684" y="582704"/>
                    <a:pt x="457474" y="552727"/>
                  </a:cubicBezTo>
                  <a:cubicBezTo>
                    <a:pt x="428264" y="522750"/>
                    <a:pt x="413075" y="477548"/>
                    <a:pt x="411907" y="417119"/>
                  </a:cubicBezTo>
                  <a:cubicBezTo>
                    <a:pt x="410775" y="336208"/>
                    <a:pt x="431879" y="257925"/>
                    <a:pt x="475219" y="182271"/>
                  </a:cubicBezTo>
                  <a:cubicBezTo>
                    <a:pt x="518560" y="106617"/>
                    <a:pt x="590927" y="45860"/>
                    <a:pt x="692323" y="0"/>
                  </a:cubicBezTo>
                  <a:close/>
                  <a:moveTo>
                    <a:pt x="282214" y="0"/>
                  </a:moveTo>
                  <a:lnTo>
                    <a:pt x="315514" y="57836"/>
                  </a:lnTo>
                  <a:cubicBezTo>
                    <a:pt x="253369" y="89493"/>
                    <a:pt x="206341" y="126078"/>
                    <a:pt x="174429" y="167593"/>
                  </a:cubicBezTo>
                  <a:cubicBezTo>
                    <a:pt x="142517" y="209108"/>
                    <a:pt x="125283" y="244379"/>
                    <a:pt x="122728" y="273406"/>
                  </a:cubicBezTo>
                  <a:cubicBezTo>
                    <a:pt x="164060" y="282133"/>
                    <a:pt x="204077" y="300608"/>
                    <a:pt x="242781" y="328832"/>
                  </a:cubicBezTo>
                  <a:cubicBezTo>
                    <a:pt x="281484" y="357056"/>
                    <a:pt x="302223" y="400506"/>
                    <a:pt x="304998" y="459182"/>
                  </a:cubicBezTo>
                  <a:cubicBezTo>
                    <a:pt x="304049" y="500222"/>
                    <a:pt x="289736" y="533375"/>
                    <a:pt x="262059" y="558642"/>
                  </a:cubicBezTo>
                  <a:cubicBezTo>
                    <a:pt x="234383" y="583908"/>
                    <a:pt x="199039" y="596907"/>
                    <a:pt x="156027" y="597637"/>
                  </a:cubicBezTo>
                  <a:cubicBezTo>
                    <a:pt x="111956" y="597674"/>
                    <a:pt x="75225" y="582704"/>
                    <a:pt x="45832" y="552727"/>
                  </a:cubicBezTo>
                  <a:cubicBezTo>
                    <a:pt x="16440" y="522750"/>
                    <a:pt x="1177" y="477548"/>
                    <a:pt x="46" y="417119"/>
                  </a:cubicBezTo>
                  <a:cubicBezTo>
                    <a:pt x="-1123" y="336208"/>
                    <a:pt x="20055" y="257925"/>
                    <a:pt x="63577" y="182271"/>
                  </a:cubicBezTo>
                  <a:cubicBezTo>
                    <a:pt x="107100" y="106617"/>
                    <a:pt x="179979" y="45860"/>
                    <a:pt x="282214" y="0"/>
                  </a:cubicBezTo>
                  <a:close/>
                </a:path>
              </a:pathLst>
            </a:custGeom>
            <a:solidFill>
              <a:srgbClr val="B50C1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grpSp>
      <p:sp>
        <p:nvSpPr>
          <p:cNvPr id="10" name="PA-1022151"/>
          <p:cNvSpPr/>
          <p:nvPr>
            <p:custDataLst>
              <p:tags r:id="rId5"/>
            </p:custDataLst>
          </p:nvPr>
        </p:nvSpPr>
        <p:spPr>
          <a:xfrm>
            <a:off x="10774129" y="3429000"/>
            <a:ext cx="727374" cy="597638"/>
          </a:xfrm>
          <a:custGeom>
            <a:avLst/>
            <a:gdLst/>
            <a:ahLst/>
            <a:cxnLst/>
            <a:rect l="l" t="t" r="r" b="b"/>
            <a:pathLst>
              <a:path w="727374" h="597638">
                <a:moveTo>
                  <a:pt x="571348" y="1"/>
                </a:moveTo>
                <a:cubicBezTo>
                  <a:pt x="615419" y="-35"/>
                  <a:pt x="652150" y="14935"/>
                  <a:pt x="681543" y="44912"/>
                </a:cubicBezTo>
                <a:cubicBezTo>
                  <a:pt x="710935" y="74889"/>
                  <a:pt x="726197" y="120091"/>
                  <a:pt x="727329" y="180519"/>
                </a:cubicBezTo>
                <a:cubicBezTo>
                  <a:pt x="728498" y="261431"/>
                  <a:pt x="707321" y="339714"/>
                  <a:pt x="663798" y="415368"/>
                </a:cubicBezTo>
                <a:cubicBezTo>
                  <a:pt x="620275" y="491022"/>
                  <a:pt x="547396" y="551778"/>
                  <a:pt x="445161" y="597638"/>
                </a:cubicBezTo>
                <a:lnTo>
                  <a:pt x="411861" y="539802"/>
                </a:lnTo>
                <a:cubicBezTo>
                  <a:pt x="474006" y="508146"/>
                  <a:pt x="521034" y="471561"/>
                  <a:pt x="552946" y="430046"/>
                </a:cubicBezTo>
                <a:cubicBezTo>
                  <a:pt x="584858" y="388531"/>
                  <a:pt x="602091" y="353260"/>
                  <a:pt x="604647" y="324233"/>
                </a:cubicBezTo>
                <a:cubicBezTo>
                  <a:pt x="563315" y="315506"/>
                  <a:pt x="523298" y="297031"/>
                  <a:pt x="484594" y="268807"/>
                </a:cubicBezTo>
                <a:cubicBezTo>
                  <a:pt x="445891" y="240582"/>
                  <a:pt x="425152" y="197133"/>
                  <a:pt x="422377" y="138457"/>
                </a:cubicBezTo>
                <a:cubicBezTo>
                  <a:pt x="423326" y="97417"/>
                  <a:pt x="437639" y="64264"/>
                  <a:pt x="465316" y="38997"/>
                </a:cubicBezTo>
                <a:cubicBezTo>
                  <a:pt x="492992" y="13730"/>
                  <a:pt x="528336" y="732"/>
                  <a:pt x="571348" y="1"/>
                </a:cubicBezTo>
                <a:close/>
                <a:moveTo>
                  <a:pt x="161240" y="1"/>
                </a:moveTo>
                <a:cubicBezTo>
                  <a:pt x="204470" y="-35"/>
                  <a:pt x="240691" y="14935"/>
                  <a:pt x="269901" y="44912"/>
                </a:cubicBezTo>
                <a:cubicBezTo>
                  <a:pt x="299111" y="74889"/>
                  <a:pt x="314300" y="120091"/>
                  <a:pt x="315468" y="180519"/>
                </a:cubicBezTo>
                <a:cubicBezTo>
                  <a:pt x="316600" y="261431"/>
                  <a:pt x="295496" y="339714"/>
                  <a:pt x="252156" y="415368"/>
                </a:cubicBezTo>
                <a:cubicBezTo>
                  <a:pt x="208815" y="491022"/>
                  <a:pt x="136448" y="551778"/>
                  <a:pt x="35052" y="597638"/>
                </a:cubicBezTo>
                <a:lnTo>
                  <a:pt x="0" y="539802"/>
                </a:lnTo>
                <a:cubicBezTo>
                  <a:pt x="62145" y="508146"/>
                  <a:pt x="109173" y="471561"/>
                  <a:pt x="141085" y="430046"/>
                </a:cubicBezTo>
                <a:cubicBezTo>
                  <a:pt x="172997" y="388531"/>
                  <a:pt x="190231" y="353260"/>
                  <a:pt x="192786" y="324233"/>
                </a:cubicBezTo>
                <a:cubicBezTo>
                  <a:pt x="152221" y="315506"/>
                  <a:pt x="112422" y="297031"/>
                  <a:pt x="73391" y="268807"/>
                </a:cubicBezTo>
                <a:cubicBezTo>
                  <a:pt x="34359" y="240582"/>
                  <a:pt x="13401" y="197133"/>
                  <a:pt x="10516" y="138457"/>
                </a:cubicBezTo>
                <a:cubicBezTo>
                  <a:pt x="11429" y="97417"/>
                  <a:pt x="25815" y="64264"/>
                  <a:pt x="53674" y="38997"/>
                </a:cubicBezTo>
                <a:cubicBezTo>
                  <a:pt x="81533" y="13730"/>
                  <a:pt x="117388" y="732"/>
                  <a:pt x="161240" y="1"/>
                </a:cubicBezTo>
                <a:close/>
              </a:path>
            </a:pathLst>
          </a:custGeom>
          <a:solidFill>
            <a:srgbClr val="B50C1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p>
        </p:txBody>
      </p:sp>
      <p:pic>
        <p:nvPicPr>
          <p:cNvPr id="3" name="PA-1022152" descr="图片包含 红色, 就坐, 天空, 日落&#10;&#10;描述已自动生成"/>
          <p:cNvPicPr>
            <a:picLocks noChangeAspect="1"/>
          </p:cNvPicPr>
          <p:nvPr>
            <p:custDataLst>
              <p:tags r:id="rId6"/>
            </p:custDataLst>
          </p:nvPr>
        </p:nvPicPr>
        <p:blipFill>
          <a:blip r:embed="rId13" cstate="screen"/>
          <a:stretch>
            <a:fillRect/>
          </a:stretch>
        </p:blipFill>
        <p:spPr>
          <a:xfrm>
            <a:off x="0" y="4460153"/>
            <a:ext cx="12192000" cy="1927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153"/>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dirty="0">
                <a:solidFill>
                  <a:srgbClr val="C00000"/>
                </a:solidFill>
                <a:latin typeface="思源黑体 CN Heavy" panose="020B0A00000000000000" pitchFamily="34" charset="-122"/>
                <a:ea typeface="思源黑体 CN Heavy" panose="020B0A00000000000000" pitchFamily="34" charset="-122"/>
              </a:rPr>
              <a:t>历史是最好的教科书</a:t>
            </a:r>
          </a:p>
        </p:txBody>
      </p:sp>
      <p:pic>
        <p:nvPicPr>
          <p:cNvPr id="5" name="PA-1022154"/>
          <p:cNvPicPr>
            <a:picLocks noChangeAspect="1" noChangeArrowheads="1"/>
          </p:cNvPicPr>
          <p:nvPr>
            <p:custDataLst>
              <p:tags r:id="rId2"/>
            </p:custDataLst>
          </p:nvPr>
        </p:nvPicPr>
        <p:blipFill>
          <a:blip r:embed="rId9" cstate="screen">
            <a:extLst>
              <a:ext uri="{BEBA8EAE-BF5A-486C-A8C5-ECC9F3942E4B}">
                <a14:imgProps xmlns:a14="http://schemas.microsoft.com/office/drawing/2010/main">
                  <a14:imgLayer r:embed="rId10">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7" name="PA-1022155"/>
          <p:cNvSpPr/>
          <p:nvPr>
            <p:custDataLst>
              <p:tags r:id="rId3"/>
            </p:custDataLst>
          </p:nvPr>
        </p:nvSpPr>
        <p:spPr>
          <a:xfrm>
            <a:off x="660400" y="3905008"/>
            <a:ext cx="10858501" cy="2227046"/>
          </a:xfrm>
          <a:prstGeom prst="rect">
            <a:avLst/>
          </a:prstGeom>
          <a:no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pPr algn="just">
              <a:lnSpc>
                <a:spcPct val="130000"/>
              </a:lnSpc>
            </a:pPr>
            <a:endParaRPr lang="zh-CN" altLang="en-US" dirty="0">
              <a:solidFill>
                <a:schemeClr val="tx1"/>
              </a:solidFill>
              <a:latin typeface="思源宋体 CN Heavy" panose="02020900000000000000" pitchFamily="18" charset="-122"/>
              <a:ea typeface="思源宋体 CN Heavy" panose="02020900000000000000" pitchFamily="18" charset="-122"/>
              <a:sym typeface="思源宋体 CN Heavy" panose="02020900000000000000" pitchFamily="18" charset="-122"/>
            </a:endParaRPr>
          </a:p>
        </p:txBody>
      </p:sp>
      <p:sp>
        <p:nvSpPr>
          <p:cNvPr id="8" name="PA-1022156"/>
          <p:cNvSpPr txBox="1"/>
          <p:nvPr>
            <p:custDataLst>
              <p:tags r:id="rId4"/>
            </p:custDataLst>
          </p:nvPr>
        </p:nvSpPr>
        <p:spPr>
          <a:xfrm>
            <a:off x="807978" y="1501705"/>
            <a:ext cx="10649069" cy="959558"/>
          </a:xfrm>
          <a:prstGeom prst="rect">
            <a:avLst/>
          </a:prstGeom>
          <a:noFill/>
        </p:spPr>
        <p:txBody>
          <a:bodyPr wrap="none" rtlCol="0">
            <a:spAutoFit/>
          </a:bodyPr>
          <a:lstStyle/>
          <a:p>
            <a:pPr>
              <a:lnSpc>
                <a:spcPct val="130000"/>
              </a:lnSpc>
            </a:pPr>
            <a:r>
              <a:rPr lang="zh-CN" altLang="en-US" sz="4800" b="1" dirty="0">
                <a:solidFill>
                  <a:srgbClr val="B50C1D"/>
                </a:solidFill>
                <a:latin typeface="思源宋体 CN Heavy" panose="02020900000000000000" pitchFamily="18" charset="-122"/>
                <a:ea typeface="思源宋体 CN Heavy" panose="02020900000000000000" pitchFamily="18" charset="-122"/>
                <a:sym typeface="思源宋体 CN Heavy" panose="02020900000000000000" pitchFamily="18" charset="-122"/>
              </a:rPr>
              <a:t>“雄关漫道真如铁，而今迈步从头越”</a:t>
            </a:r>
          </a:p>
        </p:txBody>
      </p:sp>
      <p:sp>
        <p:nvSpPr>
          <p:cNvPr id="9" name="PA-1022157"/>
          <p:cNvSpPr/>
          <p:nvPr>
            <p:custDataLst>
              <p:tags r:id="rId5"/>
            </p:custDataLst>
          </p:nvPr>
        </p:nvSpPr>
        <p:spPr>
          <a:xfrm>
            <a:off x="807978" y="3244570"/>
            <a:ext cx="10542727" cy="3547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30000"/>
              </a:lnSpc>
            </a:pPr>
            <a:r>
              <a:rPr lang="zh-CN" altLang="en-US" dirty="0">
                <a:solidFill>
                  <a:schemeClr val="tx1"/>
                </a:solidFill>
                <a:latin typeface="+mn-ea"/>
                <a:sym typeface="思源宋体 CN Heavy" panose="02020900000000000000" pitchFamily="18" charset="-122"/>
              </a:rPr>
              <a:t>         新中国</a:t>
            </a:r>
            <a:r>
              <a:rPr lang="en-US" altLang="zh-CN" dirty="0">
                <a:solidFill>
                  <a:schemeClr val="tx1"/>
                </a:solidFill>
                <a:latin typeface="+mn-ea"/>
                <a:sym typeface="思源宋体 CN Heavy" panose="02020900000000000000" pitchFamily="18" charset="-122"/>
              </a:rPr>
              <a:t>70</a:t>
            </a:r>
            <a:r>
              <a:rPr lang="zh-CN" altLang="en-US" dirty="0">
                <a:solidFill>
                  <a:schemeClr val="tx1"/>
                </a:solidFill>
                <a:latin typeface="+mn-ea"/>
                <a:sym typeface="思源宋体 CN Heavy" panose="02020900000000000000" pitchFamily="18" charset="-122"/>
              </a:rPr>
              <a:t>年光辉历程带给我们的历史启示还有很多，这些历史启示都弥足珍贵。“雄关漫道真如铁，而今迈步从头越”。我们要从新中国</a:t>
            </a:r>
            <a:r>
              <a:rPr lang="en-US" altLang="zh-CN" dirty="0">
                <a:solidFill>
                  <a:schemeClr val="tx1"/>
                </a:solidFill>
                <a:latin typeface="+mn-ea"/>
                <a:sym typeface="思源宋体 CN Heavy" panose="02020900000000000000" pitchFamily="18" charset="-122"/>
              </a:rPr>
              <a:t>70</a:t>
            </a:r>
            <a:r>
              <a:rPr lang="zh-CN" altLang="en-US" dirty="0">
                <a:solidFill>
                  <a:schemeClr val="tx1"/>
                </a:solidFill>
                <a:latin typeface="+mn-ea"/>
                <a:sym typeface="思源宋体 CN Heavy" panose="02020900000000000000" pitchFamily="18" charset="-122"/>
              </a:rPr>
              <a:t>年历史中汲取营养、汲取智慧，开启更为光辉的历程、创造更为伟大的奇迹。</a:t>
            </a:r>
          </a:p>
        </p:txBody>
      </p:sp>
      <p:pic>
        <p:nvPicPr>
          <p:cNvPr id="11" name="PA-1022158"/>
          <p:cNvPicPr>
            <a:picLocks noChangeAspect="1"/>
          </p:cNvPicPr>
          <p:nvPr>
            <p:custDataLst>
              <p:tags r:id="rId6"/>
            </p:custDataLst>
          </p:nvPr>
        </p:nvPicPr>
        <p:blipFill rotWithShape="1">
          <a:blip r:embed="rId11" cstate="screen"/>
          <a:srcRect t="35433" b="37504"/>
          <a:stretch>
            <a:fillRect/>
          </a:stretch>
        </p:blipFill>
        <p:spPr>
          <a:xfrm>
            <a:off x="1517640" y="2604114"/>
            <a:ext cx="9144019" cy="1649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1022159"/>
          <p:cNvPicPr>
            <a:picLocks noChangeAspect="1"/>
          </p:cNvPicPr>
          <p:nvPr>
            <p:custDataLst>
              <p:tags r:id="rId1"/>
            </p:custDataLst>
          </p:nvPr>
        </p:nvPicPr>
        <p:blipFill rotWithShape="1">
          <a:blip r:embed="rId15" cstate="screen"/>
          <a:srcRect t="9115" b="-5882"/>
          <a:stretch>
            <a:fillRect/>
          </a:stretch>
        </p:blipFill>
        <p:spPr>
          <a:xfrm>
            <a:off x="0" y="-1"/>
            <a:ext cx="12192000" cy="6267691"/>
          </a:xfrm>
          <a:prstGeom prst="rect">
            <a:avLst/>
          </a:prstGeom>
        </p:spPr>
      </p:pic>
      <p:pic>
        <p:nvPicPr>
          <p:cNvPr id="4" name="PA-1022160"/>
          <p:cNvPicPr>
            <a:picLocks noChangeAspect="1"/>
          </p:cNvPicPr>
          <p:nvPr>
            <p:custDataLst>
              <p:tags r:id="rId2"/>
            </p:custDataLst>
          </p:nvPr>
        </p:nvPicPr>
        <p:blipFill>
          <a:blip r:embed="rId16" cstate="screen"/>
          <a:stretch>
            <a:fillRect/>
          </a:stretch>
        </p:blipFill>
        <p:spPr>
          <a:xfrm>
            <a:off x="4622890" y="3661182"/>
            <a:ext cx="4475544" cy="3196818"/>
          </a:xfrm>
          <a:prstGeom prst="rect">
            <a:avLst/>
          </a:prstGeom>
        </p:spPr>
      </p:pic>
      <p:sp>
        <p:nvSpPr>
          <p:cNvPr id="5" name="PA-1022161"/>
          <p:cNvSpPr/>
          <p:nvPr>
            <p:custDataLst>
              <p:tags r:id="rId3"/>
            </p:custDataLst>
          </p:nvPr>
        </p:nvSpPr>
        <p:spPr>
          <a:xfrm>
            <a:off x="3280767" y="749178"/>
            <a:ext cx="6744182" cy="540982"/>
          </a:xfrm>
          <a:prstGeom prst="rect">
            <a:avLst/>
          </a:prstGeom>
          <a:noFill/>
          <a:ln>
            <a:noFill/>
          </a:ln>
          <a:effectLst>
            <a:innerShdw blurRad="63500" dist="50800" dir="16200000">
              <a:prstClr val="black">
                <a:alpha val="50000"/>
              </a:prstClr>
            </a:innerShdw>
          </a:effectLst>
        </p:spPr>
        <p:txBody>
          <a:bodyPr wrap="square" rtlCol="0">
            <a:spAutoFit/>
          </a:bodyPr>
          <a:lstStyle/>
          <a:p>
            <a:pPr algn="dist">
              <a:lnSpc>
                <a:spcPct val="110000"/>
              </a:lnSpc>
              <a:defRPr/>
            </a:pPr>
            <a:r>
              <a:rPr lang="zh-CN" altLang="en-US" sz="2800" kern="0" dirty="0">
                <a:gradFill>
                  <a:gsLst>
                    <a:gs pos="31000">
                      <a:srgbClr val="5B9BD5">
                        <a:lumMod val="5000"/>
                        <a:lumOff val="95000"/>
                      </a:srgbClr>
                    </a:gs>
                    <a:gs pos="85000">
                      <a:srgbClr val="FFFF00"/>
                    </a:gs>
                  </a:gsLst>
                  <a:lin ang="5400000" scaled="1"/>
                </a:gradFill>
                <a:latin typeface="思源黑体 CN Heavy" panose="020B0A00000000000000" pitchFamily="34" charset="-122"/>
                <a:ea typeface="思源黑体 CN Heavy" panose="020B0A00000000000000" pitchFamily="34" charset="-122"/>
                <a:sym typeface="+mn-lt"/>
              </a:rPr>
              <a:t>庆祝中华人民共和国成立成立</a:t>
            </a:r>
            <a:r>
              <a:rPr lang="en-US" altLang="zh-CN" sz="2800" kern="0" dirty="0">
                <a:gradFill>
                  <a:gsLst>
                    <a:gs pos="31000">
                      <a:srgbClr val="5B9BD5">
                        <a:lumMod val="5000"/>
                        <a:lumOff val="95000"/>
                      </a:srgbClr>
                    </a:gs>
                    <a:gs pos="85000">
                      <a:srgbClr val="FFFF00"/>
                    </a:gs>
                  </a:gsLst>
                  <a:lin ang="5400000" scaled="1"/>
                </a:gradFill>
                <a:latin typeface="思源黑体 CN Heavy" panose="020B0A00000000000000" pitchFamily="34" charset="-122"/>
                <a:ea typeface="思源黑体 CN Heavy" panose="020B0A00000000000000" pitchFamily="34" charset="-122"/>
                <a:sym typeface="+mn-lt"/>
              </a:rPr>
              <a:t>70</a:t>
            </a:r>
            <a:r>
              <a:rPr lang="zh-CN" altLang="en-US" sz="2800" kern="0" dirty="0">
                <a:gradFill>
                  <a:gsLst>
                    <a:gs pos="31000">
                      <a:srgbClr val="5B9BD5">
                        <a:lumMod val="5000"/>
                        <a:lumOff val="95000"/>
                      </a:srgbClr>
                    </a:gs>
                    <a:gs pos="85000">
                      <a:srgbClr val="FFFF00"/>
                    </a:gs>
                  </a:gsLst>
                  <a:lin ang="5400000" scaled="1"/>
                </a:gradFill>
                <a:latin typeface="思源黑体 CN Heavy" panose="020B0A00000000000000" pitchFamily="34" charset="-122"/>
                <a:ea typeface="思源黑体 CN Heavy" panose="020B0A00000000000000" pitchFamily="34" charset="-122"/>
                <a:sym typeface="+mn-lt"/>
              </a:rPr>
              <a:t>周年</a:t>
            </a:r>
          </a:p>
        </p:txBody>
      </p:sp>
      <p:sp>
        <p:nvSpPr>
          <p:cNvPr id="6" name="PA-1022162"/>
          <p:cNvSpPr/>
          <p:nvPr>
            <p:custDataLst>
              <p:tags r:id="rId4"/>
            </p:custDataLst>
          </p:nvPr>
        </p:nvSpPr>
        <p:spPr>
          <a:xfrm>
            <a:off x="4622890" y="3002746"/>
            <a:ext cx="4059936" cy="584775"/>
          </a:xfrm>
          <a:prstGeom prst="rect">
            <a:avLst/>
          </a:prstGeom>
        </p:spPr>
        <p:txBody>
          <a:bodyPr wrap="square">
            <a:spAutoFit/>
          </a:bodyPr>
          <a:lstStyle/>
          <a:p>
            <a:pPr algn="dist"/>
            <a:r>
              <a:rPr lang="zh-CN" altLang="en-US" sz="3200" spc="300" dirty="0">
                <a:ln w="3175">
                  <a:noFill/>
                </a:ln>
                <a:solidFill>
                  <a:schemeClr val="bg1"/>
                </a:solidFill>
                <a:latin typeface="字魂126号-印章体" panose="00000500000000000000" pitchFamily="2" charset="-122"/>
                <a:ea typeface="字魂126号-印章体" panose="00000500000000000000" pitchFamily="2" charset="-122"/>
                <a:cs typeface="方正苏新诗柳楷简体-yolan" panose="02000000000000000000" pitchFamily="2" charset="-122"/>
                <a:sym typeface="+mn-lt"/>
              </a:rPr>
              <a:t>弘扬爱国奋斗精神</a:t>
            </a:r>
            <a:endParaRPr lang="zh-CN" altLang="en-US" sz="3200" dirty="0">
              <a:solidFill>
                <a:schemeClr val="bg1"/>
              </a:solidFill>
              <a:latin typeface="字魂126号-印章体" panose="00000500000000000000" pitchFamily="2" charset="-122"/>
              <a:ea typeface="字魂126号-印章体" panose="00000500000000000000" pitchFamily="2" charset="-122"/>
            </a:endParaRPr>
          </a:p>
        </p:txBody>
      </p:sp>
      <p:grpSp>
        <p:nvGrpSpPr>
          <p:cNvPr id="7" name="PA-1022163"/>
          <p:cNvGrpSpPr/>
          <p:nvPr>
            <p:custDataLst>
              <p:tags r:id="rId5"/>
            </p:custDataLst>
          </p:nvPr>
        </p:nvGrpSpPr>
        <p:grpSpPr>
          <a:xfrm>
            <a:off x="2737822" y="1165164"/>
            <a:ext cx="7892460" cy="1811343"/>
            <a:chOff x="2417451" y="1800453"/>
            <a:chExt cx="7892460" cy="1811343"/>
          </a:xfrm>
        </p:grpSpPr>
        <p:sp>
          <p:nvSpPr>
            <p:cNvPr id="8" name="PA-文本框 36"/>
            <p:cNvSpPr txBox="1"/>
            <p:nvPr>
              <p:custDataLst>
                <p:tags r:id="rId7"/>
              </p:custDataLst>
            </p:nvPr>
          </p:nvSpPr>
          <p:spPr>
            <a:xfrm>
              <a:off x="2417451" y="2042136"/>
              <a:ext cx="1417376" cy="1569660"/>
            </a:xfrm>
            <a:prstGeom prst="rect">
              <a:avLst/>
            </a:prstGeom>
            <a:noFill/>
          </p:spPr>
          <p:txBody>
            <a:bodyPr wrap="none" rtlCol="0">
              <a:spAutoFit/>
            </a:bodyPr>
            <a:lstStyle/>
            <a:p>
              <a:pPr algn="ctr"/>
              <a:r>
                <a:rPr lang="zh-CN" altLang="en-US" sz="9600" b="1" dirty="0">
                  <a:solidFill>
                    <a:schemeClr val="bg1"/>
                  </a:solidFill>
                  <a:effectLst>
                    <a:outerShdw blurRad="38100" dist="38100" dir="2700000" algn="tl">
                      <a:srgbClr val="000000">
                        <a:alpha val="43137"/>
                      </a:srgbClr>
                    </a:outerShdw>
                  </a:effectLst>
                  <a:latin typeface="字魂73号-江南手书" panose="00000500000000000000" pitchFamily="2" charset="-122"/>
                  <a:ea typeface="字魂73号-江南手书" panose="00000500000000000000" pitchFamily="2" charset="-122"/>
                </a:rPr>
                <a:t>感</a:t>
              </a:r>
            </a:p>
          </p:txBody>
        </p:sp>
        <p:sp>
          <p:nvSpPr>
            <p:cNvPr id="9" name="PA-文本框 37"/>
            <p:cNvSpPr txBox="1"/>
            <p:nvPr>
              <p:custDataLst>
                <p:tags r:id="rId8"/>
              </p:custDataLst>
            </p:nvPr>
          </p:nvSpPr>
          <p:spPr>
            <a:xfrm>
              <a:off x="3626650" y="1800453"/>
              <a:ext cx="1596911" cy="1785104"/>
            </a:xfrm>
            <a:prstGeom prst="rect">
              <a:avLst/>
            </a:prstGeom>
            <a:noFill/>
          </p:spPr>
          <p:txBody>
            <a:bodyPr wrap="none" rtlCol="0">
              <a:spAutoFit/>
            </a:bodyPr>
            <a:lstStyle/>
            <a:p>
              <a:pPr algn="ctr"/>
              <a:r>
                <a:rPr lang="zh-CN" altLang="en-US" sz="11000" b="1" dirty="0">
                  <a:solidFill>
                    <a:schemeClr val="bg1"/>
                  </a:solidFill>
                  <a:effectLst>
                    <a:outerShdw blurRad="38100" dist="38100" dir="2700000" algn="tl">
                      <a:srgbClr val="000000">
                        <a:alpha val="43137"/>
                      </a:srgbClr>
                    </a:outerShdw>
                  </a:effectLst>
                  <a:latin typeface="字魂73号-江南手书" panose="00000500000000000000" pitchFamily="2" charset="-122"/>
                  <a:ea typeface="字魂73号-江南手书" panose="00000500000000000000" pitchFamily="2" charset="-122"/>
                </a:rPr>
                <a:t>谢</a:t>
              </a:r>
            </a:p>
          </p:txBody>
        </p:sp>
        <p:sp>
          <p:nvSpPr>
            <p:cNvPr id="10" name="PA-文本框 38"/>
            <p:cNvSpPr txBox="1"/>
            <p:nvPr>
              <p:custDataLst>
                <p:tags r:id="rId9"/>
              </p:custDataLst>
            </p:nvPr>
          </p:nvSpPr>
          <p:spPr>
            <a:xfrm>
              <a:off x="4898238" y="1800453"/>
              <a:ext cx="1596911" cy="1785104"/>
            </a:xfrm>
            <a:prstGeom prst="rect">
              <a:avLst/>
            </a:prstGeom>
            <a:noFill/>
          </p:spPr>
          <p:txBody>
            <a:bodyPr wrap="none" rtlCol="0">
              <a:spAutoFit/>
            </a:bodyPr>
            <a:lstStyle/>
            <a:p>
              <a:pPr algn="ctr"/>
              <a:r>
                <a:rPr lang="zh-CN" altLang="en-US" sz="11000" b="1" dirty="0">
                  <a:solidFill>
                    <a:schemeClr val="bg1"/>
                  </a:solidFill>
                  <a:effectLst>
                    <a:outerShdw blurRad="38100" dist="38100" dir="2700000" algn="tl">
                      <a:srgbClr val="000000">
                        <a:alpha val="43137"/>
                      </a:srgbClr>
                    </a:outerShdw>
                  </a:effectLst>
                  <a:latin typeface="字魂73号-江南手书" panose="00000500000000000000" pitchFamily="2" charset="-122"/>
                  <a:ea typeface="字魂73号-江南手书" panose="00000500000000000000" pitchFamily="2" charset="-122"/>
                </a:rPr>
                <a:t>您</a:t>
              </a:r>
            </a:p>
          </p:txBody>
        </p:sp>
        <p:sp>
          <p:nvSpPr>
            <p:cNvPr id="11" name="PA-文本框 39"/>
            <p:cNvSpPr txBox="1"/>
            <p:nvPr>
              <p:custDataLst>
                <p:tags r:id="rId10"/>
              </p:custDataLst>
            </p:nvPr>
          </p:nvSpPr>
          <p:spPr>
            <a:xfrm>
              <a:off x="6098644" y="1817537"/>
              <a:ext cx="1596911" cy="1785104"/>
            </a:xfrm>
            <a:prstGeom prst="rect">
              <a:avLst/>
            </a:prstGeom>
            <a:noFill/>
          </p:spPr>
          <p:txBody>
            <a:bodyPr wrap="none" rtlCol="0">
              <a:spAutoFit/>
            </a:bodyPr>
            <a:lstStyle/>
            <a:p>
              <a:pPr algn="ctr"/>
              <a:r>
                <a:rPr lang="zh-CN" altLang="en-US" sz="11000" b="1" dirty="0">
                  <a:solidFill>
                    <a:schemeClr val="bg1"/>
                  </a:solidFill>
                  <a:effectLst>
                    <a:outerShdw blurRad="38100" dist="38100" dir="2700000" algn="tl">
                      <a:srgbClr val="000000">
                        <a:alpha val="43137"/>
                      </a:srgbClr>
                    </a:outerShdw>
                  </a:effectLst>
                  <a:latin typeface="字魂73号-江南手书" panose="00000500000000000000" pitchFamily="2" charset="-122"/>
                  <a:ea typeface="字魂73号-江南手书" panose="00000500000000000000" pitchFamily="2" charset="-122"/>
                </a:rPr>
                <a:t>的</a:t>
              </a:r>
            </a:p>
          </p:txBody>
        </p:sp>
        <p:sp>
          <p:nvSpPr>
            <p:cNvPr id="12" name="PA-文本框 40"/>
            <p:cNvSpPr txBox="1"/>
            <p:nvPr>
              <p:custDataLst>
                <p:tags r:id="rId11"/>
              </p:custDataLst>
            </p:nvPr>
          </p:nvSpPr>
          <p:spPr>
            <a:xfrm>
              <a:off x="7441413" y="1800453"/>
              <a:ext cx="1596911" cy="1785104"/>
            </a:xfrm>
            <a:prstGeom prst="rect">
              <a:avLst/>
            </a:prstGeom>
            <a:noFill/>
          </p:spPr>
          <p:txBody>
            <a:bodyPr wrap="none" rtlCol="0">
              <a:spAutoFit/>
            </a:bodyPr>
            <a:lstStyle/>
            <a:p>
              <a:pPr algn="ctr"/>
              <a:r>
                <a:rPr lang="zh-CN" altLang="en-US" sz="11000" b="1" dirty="0">
                  <a:solidFill>
                    <a:schemeClr val="bg1"/>
                  </a:solidFill>
                  <a:effectLst>
                    <a:outerShdw blurRad="38100" dist="38100" dir="2700000" algn="tl">
                      <a:srgbClr val="000000">
                        <a:alpha val="43137"/>
                      </a:srgbClr>
                    </a:outerShdw>
                  </a:effectLst>
                  <a:latin typeface="字魂73号-江南手书" panose="00000500000000000000" pitchFamily="2" charset="-122"/>
                  <a:ea typeface="字魂73号-江南手书" panose="00000500000000000000" pitchFamily="2" charset="-122"/>
                </a:rPr>
                <a:t>聆</a:t>
              </a:r>
            </a:p>
          </p:txBody>
        </p:sp>
        <p:sp>
          <p:nvSpPr>
            <p:cNvPr id="13" name="PA-文本框 41"/>
            <p:cNvSpPr txBox="1"/>
            <p:nvPr>
              <p:custDataLst>
                <p:tags r:id="rId12"/>
              </p:custDataLst>
            </p:nvPr>
          </p:nvSpPr>
          <p:spPr>
            <a:xfrm>
              <a:off x="8712999" y="1800453"/>
              <a:ext cx="1596912" cy="1785104"/>
            </a:xfrm>
            <a:prstGeom prst="rect">
              <a:avLst/>
            </a:prstGeom>
            <a:noFill/>
          </p:spPr>
          <p:txBody>
            <a:bodyPr wrap="none" rtlCol="0">
              <a:spAutoFit/>
            </a:bodyPr>
            <a:lstStyle/>
            <a:p>
              <a:pPr algn="ctr"/>
              <a:r>
                <a:rPr lang="zh-CN" altLang="en-US" sz="11000" b="1" dirty="0">
                  <a:solidFill>
                    <a:schemeClr val="bg1"/>
                  </a:solidFill>
                  <a:effectLst>
                    <a:outerShdw blurRad="38100" dist="38100" dir="2700000" algn="tl">
                      <a:srgbClr val="000000">
                        <a:alpha val="43137"/>
                      </a:srgbClr>
                    </a:outerShdw>
                  </a:effectLst>
                  <a:latin typeface="字魂73号-江南手书" panose="00000500000000000000" pitchFamily="2" charset="-122"/>
                  <a:ea typeface="字魂73号-江南手书" panose="00000500000000000000" pitchFamily="2" charset="-122"/>
                </a:rPr>
                <a:t>听</a:t>
              </a:r>
            </a:p>
          </p:txBody>
        </p:sp>
      </p:grpSp>
      <p:pic>
        <p:nvPicPr>
          <p:cNvPr id="19" name="PA-1022164" descr="图片包含 浅色, 红色, 天空&#10;&#10;描述已自动生成"/>
          <p:cNvPicPr>
            <a:picLocks noChangeAspect="1"/>
          </p:cNvPicPr>
          <p:nvPr>
            <p:custDataLst>
              <p:tags r:id="rId6"/>
            </p:custDataLst>
          </p:nvPr>
        </p:nvPicPr>
        <p:blipFill>
          <a:blip r:embed="rId17" cstate="screen"/>
          <a:stretch>
            <a:fillRect/>
          </a:stretch>
        </p:blipFill>
        <p:spPr>
          <a:xfrm>
            <a:off x="320826" y="4002525"/>
            <a:ext cx="2416996" cy="1706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102213"/>
          <p:cNvGrpSpPr/>
          <p:nvPr>
            <p:custDataLst>
              <p:tags r:id="rId1"/>
            </p:custDataLst>
          </p:nvPr>
        </p:nvGrpSpPr>
        <p:grpSpPr>
          <a:xfrm>
            <a:off x="5014390" y="1293777"/>
            <a:ext cx="5040000" cy="504000"/>
            <a:chOff x="4901268" y="1227789"/>
            <a:chExt cx="5040000" cy="504000"/>
          </a:xfrm>
        </p:grpSpPr>
        <p:sp>
          <p:nvSpPr>
            <p:cNvPr id="19" name="PA-矩形 31"/>
            <p:cNvSpPr>
              <a:spLocks noChangeAspect="1"/>
            </p:cNvSpPr>
            <p:nvPr>
              <p:custDataLst>
                <p:tags r:id="rId18"/>
              </p:custDataLst>
            </p:nvPr>
          </p:nvSpPr>
          <p:spPr>
            <a:xfrm>
              <a:off x="4976663" y="1318419"/>
              <a:ext cx="360000" cy="361424"/>
            </a:xfrm>
            <a:prstGeom prst="rect">
              <a:avLst/>
            </a:prstGeom>
            <a:solidFill>
              <a:schemeClr val="bg2">
                <a:lumMod val="25000"/>
              </a:schemeClr>
            </a:solidFill>
            <a:ln w="9525">
              <a:noFill/>
            </a:ln>
            <a:effectLst/>
          </p:spPr>
          <p:txBody>
            <a:bodyPr anchor="ctr"/>
            <a:lstStyle/>
            <a:p>
              <a:pPr algn="ctr"/>
              <a:endParaRPr lang="zh-CN" altLang="en-US" b="1" dirty="0">
                <a:solidFill>
                  <a:srgbClr val="FFFFFF"/>
                </a:solidFill>
                <a:latin typeface="+mj-ea"/>
                <a:ea typeface="+mj-ea"/>
              </a:endParaRPr>
            </a:p>
          </p:txBody>
        </p:sp>
        <p:sp>
          <p:nvSpPr>
            <p:cNvPr id="3" name="PA-圆角矩形 30"/>
            <p:cNvSpPr/>
            <p:nvPr>
              <p:custDataLst>
                <p:tags r:id="rId19"/>
              </p:custDataLst>
            </p:nvPr>
          </p:nvSpPr>
          <p:spPr>
            <a:xfrm>
              <a:off x="4901268" y="1227789"/>
              <a:ext cx="5040000" cy="504000"/>
            </a:xfrm>
            <a:prstGeom prst="roundRect">
              <a:avLst>
                <a:gd name="adj" fmla="val 0"/>
              </a:avLst>
            </a:prstGeom>
            <a:noFill/>
            <a:ln w="25400" cap="flat" cmpd="sng">
              <a:solidFill>
                <a:srgbClr val="C00000"/>
              </a:solidFill>
              <a:prstDash val="solid"/>
              <a:headEnd type="none" w="med" len="med"/>
              <a:tailEnd type="none" w="med" len="med"/>
            </a:ln>
          </p:spPr>
          <p:txBody>
            <a:bodyPr anchor="ctr"/>
            <a:lstStyle/>
            <a:p>
              <a:pPr algn="ctr"/>
              <a:endParaRPr lang="zh-CN" altLang="en-US" dirty="0">
                <a:solidFill>
                  <a:srgbClr val="FFFFFF"/>
                </a:solidFill>
                <a:latin typeface="+mj-ea"/>
                <a:ea typeface="+mj-ea"/>
              </a:endParaRPr>
            </a:p>
          </p:txBody>
        </p:sp>
        <p:sp>
          <p:nvSpPr>
            <p:cNvPr id="4" name="PA-矩形 31"/>
            <p:cNvSpPr>
              <a:spLocks noChangeAspect="1"/>
            </p:cNvSpPr>
            <p:nvPr>
              <p:custDataLst>
                <p:tags r:id="rId20"/>
              </p:custDataLst>
            </p:nvPr>
          </p:nvSpPr>
          <p:spPr>
            <a:xfrm>
              <a:off x="4953655" y="1299077"/>
              <a:ext cx="360000" cy="361424"/>
            </a:xfrm>
            <a:prstGeom prst="rect">
              <a:avLst/>
            </a:prstGeom>
            <a:solidFill>
              <a:srgbClr val="C00000"/>
            </a:solidFill>
            <a:ln w="9525">
              <a:noFill/>
            </a:ln>
            <a:effectLst/>
          </p:spPr>
          <p:txBody>
            <a:bodyPr anchor="ctr"/>
            <a:lstStyle/>
            <a:p>
              <a:pPr algn="ctr"/>
              <a:r>
                <a:rPr lang="en-US" altLang="zh-CN" b="1" dirty="0">
                  <a:solidFill>
                    <a:srgbClr val="FFFFFF"/>
                  </a:solidFill>
                  <a:latin typeface="+mj-ea"/>
                  <a:ea typeface="+mj-ea"/>
                </a:rPr>
                <a:t>1</a:t>
              </a:r>
              <a:endParaRPr lang="zh-CN" altLang="en-US" b="1" dirty="0">
                <a:solidFill>
                  <a:srgbClr val="FFFFFF"/>
                </a:solidFill>
                <a:latin typeface="+mj-ea"/>
                <a:ea typeface="+mj-ea"/>
              </a:endParaRPr>
            </a:p>
          </p:txBody>
        </p:sp>
        <p:sp>
          <p:nvSpPr>
            <p:cNvPr id="5" name="PA-文本框 38"/>
            <p:cNvSpPr txBox="1"/>
            <p:nvPr>
              <p:custDataLst>
                <p:tags r:id="rId21"/>
              </p:custDataLst>
            </p:nvPr>
          </p:nvSpPr>
          <p:spPr>
            <a:xfrm>
              <a:off x="5367290" y="1279735"/>
              <a:ext cx="4246312" cy="400108"/>
            </a:xfrm>
            <a:prstGeom prst="rect">
              <a:avLst/>
            </a:prstGeom>
            <a:noFill/>
            <a:ln w="9525">
              <a:noFill/>
            </a:ln>
          </p:spPr>
          <p:txBody>
            <a:bodyPr wrap="square" lIns="91438" tIns="45719" rIns="91438" bIns="45719">
              <a:spAutoFit/>
            </a:bodyPr>
            <a:lstStyle/>
            <a:p>
              <a:r>
                <a:rPr lang="zh-CN" altLang="en-US" sz="2000" dirty="0">
                  <a:solidFill>
                    <a:srgbClr val="C00000"/>
                  </a:solidFill>
                  <a:latin typeface="+mn-ea"/>
                  <a:sym typeface="+mn-ea"/>
                </a:rPr>
                <a:t>国史发展脉络及学习意义</a:t>
              </a:r>
            </a:p>
          </p:txBody>
        </p:sp>
      </p:grpSp>
      <p:sp>
        <p:nvSpPr>
          <p:cNvPr id="18" name="PA-102214"/>
          <p:cNvSpPr/>
          <p:nvPr>
            <p:custDataLst>
              <p:tags r:id="rId2"/>
            </p:custDataLst>
          </p:nvPr>
        </p:nvSpPr>
        <p:spPr>
          <a:xfrm>
            <a:off x="1583636" y="1843298"/>
            <a:ext cx="2587642" cy="1841883"/>
          </a:xfrm>
          <a:prstGeom prst="rect">
            <a:avLst/>
          </a:prstGeom>
        </p:spPr>
        <p:txBody>
          <a:bodyPr wrap="square" lIns="117191" tIns="58595" rIns="117191" bIns="5859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800" i="0" u="none" strike="noStrike" kern="300" cap="none" spc="0" normalizeH="0" baseline="0" noProof="0" dirty="0">
                <a:ln>
                  <a:noFill/>
                </a:ln>
                <a:solidFill>
                  <a:srgbClr val="C00000"/>
                </a:solidFill>
                <a:effectLst/>
                <a:uLnTx/>
                <a:uFillTx/>
                <a:latin typeface="+mj-ea"/>
                <a:ea typeface="+mj-ea"/>
                <a:cs typeface="明兰_UI_TC" pitchFamily="2" charset="-122"/>
              </a:rPr>
              <a:t>目录</a:t>
            </a:r>
            <a:endParaRPr kumimoji="0" lang="en-US" altLang="zh-CN" sz="8800" i="0" u="none" strike="noStrike" kern="1200" cap="none" spc="0" normalizeH="0" baseline="0" noProof="0" dirty="0">
              <a:ln>
                <a:noFill/>
              </a:ln>
              <a:solidFill>
                <a:srgbClr val="C00000"/>
              </a:solidFill>
              <a:effectLst/>
              <a:uLnTx/>
              <a:uFillTx/>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srgbClr val="C00000"/>
                </a:solidFill>
                <a:effectLst/>
                <a:uLnTx/>
                <a:uFillTx/>
                <a:latin typeface="+mj-ea"/>
                <a:ea typeface="+mj-ea"/>
              </a:rPr>
              <a:t>CONTENTS</a:t>
            </a:r>
          </a:p>
        </p:txBody>
      </p:sp>
      <p:grpSp>
        <p:nvGrpSpPr>
          <p:cNvPr id="21" name="PA-102215"/>
          <p:cNvGrpSpPr/>
          <p:nvPr>
            <p:custDataLst>
              <p:tags r:id="rId3"/>
            </p:custDataLst>
          </p:nvPr>
        </p:nvGrpSpPr>
        <p:grpSpPr>
          <a:xfrm>
            <a:off x="5014390" y="2093364"/>
            <a:ext cx="5040000" cy="504000"/>
            <a:chOff x="4901268" y="1227789"/>
            <a:chExt cx="5040000" cy="504000"/>
          </a:xfrm>
        </p:grpSpPr>
        <p:sp>
          <p:nvSpPr>
            <p:cNvPr id="22" name="PA-矩形 31"/>
            <p:cNvSpPr>
              <a:spLocks noChangeAspect="1"/>
            </p:cNvSpPr>
            <p:nvPr>
              <p:custDataLst>
                <p:tags r:id="rId14"/>
              </p:custDataLst>
            </p:nvPr>
          </p:nvSpPr>
          <p:spPr>
            <a:xfrm>
              <a:off x="4976663" y="1318419"/>
              <a:ext cx="360000" cy="361424"/>
            </a:xfrm>
            <a:prstGeom prst="rect">
              <a:avLst/>
            </a:prstGeom>
            <a:solidFill>
              <a:schemeClr val="bg2">
                <a:lumMod val="25000"/>
              </a:schemeClr>
            </a:solidFill>
            <a:ln w="9525">
              <a:noFill/>
            </a:ln>
            <a:effectLst/>
          </p:spPr>
          <p:txBody>
            <a:bodyPr anchor="ctr"/>
            <a:lstStyle/>
            <a:p>
              <a:pPr algn="ctr"/>
              <a:endParaRPr lang="zh-CN" altLang="en-US" b="1" dirty="0">
                <a:solidFill>
                  <a:srgbClr val="FFFFFF"/>
                </a:solidFill>
                <a:latin typeface="+mj-ea"/>
                <a:ea typeface="+mj-ea"/>
              </a:endParaRPr>
            </a:p>
          </p:txBody>
        </p:sp>
        <p:sp>
          <p:nvSpPr>
            <p:cNvPr id="23" name="PA-圆角矩形 30"/>
            <p:cNvSpPr/>
            <p:nvPr>
              <p:custDataLst>
                <p:tags r:id="rId15"/>
              </p:custDataLst>
            </p:nvPr>
          </p:nvSpPr>
          <p:spPr>
            <a:xfrm>
              <a:off x="4901268" y="1227789"/>
              <a:ext cx="5040000" cy="504000"/>
            </a:xfrm>
            <a:prstGeom prst="roundRect">
              <a:avLst>
                <a:gd name="adj" fmla="val 0"/>
              </a:avLst>
            </a:prstGeom>
            <a:noFill/>
            <a:ln w="25400" cap="flat" cmpd="sng">
              <a:solidFill>
                <a:srgbClr val="C00000"/>
              </a:solidFill>
              <a:prstDash val="solid"/>
              <a:headEnd type="none" w="med" len="med"/>
              <a:tailEnd type="none" w="med" len="med"/>
            </a:ln>
          </p:spPr>
          <p:txBody>
            <a:bodyPr anchor="ctr"/>
            <a:lstStyle/>
            <a:p>
              <a:pPr algn="ctr"/>
              <a:endParaRPr lang="zh-CN" altLang="en-US" dirty="0">
                <a:solidFill>
                  <a:srgbClr val="FFFFFF"/>
                </a:solidFill>
                <a:latin typeface="+mj-ea"/>
                <a:ea typeface="+mj-ea"/>
              </a:endParaRPr>
            </a:p>
          </p:txBody>
        </p:sp>
        <p:sp>
          <p:nvSpPr>
            <p:cNvPr id="24" name="PA-矩形 31"/>
            <p:cNvSpPr>
              <a:spLocks noChangeAspect="1"/>
            </p:cNvSpPr>
            <p:nvPr>
              <p:custDataLst>
                <p:tags r:id="rId16"/>
              </p:custDataLst>
            </p:nvPr>
          </p:nvSpPr>
          <p:spPr>
            <a:xfrm>
              <a:off x="4953655" y="1299077"/>
              <a:ext cx="360000" cy="361424"/>
            </a:xfrm>
            <a:prstGeom prst="rect">
              <a:avLst/>
            </a:prstGeom>
            <a:solidFill>
              <a:srgbClr val="C00000"/>
            </a:solidFill>
            <a:ln w="9525">
              <a:noFill/>
            </a:ln>
            <a:effectLst/>
          </p:spPr>
          <p:txBody>
            <a:bodyPr anchor="ctr"/>
            <a:lstStyle/>
            <a:p>
              <a:pPr algn="ctr"/>
              <a:r>
                <a:rPr lang="en-US" altLang="zh-CN" b="1" dirty="0">
                  <a:solidFill>
                    <a:srgbClr val="FFFFFF"/>
                  </a:solidFill>
                  <a:latin typeface="+mj-ea"/>
                  <a:ea typeface="+mj-ea"/>
                </a:rPr>
                <a:t>2</a:t>
              </a:r>
              <a:endParaRPr lang="zh-CN" altLang="en-US" b="1" dirty="0">
                <a:solidFill>
                  <a:srgbClr val="FFFFFF"/>
                </a:solidFill>
                <a:latin typeface="+mj-ea"/>
                <a:ea typeface="+mj-ea"/>
              </a:endParaRPr>
            </a:p>
          </p:txBody>
        </p:sp>
        <p:sp>
          <p:nvSpPr>
            <p:cNvPr id="25" name="PA-文本框 38"/>
            <p:cNvSpPr txBox="1"/>
            <p:nvPr>
              <p:custDataLst>
                <p:tags r:id="rId17"/>
              </p:custDataLst>
            </p:nvPr>
          </p:nvSpPr>
          <p:spPr>
            <a:xfrm>
              <a:off x="5367290" y="1279735"/>
              <a:ext cx="4246312" cy="400108"/>
            </a:xfrm>
            <a:prstGeom prst="rect">
              <a:avLst/>
            </a:prstGeom>
            <a:noFill/>
            <a:ln w="9525">
              <a:noFill/>
            </a:ln>
          </p:spPr>
          <p:txBody>
            <a:bodyPr wrap="square" lIns="91438" tIns="45719" rIns="91438" bIns="45719">
              <a:spAutoFit/>
            </a:bodyPr>
            <a:lstStyle/>
            <a:p>
              <a:r>
                <a:rPr lang="zh-CN" altLang="en-US" sz="2000" dirty="0">
                  <a:solidFill>
                    <a:srgbClr val="C00000"/>
                  </a:solidFill>
                  <a:latin typeface="+mn-ea"/>
                  <a:sym typeface="+mn-ea"/>
                </a:rPr>
                <a:t>建国</a:t>
              </a:r>
              <a:r>
                <a:rPr lang="en-US" altLang="zh-CN" sz="2000" dirty="0">
                  <a:solidFill>
                    <a:srgbClr val="C00000"/>
                  </a:solidFill>
                  <a:latin typeface="+mn-ea"/>
                  <a:sym typeface="+mn-ea"/>
                </a:rPr>
                <a:t>70</a:t>
              </a:r>
              <a:r>
                <a:rPr lang="zh-CN" altLang="en-US" sz="2000" dirty="0">
                  <a:solidFill>
                    <a:srgbClr val="C00000"/>
                  </a:solidFill>
                  <a:latin typeface="+mn-ea"/>
                  <a:sym typeface="+mn-ea"/>
                </a:rPr>
                <a:t>年的历史进程回顾</a:t>
              </a:r>
            </a:p>
          </p:txBody>
        </p:sp>
      </p:grpSp>
      <p:grpSp>
        <p:nvGrpSpPr>
          <p:cNvPr id="26" name="PA-102216"/>
          <p:cNvGrpSpPr/>
          <p:nvPr>
            <p:custDataLst>
              <p:tags r:id="rId4"/>
            </p:custDataLst>
          </p:nvPr>
        </p:nvGrpSpPr>
        <p:grpSpPr>
          <a:xfrm>
            <a:off x="5014390" y="2892951"/>
            <a:ext cx="5040000" cy="504000"/>
            <a:chOff x="4901268" y="1227789"/>
            <a:chExt cx="5040000" cy="504000"/>
          </a:xfrm>
        </p:grpSpPr>
        <p:sp>
          <p:nvSpPr>
            <p:cNvPr id="27" name="PA-矩形 31"/>
            <p:cNvSpPr>
              <a:spLocks noChangeAspect="1"/>
            </p:cNvSpPr>
            <p:nvPr>
              <p:custDataLst>
                <p:tags r:id="rId10"/>
              </p:custDataLst>
            </p:nvPr>
          </p:nvSpPr>
          <p:spPr>
            <a:xfrm>
              <a:off x="4976663" y="1318419"/>
              <a:ext cx="360000" cy="361424"/>
            </a:xfrm>
            <a:prstGeom prst="rect">
              <a:avLst/>
            </a:prstGeom>
            <a:solidFill>
              <a:schemeClr val="bg2">
                <a:lumMod val="25000"/>
              </a:schemeClr>
            </a:solidFill>
            <a:ln w="9525">
              <a:noFill/>
            </a:ln>
            <a:effectLst/>
          </p:spPr>
          <p:txBody>
            <a:bodyPr anchor="ctr"/>
            <a:lstStyle/>
            <a:p>
              <a:pPr algn="ctr"/>
              <a:endParaRPr lang="zh-CN" altLang="en-US" b="1" dirty="0">
                <a:solidFill>
                  <a:srgbClr val="FFFFFF"/>
                </a:solidFill>
                <a:latin typeface="+mj-ea"/>
                <a:ea typeface="+mj-ea"/>
              </a:endParaRPr>
            </a:p>
          </p:txBody>
        </p:sp>
        <p:sp>
          <p:nvSpPr>
            <p:cNvPr id="28" name="PA-圆角矩形 30"/>
            <p:cNvSpPr/>
            <p:nvPr>
              <p:custDataLst>
                <p:tags r:id="rId11"/>
              </p:custDataLst>
            </p:nvPr>
          </p:nvSpPr>
          <p:spPr>
            <a:xfrm>
              <a:off x="4901268" y="1227789"/>
              <a:ext cx="5040000" cy="504000"/>
            </a:xfrm>
            <a:prstGeom prst="roundRect">
              <a:avLst>
                <a:gd name="adj" fmla="val 0"/>
              </a:avLst>
            </a:prstGeom>
            <a:noFill/>
            <a:ln w="25400" cap="flat" cmpd="sng">
              <a:solidFill>
                <a:srgbClr val="C00000"/>
              </a:solidFill>
              <a:prstDash val="solid"/>
              <a:headEnd type="none" w="med" len="med"/>
              <a:tailEnd type="none" w="med" len="med"/>
            </a:ln>
          </p:spPr>
          <p:txBody>
            <a:bodyPr anchor="ctr"/>
            <a:lstStyle/>
            <a:p>
              <a:pPr algn="ctr"/>
              <a:endParaRPr lang="zh-CN" altLang="en-US" dirty="0">
                <a:solidFill>
                  <a:srgbClr val="FFFFFF"/>
                </a:solidFill>
                <a:latin typeface="+mj-ea"/>
                <a:ea typeface="+mj-ea"/>
              </a:endParaRPr>
            </a:p>
          </p:txBody>
        </p:sp>
        <p:sp>
          <p:nvSpPr>
            <p:cNvPr id="29" name="PA-矩形 31"/>
            <p:cNvSpPr>
              <a:spLocks noChangeAspect="1"/>
            </p:cNvSpPr>
            <p:nvPr>
              <p:custDataLst>
                <p:tags r:id="rId12"/>
              </p:custDataLst>
            </p:nvPr>
          </p:nvSpPr>
          <p:spPr>
            <a:xfrm>
              <a:off x="4953655" y="1299077"/>
              <a:ext cx="360000" cy="361424"/>
            </a:xfrm>
            <a:prstGeom prst="rect">
              <a:avLst/>
            </a:prstGeom>
            <a:solidFill>
              <a:srgbClr val="C00000"/>
            </a:solidFill>
            <a:ln w="9525">
              <a:noFill/>
            </a:ln>
            <a:effectLst/>
          </p:spPr>
          <p:txBody>
            <a:bodyPr anchor="ctr"/>
            <a:lstStyle/>
            <a:p>
              <a:pPr algn="ctr"/>
              <a:r>
                <a:rPr lang="en-US" altLang="zh-CN" b="1" dirty="0">
                  <a:solidFill>
                    <a:srgbClr val="FFFFFF"/>
                  </a:solidFill>
                  <a:latin typeface="+mj-ea"/>
                  <a:ea typeface="+mj-ea"/>
                </a:rPr>
                <a:t>3</a:t>
              </a:r>
              <a:endParaRPr lang="zh-CN" altLang="en-US" b="1" dirty="0">
                <a:solidFill>
                  <a:srgbClr val="FFFFFF"/>
                </a:solidFill>
                <a:latin typeface="+mj-ea"/>
                <a:ea typeface="+mj-ea"/>
              </a:endParaRPr>
            </a:p>
          </p:txBody>
        </p:sp>
        <p:sp>
          <p:nvSpPr>
            <p:cNvPr id="30" name="PA-文本框 38"/>
            <p:cNvSpPr txBox="1"/>
            <p:nvPr>
              <p:custDataLst>
                <p:tags r:id="rId13"/>
              </p:custDataLst>
            </p:nvPr>
          </p:nvSpPr>
          <p:spPr>
            <a:xfrm>
              <a:off x="5367290" y="1279735"/>
              <a:ext cx="4246312" cy="400108"/>
            </a:xfrm>
            <a:prstGeom prst="rect">
              <a:avLst/>
            </a:prstGeom>
            <a:noFill/>
            <a:ln w="9525">
              <a:noFill/>
            </a:ln>
          </p:spPr>
          <p:txBody>
            <a:bodyPr wrap="square" lIns="91438" tIns="45719" rIns="91438" bIns="45719">
              <a:spAutoFit/>
            </a:bodyPr>
            <a:lstStyle/>
            <a:p>
              <a:r>
                <a:rPr lang="zh-CN" altLang="en-US" sz="2000" dirty="0">
                  <a:solidFill>
                    <a:srgbClr val="C00000"/>
                  </a:solidFill>
                  <a:latin typeface="+mn-ea"/>
                  <a:sym typeface="+mn-ea"/>
                </a:rPr>
                <a:t>建国</a:t>
              </a:r>
              <a:r>
                <a:rPr lang="en-US" altLang="zh-CN" sz="2000" dirty="0">
                  <a:solidFill>
                    <a:srgbClr val="C00000"/>
                  </a:solidFill>
                  <a:latin typeface="+mn-ea"/>
                  <a:sym typeface="+mn-ea"/>
                </a:rPr>
                <a:t>70</a:t>
              </a:r>
              <a:r>
                <a:rPr lang="zh-CN" altLang="en-US" sz="2000" dirty="0">
                  <a:solidFill>
                    <a:srgbClr val="C00000"/>
                  </a:solidFill>
                  <a:latin typeface="+mn-ea"/>
                  <a:sym typeface="+mn-ea"/>
                </a:rPr>
                <a:t>年伟大的奇迹</a:t>
              </a:r>
            </a:p>
          </p:txBody>
        </p:sp>
      </p:grpSp>
      <p:grpSp>
        <p:nvGrpSpPr>
          <p:cNvPr id="31" name="PA-102217"/>
          <p:cNvGrpSpPr/>
          <p:nvPr>
            <p:custDataLst>
              <p:tags r:id="rId5"/>
            </p:custDataLst>
          </p:nvPr>
        </p:nvGrpSpPr>
        <p:grpSpPr>
          <a:xfrm>
            <a:off x="5014390" y="3692538"/>
            <a:ext cx="5040000" cy="504000"/>
            <a:chOff x="4901268" y="1227789"/>
            <a:chExt cx="5040000" cy="504000"/>
          </a:xfrm>
        </p:grpSpPr>
        <p:sp>
          <p:nvSpPr>
            <p:cNvPr id="32" name="PA-矩形 31"/>
            <p:cNvSpPr>
              <a:spLocks noChangeAspect="1"/>
            </p:cNvSpPr>
            <p:nvPr>
              <p:custDataLst>
                <p:tags r:id="rId6"/>
              </p:custDataLst>
            </p:nvPr>
          </p:nvSpPr>
          <p:spPr>
            <a:xfrm>
              <a:off x="4976663" y="1318419"/>
              <a:ext cx="360000" cy="361424"/>
            </a:xfrm>
            <a:prstGeom prst="rect">
              <a:avLst/>
            </a:prstGeom>
            <a:solidFill>
              <a:schemeClr val="bg2">
                <a:lumMod val="25000"/>
              </a:schemeClr>
            </a:solidFill>
            <a:ln w="9525">
              <a:noFill/>
            </a:ln>
            <a:effectLst/>
          </p:spPr>
          <p:txBody>
            <a:bodyPr anchor="ctr"/>
            <a:lstStyle/>
            <a:p>
              <a:pPr algn="ctr"/>
              <a:endParaRPr lang="zh-CN" altLang="en-US" b="1" dirty="0">
                <a:solidFill>
                  <a:srgbClr val="FFFFFF"/>
                </a:solidFill>
                <a:latin typeface="+mj-ea"/>
                <a:ea typeface="+mj-ea"/>
              </a:endParaRPr>
            </a:p>
          </p:txBody>
        </p:sp>
        <p:sp>
          <p:nvSpPr>
            <p:cNvPr id="33" name="PA-圆角矩形 30"/>
            <p:cNvSpPr/>
            <p:nvPr>
              <p:custDataLst>
                <p:tags r:id="rId7"/>
              </p:custDataLst>
            </p:nvPr>
          </p:nvSpPr>
          <p:spPr>
            <a:xfrm>
              <a:off x="4901268" y="1227789"/>
              <a:ext cx="5040000" cy="504000"/>
            </a:xfrm>
            <a:prstGeom prst="roundRect">
              <a:avLst>
                <a:gd name="adj" fmla="val 0"/>
              </a:avLst>
            </a:prstGeom>
            <a:noFill/>
            <a:ln w="25400" cap="flat" cmpd="sng">
              <a:solidFill>
                <a:srgbClr val="C00000"/>
              </a:solidFill>
              <a:prstDash val="solid"/>
              <a:headEnd type="none" w="med" len="med"/>
              <a:tailEnd type="none" w="med" len="med"/>
            </a:ln>
          </p:spPr>
          <p:txBody>
            <a:bodyPr anchor="ctr"/>
            <a:lstStyle/>
            <a:p>
              <a:pPr algn="ctr"/>
              <a:endParaRPr lang="zh-CN" altLang="en-US" dirty="0">
                <a:solidFill>
                  <a:srgbClr val="FFFFFF"/>
                </a:solidFill>
                <a:latin typeface="+mj-ea"/>
                <a:ea typeface="+mj-ea"/>
              </a:endParaRPr>
            </a:p>
          </p:txBody>
        </p:sp>
        <p:sp>
          <p:nvSpPr>
            <p:cNvPr id="34" name="PA-矩形 31"/>
            <p:cNvSpPr>
              <a:spLocks noChangeAspect="1"/>
            </p:cNvSpPr>
            <p:nvPr>
              <p:custDataLst>
                <p:tags r:id="rId8"/>
              </p:custDataLst>
            </p:nvPr>
          </p:nvSpPr>
          <p:spPr>
            <a:xfrm>
              <a:off x="4953655" y="1299077"/>
              <a:ext cx="360000" cy="361424"/>
            </a:xfrm>
            <a:prstGeom prst="rect">
              <a:avLst/>
            </a:prstGeom>
            <a:solidFill>
              <a:srgbClr val="C00000"/>
            </a:solidFill>
            <a:ln w="9525">
              <a:noFill/>
            </a:ln>
            <a:effectLst/>
          </p:spPr>
          <p:txBody>
            <a:bodyPr anchor="ctr"/>
            <a:lstStyle/>
            <a:p>
              <a:pPr algn="ctr"/>
              <a:r>
                <a:rPr lang="en-US" altLang="zh-CN" b="1" dirty="0">
                  <a:solidFill>
                    <a:srgbClr val="FFFFFF"/>
                  </a:solidFill>
                  <a:latin typeface="+mj-ea"/>
                  <a:ea typeface="+mj-ea"/>
                </a:rPr>
                <a:t>4</a:t>
              </a:r>
              <a:endParaRPr lang="zh-CN" altLang="en-US" b="1" dirty="0">
                <a:solidFill>
                  <a:srgbClr val="FFFFFF"/>
                </a:solidFill>
                <a:latin typeface="+mj-ea"/>
                <a:ea typeface="+mj-ea"/>
              </a:endParaRPr>
            </a:p>
          </p:txBody>
        </p:sp>
        <p:sp>
          <p:nvSpPr>
            <p:cNvPr id="35" name="PA-文本框 38"/>
            <p:cNvSpPr txBox="1"/>
            <p:nvPr>
              <p:custDataLst>
                <p:tags r:id="rId9"/>
              </p:custDataLst>
            </p:nvPr>
          </p:nvSpPr>
          <p:spPr>
            <a:xfrm>
              <a:off x="5367290" y="1279735"/>
              <a:ext cx="4246312" cy="400108"/>
            </a:xfrm>
            <a:prstGeom prst="rect">
              <a:avLst/>
            </a:prstGeom>
            <a:noFill/>
            <a:ln w="9525">
              <a:noFill/>
            </a:ln>
          </p:spPr>
          <p:txBody>
            <a:bodyPr wrap="square" lIns="91438" tIns="45719" rIns="91438" bIns="45719">
              <a:spAutoFit/>
            </a:bodyPr>
            <a:lstStyle/>
            <a:p>
              <a:r>
                <a:rPr lang="zh-CN" altLang="en-US" sz="2000" dirty="0">
                  <a:solidFill>
                    <a:srgbClr val="C00000"/>
                  </a:solidFill>
                  <a:latin typeface="+mn-ea"/>
                  <a:sym typeface="+mn-ea"/>
                </a:rPr>
                <a:t>历史是最好的教科书</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102218"/>
          <p:cNvSpPr txBox="1"/>
          <p:nvPr>
            <p:custDataLst>
              <p:tags r:id="rId1"/>
            </p:custDataLst>
          </p:nvPr>
        </p:nvSpPr>
        <p:spPr>
          <a:xfrm>
            <a:off x="1799315" y="3679031"/>
            <a:ext cx="8631077" cy="923330"/>
          </a:xfrm>
          <a:prstGeom prst="rect">
            <a:avLst/>
          </a:prstGeom>
          <a:noFill/>
        </p:spPr>
        <p:txBody>
          <a:bodyPr wrap="square" rtlCol="0">
            <a:spAutoFit/>
          </a:bodyPr>
          <a:lstStyle/>
          <a:p>
            <a:pPr lvl="0" algn="ctr"/>
            <a:r>
              <a:rPr lang="zh-CN" altLang="en-US" sz="5400" dirty="0">
                <a:solidFill>
                  <a:srgbClr val="C00000"/>
                </a:solidFill>
                <a:latin typeface="思源黑体 CN Heavy" panose="020B0A00000000000000" pitchFamily="34" charset="-122"/>
                <a:ea typeface="思源黑体 CN Heavy" panose="020B0A00000000000000" pitchFamily="34" charset="-122"/>
              </a:rPr>
              <a:t>国史发展脉络及学习意义</a:t>
            </a:r>
          </a:p>
        </p:txBody>
      </p:sp>
      <p:sp>
        <p:nvSpPr>
          <p:cNvPr id="27" name="PA-102219"/>
          <p:cNvSpPr txBox="1"/>
          <p:nvPr>
            <p:custDataLst>
              <p:tags r:id="rId2"/>
            </p:custDataLst>
          </p:nvPr>
        </p:nvSpPr>
        <p:spPr>
          <a:xfrm>
            <a:off x="6014497" y="2640766"/>
            <a:ext cx="2388124" cy="707886"/>
          </a:xfrm>
          <a:prstGeom prst="rect">
            <a:avLst/>
          </a:prstGeom>
          <a:noFill/>
        </p:spPr>
        <p:txBody>
          <a:bodyPr wrap="square" rtlCol="0">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第一部分 </a:t>
            </a:r>
            <a:endParaRPr kumimoji="0" lang="zh-CN" altLang="en-US" sz="4000" b="0"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endParaRPr>
          </a:p>
        </p:txBody>
      </p:sp>
      <p:pic>
        <p:nvPicPr>
          <p:cNvPr id="29" name="PA-102220"/>
          <p:cNvPicPr>
            <a:picLocks noChangeAspect="1"/>
          </p:cNvPicPr>
          <p:nvPr>
            <p:custDataLst>
              <p:tags r:id="rId3"/>
            </p:custDataLst>
          </p:nvPr>
        </p:nvPicPr>
        <p:blipFill>
          <a:blip r:embed="rId6" cstate="screen"/>
          <a:srcRect/>
          <a:stretch>
            <a:fillRect/>
          </a:stretch>
        </p:blipFill>
        <p:spPr>
          <a:xfrm>
            <a:off x="3893191" y="865982"/>
            <a:ext cx="4242612" cy="2403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21"/>
          <p:cNvSpPr/>
          <p:nvPr>
            <p:custDataLst>
              <p:tags r:id="rId1"/>
            </p:custDataLst>
          </p:nvPr>
        </p:nvSpPr>
        <p:spPr>
          <a:xfrm>
            <a:off x="1086135" y="2057458"/>
            <a:ext cx="4409692" cy="3348881"/>
          </a:xfrm>
          <a:prstGeom prst="rect">
            <a:avLst/>
          </a:prstGeom>
          <a:solidFill>
            <a:srgbClr val="FFEDC2"/>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102222"/>
          <p:cNvSpPr txBox="1"/>
          <p:nvPr>
            <p:custDataLst>
              <p:tags r:id="rId2"/>
            </p:custDataLst>
          </p:nvPr>
        </p:nvSpPr>
        <p:spPr>
          <a:xfrm>
            <a:off x="1001294" y="469942"/>
            <a:ext cx="8035697" cy="461665"/>
          </a:xfrm>
          <a:prstGeom prst="rect">
            <a:avLst/>
          </a:prstGeom>
          <a:noFill/>
        </p:spPr>
        <p:txBody>
          <a:bodyPr wrap="square" rtlCol="0">
            <a:spAutoFit/>
          </a:bodyPr>
          <a:lstStyle/>
          <a:p>
            <a:r>
              <a:rPr lang="zh-CN" altLang="en-US" sz="2400">
                <a:solidFill>
                  <a:srgbClr val="C00000"/>
                </a:solidFill>
                <a:latin typeface="思源黑体 CN Heavy" panose="020B0A00000000000000" pitchFamily="34" charset="-122"/>
                <a:ea typeface="思源黑体 CN Heavy" panose="020B0A00000000000000" pitchFamily="34" charset="-122"/>
              </a:rPr>
              <a:t>国史发展脉络及学习意义</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23"/>
          <p:cNvPicPr>
            <a:picLocks noChangeAspect="1" noChangeArrowheads="1"/>
          </p:cNvPicPr>
          <p:nvPr>
            <p:custDataLst>
              <p:tags r:id="rId3"/>
            </p:custDataLst>
          </p:nvPr>
        </p:nvPicPr>
        <p:blipFill>
          <a:blip r:embed="rId10" cstate="screen">
            <a:extLst>
              <a:ext uri="{BEBA8EAE-BF5A-486C-A8C5-ECC9F3942E4B}">
                <a14:imgProps xmlns:a14="http://schemas.microsoft.com/office/drawing/2010/main">
                  <a14:imgLayer r:embed="rId11">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7" name="PA-102224"/>
          <p:cNvSpPr/>
          <p:nvPr>
            <p:custDataLst>
              <p:tags r:id="rId4"/>
            </p:custDataLst>
          </p:nvPr>
        </p:nvSpPr>
        <p:spPr>
          <a:xfrm>
            <a:off x="5910778" y="2465386"/>
            <a:ext cx="5435600" cy="2223622"/>
          </a:xfrm>
          <a:prstGeom prst="rect">
            <a:avLst/>
          </a:prstGeom>
        </p:spPr>
        <p:txBody>
          <a:bodyPr wrap="square">
            <a:spAutoFit/>
          </a:bodyPr>
          <a:lstStyle/>
          <a:p>
            <a:pPr algn="just" defTabSz="457200">
              <a:lnSpc>
                <a:spcPct val="130000"/>
              </a:lnSpc>
            </a:pPr>
            <a:r>
              <a:rPr lang="zh-CN" altLang="en-US" dirty="0">
                <a:latin typeface="+mn-ea"/>
              </a:rPr>
              <a:t>历史量最好的教科书， 中国革命历史是最好的营养剂。学习党史、国史，是坚持和发展中国特色社会主义、把党和国家各项事业继续推向前进的必修课。在对历史的深入思考中做好现实工作，更好走向未来，不断交出坚持和发展中国特色社会主义的合格答卷。</a:t>
            </a:r>
          </a:p>
        </p:txBody>
      </p:sp>
      <p:sp>
        <p:nvSpPr>
          <p:cNvPr id="8" name="PA-102225"/>
          <p:cNvSpPr/>
          <p:nvPr>
            <p:custDataLst>
              <p:tags r:id="rId5"/>
            </p:custDataLst>
          </p:nvPr>
        </p:nvSpPr>
        <p:spPr>
          <a:xfrm>
            <a:off x="5926819" y="1708162"/>
            <a:ext cx="4264526" cy="523220"/>
          </a:xfrm>
          <a:prstGeom prst="rect">
            <a:avLst/>
          </a:prstGeom>
        </p:spPr>
        <p:txBody>
          <a:bodyPr wrap="square">
            <a:spAutoFit/>
          </a:bodyPr>
          <a:lstStyle/>
          <a:p>
            <a:pPr algn="just"/>
            <a:r>
              <a:rPr lang="zh-CN" altLang="en-US" sz="2800" spc="300" dirty="0">
                <a:solidFill>
                  <a:srgbClr val="B50C1D"/>
                </a:solidFill>
                <a:latin typeface="字魂73号-江南手书" panose="00000500000000000000" pitchFamily="2" charset="-122"/>
                <a:ea typeface="字魂73号-江南手书" panose="00000500000000000000" pitchFamily="2" charset="-122"/>
              </a:rPr>
              <a:t>习近平总书记强调：</a:t>
            </a:r>
          </a:p>
        </p:txBody>
      </p:sp>
      <p:sp>
        <p:nvSpPr>
          <p:cNvPr id="9" name="PA-102226"/>
          <p:cNvSpPr/>
          <p:nvPr>
            <p:custDataLst>
              <p:tags r:id="rId6"/>
            </p:custDataLst>
          </p:nvPr>
        </p:nvSpPr>
        <p:spPr>
          <a:xfrm flipH="1" flipV="1">
            <a:off x="10654341" y="4505603"/>
            <a:ext cx="855132" cy="806268"/>
          </a:xfrm>
          <a:prstGeom prst="halfFrame">
            <a:avLst>
              <a:gd name="adj1" fmla="val 15263"/>
              <a:gd name="adj2" fmla="val 15263"/>
            </a:avLst>
          </a:prstGeom>
          <a:solidFill>
            <a:srgbClr val="B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3" name="PA-102227"/>
          <p:cNvPicPr>
            <a:picLocks noChangeAspect="1"/>
          </p:cNvPicPr>
          <p:nvPr>
            <p:custDataLst>
              <p:tags r:id="rId7"/>
            </p:custDataLst>
          </p:nvPr>
        </p:nvPicPr>
        <p:blipFill>
          <a:blip r:embed="rId12"/>
          <a:stretch>
            <a:fillRect/>
          </a:stretch>
        </p:blipFill>
        <p:spPr>
          <a:xfrm>
            <a:off x="845622" y="1903859"/>
            <a:ext cx="4480521" cy="3346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750"/>
                                        <p:tgtEl>
                                          <p:spTgt spid="7"/>
                                        </p:tgtEl>
                                      </p:cBhvr>
                                    </p:animEffect>
                                  </p:childTnLst>
                                </p:cTn>
                              </p:par>
                              <p:par>
                                <p:cTn id="14" presetID="53" presetClass="entr" presetSubtype="52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anim calcmode="lin" valueType="num">
                                      <p:cBhvr>
                                        <p:cTn id="19" dur="500" fill="hold"/>
                                        <p:tgtEl>
                                          <p:spTgt spid="9"/>
                                        </p:tgtEl>
                                        <p:attrNameLst>
                                          <p:attrName>ppt_x</p:attrName>
                                        </p:attrNameLst>
                                      </p:cBhvr>
                                      <p:tavLst>
                                        <p:tav tm="0">
                                          <p:val>
                                            <p:fltVal val="0.5"/>
                                          </p:val>
                                        </p:tav>
                                        <p:tav tm="100000">
                                          <p:val>
                                            <p:strVal val="#ppt_x"/>
                                          </p:val>
                                        </p:tav>
                                      </p:tavLst>
                                    </p:anim>
                                    <p:anim calcmode="lin" valueType="num">
                                      <p:cBhvr>
                                        <p:cTn id="20"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28"/>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a:solidFill>
                  <a:srgbClr val="C00000"/>
                </a:solidFill>
                <a:latin typeface="思源黑体 CN Heavy" panose="020B0A00000000000000" pitchFamily="34" charset="-122"/>
                <a:ea typeface="思源黑体 CN Heavy" panose="020B0A00000000000000" pitchFamily="34" charset="-122"/>
              </a:rPr>
              <a:t>国史发展脉络及学习意义</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29"/>
          <p:cNvPicPr>
            <a:picLocks noChangeAspect="1" noChangeArrowheads="1"/>
          </p:cNvPicPr>
          <p:nvPr>
            <p:custDataLst>
              <p:tags r:id="rId2"/>
            </p:custDataLst>
          </p:nvPr>
        </p:nvPicPr>
        <p:blipFill>
          <a:blip r:embed="rId12" cstate="screen">
            <a:extLst>
              <a:ext uri="{BEBA8EAE-BF5A-486C-A8C5-ECC9F3942E4B}">
                <a14:imgProps xmlns:a14="http://schemas.microsoft.com/office/drawing/2010/main">
                  <a14:imgLayer r:embed="rId13">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6" name="PA-102230"/>
          <p:cNvSpPr/>
          <p:nvPr>
            <p:custDataLst>
              <p:tags r:id="rId3"/>
            </p:custDataLst>
          </p:nvPr>
        </p:nvSpPr>
        <p:spPr>
          <a:xfrm>
            <a:off x="705433" y="1717405"/>
            <a:ext cx="4264526" cy="523220"/>
          </a:xfrm>
          <a:prstGeom prst="rect">
            <a:avLst/>
          </a:prstGeom>
        </p:spPr>
        <p:txBody>
          <a:bodyPr wrap="square">
            <a:spAutoFit/>
          </a:bodyPr>
          <a:lstStyle/>
          <a:p>
            <a:pPr algn="just"/>
            <a:r>
              <a:rPr lang="zh-CN" altLang="en-US" sz="2800" spc="300" dirty="0">
                <a:solidFill>
                  <a:srgbClr val="B50C1D"/>
                </a:solidFill>
                <a:latin typeface="字魂73号-江南手书" panose="00000500000000000000" pitchFamily="2" charset="-122"/>
                <a:ea typeface="字魂73号-江南手书" panose="00000500000000000000" pitchFamily="2" charset="-122"/>
              </a:rPr>
              <a:t>学习国史的重要意义：</a:t>
            </a:r>
          </a:p>
        </p:txBody>
      </p:sp>
      <p:sp>
        <p:nvSpPr>
          <p:cNvPr id="17" name="PA-102231"/>
          <p:cNvSpPr/>
          <p:nvPr>
            <p:custDataLst>
              <p:tags r:id="rId4"/>
            </p:custDataLst>
          </p:nvPr>
        </p:nvSpPr>
        <p:spPr>
          <a:xfrm>
            <a:off x="1938073" y="3787943"/>
            <a:ext cx="1990213" cy="1143326"/>
          </a:xfrm>
          <a:prstGeom prst="rect">
            <a:avLst/>
          </a:prstGeom>
        </p:spPr>
        <p:txBody>
          <a:bodyPr wrap="square">
            <a:spAutoFit/>
          </a:bodyPr>
          <a:lstStyle/>
          <a:p>
            <a:pPr algn="just" defTabSz="457200">
              <a:lnSpc>
                <a:spcPct val="130000"/>
              </a:lnSpc>
              <a:defRPr/>
            </a:pPr>
            <a:r>
              <a:rPr lang="zh-CN" altLang="en-US" dirty="0">
                <a:latin typeface="+mn-ea"/>
                <a:sym typeface="+mn-lt"/>
              </a:rPr>
              <a:t>是加强人民的思想理论建设的重要任务</a:t>
            </a:r>
          </a:p>
        </p:txBody>
      </p:sp>
      <p:sp>
        <p:nvSpPr>
          <p:cNvPr id="18" name="PA-102232"/>
          <p:cNvSpPr>
            <a:spLocks noChangeAspect="1"/>
          </p:cNvSpPr>
          <p:nvPr>
            <p:custDataLst>
              <p:tags r:id="rId5"/>
            </p:custDataLst>
          </p:nvPr>
        </p:nvSpPr>
        <p:spPr bwMode="auto">
          <a:xfrm>
            <a:off x="2129441" y="2895462"/>
            <a:ext cx="1547216" cy="844133"/>
          </a:xfrm>
          <a:custGeom>
            <a:avLst/>
            <a:gdLst>
              <a:gd name="connsiteX0" fmla="*/ 25345 w 602929"/>
              <a:gd name="connsiteY0" fmla="*/ 178561 h 328948"/>
              <a:gd name="connsiteX1" fmla="*/ 162593 w 602929"/>
              <a:gd name="connsiteY1" fmla="*/ 178561 h 328948"/>
              <a:gd name="connsiteX2" fmla="*/ 142986 w 602929"/>
              <a:gd name="connsiteY2" fmla="*/ 224391 h 328948"/>
              <a:gd name="connsiteX3" fmla="*/ 0 w 602929"/>
              <a:gd name="connsiteY3" fmla="*/ 224391 h 328948"/>
              <a:gd name="connsiteX4" fmla="*/ 107091 w 602929"/>
              <a:gd name="connsiteY4" fmla="*/ 104557 h 328948"/>
              <a:gd name="connsiteX5" fmla="*/ 193607 w 602929"/>
              <a:gd name="connsiteY5" fmla="*/ 104557 h 328948"/>
              <a:gd name="connsiteX6" fmla="*/ 174009 w 602929"/>
              <a:gd name="connsiteY6" fmla="*/ 150387 h 328948"/>
              <a:gd name="connsiteX7" fmla="*/ 81757 w 602929"/>
              <a:gd name="connsiteY7" fmla="*/ 150387 h 328948"/>
              <a:gd name="connsiteX8" fmla="*/ 486264 w 602929"/>
              <a:gd name="connsiteY8" fmla="*/ 0 h 328948"/>
              <a:gd name="connsiteX9" fmla="*/ 602929 w 602929"/>
              <a:gd name="connsiteY9" fmla="*/ 164235 h 328948"/>
              <a:gd name="connsiteX10" fmla="*/ 390159 w 602929"/>
              <a:gd name="connsiteY10" fmla="*/ 328948 h 328948"/>
              <a:gd name="connsiteX11" fmla="*/ 420759 w 602929"/>
              <a:gd name="connsiteY11" fmla="*/ 224391 h 328948"/>
              <a:gd name="connsiteX12" fmla="*/ 292619 w 602929"/>
              <a:gd name="connsiteY12" fmla="*/ 224391 h 328948"/>
              <a:gd name="connsiteX13" fmla="*/ 174520 w 602929"/>
              <a:gd name="connsiteY13" fmla="*/ 224391 h 328948"/>
              <a:gd name="connsiteX14" fmla="*/ 171651 w 602929"/>
              <a:gd name="connsiteY14" fmla="*/ 224391 h 328948"/>
              <a:gd name="connsiteX15" fmla="*/ 220421 w 602929"/>
              <a:gd name="connsiteY15" fmla="*/ 104557 h 328948"/>
              <a:gd name="connsiteX16" fmla="*/ 292619 w 602929"/>
              <a:gd name="connsiteY16" fmla="*/ 104557 h 328948"/>
              <a:gd name="connsiteX17" fmla="*/ 455663 w 602929"/>
              <a:gd name="connsiteY17" fmla="*/ 104557 h 3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9" h="328948">
                <a:moveTo>
                  <a:pt x="25345" y="178561"/>
                </a:moveTo>
                <a:lnTo>
                  <a:pt x="162593" y="178561"/>
                </a:lnTo>
                <a:lnTo>
                  <a:pt x="142986" y="224391"/>
                </a:lnTo>
                <a:lnTo>
                  <a:pt x="0" y="224391"/>
                </a:lnTo>
                <a:close/>
                <a:moveTo>
                  <a:pt x="107091" y="104557"/>
                </a:moveTo>
                <a:lnTo>
                  <a:pt x="193607" y="104557"/>
                </a:lnTo>
                <a:lnTo>
                  <a:pt x="174009" y="150387"/>
                </a:lnTo>
                <a:lnTo>
                  <a:pt x="81757" y="150387"/>
                </a:lnTo>
                <a:close/>
                <a:moveTo>
                  <a:pt x="486264" y="0"/>
                </a:moveTo>
                <a:lnTo>
                  <a:pt x="602929" y="164235"/>
                </a:lnTo>
                <a:lnTo>
                  <a:pt x="390159" y="328948"/>
                </a:lnTo>
                <a:lnTo>
                  <a:pt x="420759" y="224391"/>
                </a:lnTo>
                <a:lnTo>
                  <a:pt x="292619" y="224391"/>
                </a:lnTo>
                <a:lnTo>
                  <a:pt x="174520" y="224391"/>
                </a:lnTo>
                <a:lnTo>
                  <a:pt x="171651" y="224391"/>
                </a:lnTo>
                <a:lnTo>
                  <a:pt x="220421" y="104557"/>
                </a:lnTo>
                <a:lnTo>
                  <a:pt x="292619" y="104557"/>
                </a:lnTo>
                <a:lnTo>
                  <a:pt x="455663" y="104557"/>
                </a:lnTo>
                <a:close/>
              </a:path>
            </a:pathLst>
          </a:custGeom>
          <a:gradFill>
            <a:gsLst>
              <a:gs pos="0">
                <a:srgbClr val="AD0000"/>
              </a:gs>
              <a:gs pos="100000">
                <a:srgbClr val="D60000"/>
              </a:gs>
            </a:gsLst>
            <a:lin ang="2700000" scaled="1"/>
          </a:gradFill>
          <a:ln w="127000" cap="flat" cmpd="sng" algn="ctr">
            <a:noFill/>
            <a:prstDash val="solid"/>
            <a:miter lim="800000"/>
          </a:ln>
          <a:effectLst/>
        </p:spPr>
      </p:sp>
      <p:sp>
        <p:nvSpPr>
          <p:cNvPr id="19" name="PA-102233"/>
          <p:cNvSpPr/>
          <p:nvPr>
            <p:custDataLst>
              <p:tags r:id="rId6"/>
            </p:custDataLst>
          </p:nvPr>
        </p:nvSpPr>
        <p:spPr>
          <a:xfrm>
            <a:off x="4916541" y="3787943"/>
            <a:ext cx="2110366" cy="783228"/>
          </a:xfrm>
          <a:prstGeom prst="rect">
            <a:avLst/>
          </a:prstGeom>
        </p:spPr>
        <p:txBody>
          <a:bodyPr wrap="square">
            <a:spAutoFit/>
          </a:bodyPr>
          <a:lstStyle/>
          <a:p>
            <a:pPr algn="just" defTabSz="457200">
              <a:lnSpc>
                <a:spcPct val="130000"/>
              </a:lnSpc>
              <a:defRPr/>
            </a:pPr>
            <a:r>
              <a:rPr lang="zh-CN" altLang="en-US" dirty="0">
                <a:latin typeface="+mn-ea"/>
                <a:sym typeface="+mn-lt"/>
              </a:rPr>
              <a:t>可以从历史中汲取智慧和力量</a:t>
            </a:r>
            <a:r>
              <a:rPr lang="en-US" altLang="zh-CN" dirty="0">
                <a:latin typeface="+mn-ea"/>
                <a:sym typeface="+mn-lt"/>
              </a:rPr>
              <a:t>;</a:t>
            </a:r>
          </a:p>
        </p:txBody>
      </p:sp>
      <p:sp>
        <p:nvSpPr>
          <p:cNvPr id="20" name="PA-102234"/>
          <p:cNvSpPr>
            <a:spLocks noChangeAspect="1"/>
          </p:cNvSpPr>
          <p:nvPr>
            <p:custDataLst>
              <p:tags r:id="rId7"/>
            </p:custDataLst>
          </p:nvPr>
        </p:nvSpPr>
        <p:spPr bwMode="auto">
          <a:xfrm>
            <a:off x="5206128" y="2943810"/>
            <a:ext cx="1547216" cy="844133"/>
          </a:xfrm>
          <a:custGeom>
            <a:avLst/>
            <a:gdLst>
              <a:gd name="connsiteX0" fmla="*/ 25345 w 602929"/>
              <a:gd name="connsiteY0" fmla="*/ 178561 h 328948"/>
              <a:gd name="connsiteX1" fmla="*/ 162593 w 602929"/>
              <a:gd name="connsiteY1" fmla="*/ 178561 h 328948"/>
              <a:gd name="connsiteX2" fmla="*/ 142986 w 602929"/>
              <a:gd name="connsiteY2" fmla="*/ 224391 h 328948"/>
              <a:gd name="connsiteX3" fmla="*/ 0 w 602929"/>
              <a:gd name="connsiteY3" fmla="*/ 224391 h 328948"/>
              <a:gd name="connsiteX4" fmla="*/ 107091 w 602929"/>
              <a:gd name="connsiteY4" fmla="*/ 104557 h 328948"/>
              <a:gd name="connsiteX5" fmla="*/ 193607 w 602929"/>
              <a:gd name="connsiteY5" fmla="*/ 104557 h 328948"/>
              <a:gd name="connsiteX6" fmla="*/ 174009 w 602929"/>
              <a:gd name="connsiteY6" fmla="*/ 150387 h 328948"/>
              <a:gd name="connsiteX7" fmla="*/ 81757 w 602929"/>
              <a:gd name="connsiteY7" fmla="*/ 150387 h 328948"/>
              <a:gd name="connsiteX8" fmla="*/ 486264 w 602929"/>
              <a:gd name="connsiteY8" fmla="*/ 0 h 328948"/>
              <a:gd name="connsiteX9" fmla="*/ 602929 w 602929"/>
              <a:gd name="connsiteY9" fmla="*/ 164235 h 328948"/>
              <a:gd name="connsiteX10" fmla="*/ 390159 w 602929"/>
              <a:gd name="connsiteY10" fmla="*/ 328948 h 328948"/>
              <a:gd name="connsiteX11" fmla="*/ 420759 w 602929"/>
              <a:gd name="connsiteY11" fmla="*/ 224391 h 328948"/>
              <a:gd name="connsiteX12" fmla="*/ 292619 w 602929"/>
              <a:gd name="connsiteY12" fmla="*/ 224391 h 328948"/>
              <a:gd name="connsiteX13" fmla="*/ 174520 w 602929"/>
              <a:gd name="connsiteY13" fmla="*/ 224391 h 328948"/>
              <a:gd name="connsiteX14" fmla="*/ 171651 w 602929"/>
              <a:gd name="connsiteY14" fmla="*/ 224391 h 328948"/>
              <a:gd name="connsiteX15" fmla="*/ 220421 w 602929"/>
              <a:gd name="connsiteY15" fmla="*/ 104557 h 328948"/>
              <a:gd name="connsiteX16" fmla="*/ 292619 w 602929"/>
              <a:gd name="connsiteY16" fmla="*/ 104557 h 328948"/>
              <a:gd name="connsiteX17" fmla="*/ 455663 w 602929"/>
              <a:gd name="connsiteY17" fmla="*/ 104557 h 3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9" h="328948">
                <a:moveTo>
                  <a:pt x="25345" y="178561"/>
                </a:moveTo>
                <a:lnTo>
                  <a:pt x="162593" y="178561"/>
                </a:lnTo>
                <a:lnTo>
                  <a:pt x="142986" y="224391"/>
                </a:lnTo>
                <a:lnTo>
                  <a:pt x="0" y="224391"/>
                </a:lnTo>
                <a:close/>
                <a:moveTo>
                  <a:pt x="107091" y="104557"/>
                </a:moveTo>
                <a:lnTo>
                  <a:pt x="193607" y="104557"/>
                </a:lnTo>
                <a:lnTo>
                  <a:pt x="174009" y="150387"/>
                </a:lnTo>
                <a:lnTo>
                  <a:pt x="81757" y="150387"/>
                </a:lnTo>
                <a:close/>
                <a:moveTo>
                  <a:pt x="486264" y="0"/>
                </a:moveTo>
                <a:lnTo>
                  <a:pt x="602929" y="164235"/>
                </a:lnTo>
                <a:lnTo>
                  <a:pt x="390159" y="328948"/>
                </a:lnTo>
                <a:lnTo>
                  <a:pt x="420759" y="224391"/>
                </a:lnTo>
                <a:lnTo>
                  <a:pt x="292619" y="224391"/>
                </a:lnTo>
                <a:lnTo>
                  <a:pt x="174520" y="224391"/>
                </a:lnTo>
                <a:lnTo>
                  <a:pt x="171651" y="224391"/>
                </a:lnTo>
                <a:lnTo>
                  <a:pt x="220421" y="104557"/>
                </a:lnTo>
                <a:lnTo>
                  <a:pt x="292619" y="104557"/>
                </a:lnTo>
                <a:lnTo>
                  <a:pt x="455663" y="104557"/>
                </a:lnTo>
                <a:close/>
              </a:path>
            </a:pathLst>
          </a:custGeom>
          <a:gradFill>
            <a:gsLst>
              <a:gs pos="0">
                <a:srgbClr val="AD0000"/>
              </a:gs>
              <a:gs pos="100000">
                <a:srgbClr val="D60000"/>
              </a:gs>
            </a:gsLst>
            <a:lin ang="2700000" scaled="1"/>
          </a:gradFill>
          <a:ln w="127000" cap="flat" cmpd="sng" algn="ctr">
            <a:noFill/>
            <a:prstDash val="solid"/>
            <a:miter lim="800000"/>
          </a:ln>
          <a:effectLst/>
        </p:spPr>
      </p:sp>
      <p:sp>
        <p:nvSpPr>
          <p:cNvPr id="21" name="PA-102235"/>
          <p:cNvSpPr/>
          <p:nvPr>
            <p:custDataLst>
              <p:tags r:id="rId8"/>
            </p:custDataLst>
          </p:nvPr>
        </p:nvSpPr>
        <p:spPr>
          <a:xfrm>
            <a:off x="8109338" y="3787943"/>
            <a:ext cx="2040584" cy="1143326"/>
          </a:xfrm>
          <a:prstGeom prst="rect">
            <a:avLst/>
          </a:prstGeom>
        </p:spPr>
        <p:txBody>
          <a:bodyPr wrap="square">
            <a:spAutoFit/>
          </a:bodyPr>
          <a:lstStyle/>
          <a:p>
            <a:pPr algn="just" defTabSz="457200">
              <a:lnSpc>
                <a:spcPct val="130000"/>
              </a:lnSpc>
              <a:defRPr/>
            </a:pPr>
            <a:r>
              <a:rPr lang="zh-CN" altLang="en-US" dirty="0">
                <a:latin typeface="+mn-ea"/>
                <a:sym typeface="+mn-lt"/>
              </a:rPr>
              <a:t>是继承优良的成功经验和优良传统的需要</a:t>
            </a:r>
          </a:p>
        </p:txBody>
      </p:sp>
      <p:sp>
        <p:nvSpPr>
          <p:cNvPr id="22" name="PA-102236"/>
          <p:cNvSpPr>
            <a:spLocks noChangeAspect="1"/>
          </p:cNvSpPr>
          <p:nvPr>
            <p:custDataLst>
              <p:tags r:id="rId9"/>
            </p:custDataLst>
          </p:nvPr>
        </p:nvSpPr>
        <p:spPr bwMode="auto">
          <a:xfrm>
            <a:off x="8263383" y="2895462"/>
            <a:ext cx="1547216" cy="844133"/>
          </a:xfrm>
          <a:custGeom>
            <a:avLst/>
            <a:gdLst>
              <a:gd name="connsiteX0" fmla="*/ 25345 w 602929"/>
              <a:gd name="connsiteY0" fmla="*/ 178561 h 328948"/>
              <a:gd name="connsiteX1" fmla="*/ 162593 w 602929"/>
              <a:gd name="connsiteY1" fmla="*/ 178561 h 328948"/>
              <a:gd name="connsiteX2" fmla="*/ 142986 w 602929"/>
              <a:gd name="connsiteY2" fmla="*/ 224391 h 328948"/>
              <a:gd name="connsiteX3" fmla="*/ 0 w 602929"/>
              <a:gd name="connsiteY3" fmla="*/ 224391 h 328948"/>
              <a:gd name="connsiteX4" fmla="*/ 107091 w 602929"/>
              <a:gd name="connsiteY4" fmla="*/ 104557 h 328948"/>
              <a:gd name="connsiteX5" fmla="*/ 193607 w 602929"/>
              <a:gd name="connsiteY5" fmla="*/ 104557 h 328948"/>
              <a:gd name="connsiteX6" fmla="*/ 174009 w 602929"/>
              <a:gd name="connsiteY6" fmla="*/ 150387 h 328948"/>
              <a:gd name="connsiteX7" fmla="*/ 81757 w 602929"/>
              <a:gd name="connsiteY7" fmla="*/ 150387 h 328948"/>
              <a:gd name="connsiteX8" fmla="*/ 486264 w 602929"/>
              <a:gd name="connsiteY8" fmla="*/ 0 h 328948"/>
              <a:gd name="connsiteX9" fmla="*/ 602929 w 602929"/>
              <a:gd name="connsiteY9" fmla="*/ 164235 h 328948"/>
              <a:gd name="connsiteX10" fmla="*/ 390159 w 602929"/>
              <a:gd name="connsiteY10" fmla="*/ 328948 h 328948"/>
              <a:gd name="connsiteX11" fmla="*/ 420759 w 602929"/>
              <a:gd name="connsiteY11" fmla="*/ 224391 h 328948"/>
              <a:gd name="connsiteX12" fmla="*/ 292619 w 602929"/>
              <a:gd name="connsiteY12" fmla="*/ 224391 h 328948"/>
              <a:gd name="connsiteX13" fmla="*/ 174520 w 602929"/>
              <a:gd name="connsiteY13" fmla="*/ 224391 h 328948"/>
              <a:gd name="connsiteX14" fmla="*/ 171651 w 602929"/>
              <a:gd name="connsiteY14" fmla="*/ 224391 h 328948"/>
              <a:gd name="connsiteX15" fmla="*/ 220421 w 602929"/>
              <a:gd name="connsiteY15" fmla="*/ 104557 h 328948"/>
              <a:gd name="connsiteX16" fmla="*/ 292619 w 602929"/>
              <a:gd name="connsiteY16" fmla="*/ 104557 h 328948"/>
              <a:gd name="connsiteX17" fmla="*/ 455663 w 602929"/>
              <a:gd name="connsiteY17" fmla="*/ 104557 h 3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29" h="328948">
                <a:moveTo>
                  <a:pt x="25345" y="178561"/>
                </a:moveTo>
                <a:lnTo>
                  <a:pt x="162593" y="178561"/>
                </a:lnTo>
                <a:lnTo>
                  <a:pt x="142986" y="224391"/>
                </a:lnTo>
                <a:lnTo>
                  <a:pt x="0" y="224391"/>
                </a:lnTo>
                <a:close/>
                <a:moveTo>
                  <a:pt x="107091" y="104557"/>
                </a:moveTo>
                <a:lnTo>
                  <a:pt x="193607" y="104557"/>
                </a:lnTo>
                <a:lnTo>
                  <a:pt x="174009" y="150387"/>
                </a:lnTo>
                <a:lnTo>
                  <a:pt x="81757" y="150387"/>
                </a:lnTo>
                <a:close/>
                <a:moveTo>
                  <a:pt x="486264" y="0"/>
                </a:moveTo>
                <a:lnTo>
                  <a:pt x="602929" y="164235"/>
                </a:lnTo>
                <a:lnTo>
                  <a:pt x="390159" y="328948"/>
                </a:lnTo>
                <a:lnTo>
                  <a:pt x="420759" y="224391"/>
                </a:lnTo>
                <a:lnTo>
                  <a:pt x="292619" y="224391"/>
                </a:lnTo>
                <a:lnTo>
                  <a:pt x="174520" y="224391"/>
                </a:lnTo>
                <a:lnTo>
                  <a:pt x="171651" y="224391"/>
                </a:lnTo>
                <a:lnTo>
                  <a:pt x="220421" y="104557"/>
                </a:lnTo>
                <a:lnTo>
                  <a:pt x="292619" y="104557"/>
                </a:lnTo>
                <a:lnTo>
                  <a:pt x="455663" y="104557"/>
                </a:lnTo>
                <a:close/>
              </a:path>
            </a:pathLst>
          </a:custGeom>
          <a:gradFill>
            <a:gsLst>
              <a:gs pos="0">
                <a:srgbClr val="AD0000"/>
              </a:gs>
              <a:gs pos="100000">
                <a:srgbClr val="D60000"/>
              </a:gs>
            </a:gsLst>
            <a:lin ang="2700000" scaled="1"/>
          </a:gradFill>
          <a:ln w="127000" cap="flat" cmpd="sng" algn="ctr">
            <a:noFill/>
            <a:prstDash val="solid"/>
            <a:miter lim="800000"/>
          </a:ln>
          <a:effectLst/>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37"/>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a:solidFill>
                  <a:srgbClr val="C00000"/>
                </a:solidFill>
                <a:latin typeface="思源黑体 CN Heavy" panose="020B0A00000000000000" pitchFamily="34" charset="-122"/>
                <a:ea typeface="思源黑体 CN Heavy" panose="020B0A00000000000000" pitchFamily="34" charset="-122"/>
              </a:rPr>
              <a:t>国史发展脉络及学习意义</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38"/>
          <p:cNvPicPr>
            <a:picLocks noChangeAspect="1" noChangeArrowheads="1"/>
          </p:cNvPicPr>
          <p:nvPr>
            <p:custDataLst>
              <p:tags r:id="rId2"/>
            </p:custDataLst>
          </p:nvPr>
        </p:nvPicPr>
        <p:blipFill>
          <a:blip r:embed="rId19" cstate="screen">
            <a:extLst>
              <a:ext uri="{BEBA8EAE-BF5A-486C-A8C5-ECC9F3942E4B}">
                <a14:imgProps xmlns:a14="http://schemas.microsoft.com/office/drawing/2010/main">
                  <a14:imgLayer r:embed="rId20">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27" name="PA-102239"/>
          <p:cNvSpPr/>
          <p:nvPr>
            <p:custDataLst>
              <p:tags r:id="rId3"/>
            </p:custDataLst>
          </p:nvPr>
        </p:nvSpPr>
        <p:spPr>
          <a:xfrm>
            <a:off x="1133375" y="1421558"/>
            <a:ext cx="4264526" cy="523220"/>
          </a:xfrm>
          <a:prstGeom prst="rect">
            <a:avLst/>
          </a:prstGeom>
        </p:spPr>
        <p:txBody>
          <a:bodyPr wrap="square">
            <a:spAutoFit/>
          </a:bodyPr>
          <a:lstStyle/>
          <a:p>
            <a:pPr algn="just"/>
            <a:r>
              <a:rPr lang="zh-CN" altLang="en-US" sz="2800" b="1" spc="300" dirty="0">
                <a:solidFill>
                  <a:srgbClr val="B50C1D"/>
                </a:solidFill>
                <a:latin typeface="字魂73号-江南手书" panose="00000500000000000000" pitchFamily="2" charset="-122"/>
                <a:ea typeface="字魂73号-江南手书" panose="00000500000000000000" pitchFamily="2" charset="-122"/>
              </a:rPr>
              <a:t>站起来  富起来 强起来</a:t>
            </a:r>
          </a:p>
        </p:txBody>
      </p:sp>
      <p:cxnSp>
        <p:nvCxnSpPr>
          <p:cNvPr id="29" name="PA-102240"/>
          <p:cNvCxnSpPr/>
          <p:nvPr>
            <p:custDataLst>
              <p:tags r:id="rId4"/>
            </p:custDataLst>
          </p:nvPr>
        </p:nvCxnSpPr>
        <p:spPr>
          <a:xfrm>
            <a:off x="1227875" y="2457340"/>
            <a:ext cx="0" cy="3472120"/>
          </a:xfrm>
          <a:prstGeom prst="straightConnector1">
            <a:avLst/>
          </a:prstGeom>
          <a:ln w="25400">
            <a:solidFill>
              <a:srgbClr val="FF9500"/>
            </a:solidFill>
            <a:headEnd type="none" w="sm" len="sm"/>
            <a:tailEnd type="oval"/>
          </a:ln>
        </p:spPr>
        <p:style>
          <a:lnRef idx="1">
            <a:schemeClr val="accent1"/>
          </a:lnRef>
          <a:fillRef idx="0">
            <a:schemeClr val="accent1"/>
          </a:fillRef>
          <a:effectRef idx="0">
            <a:schemeClr val="accent1"/>
          </a:effectRef>
          <a:fontRef idx="minor">
            <a:schemeClr val="tx1"/>
          </a:fontRef>
        </p:style>
      </p:cxnSp>
      <p:sp>
        <p:nvSpPr>
          <p:cNvPr id="30" name="PA-102241"/>
          <p:cNvSpPr>
            <a:spLocks noChangeAspect="1"/>
          </p:cNvSpPr>
          <p:nvPr>
            <p:custDataLst>
              <p:tags r:id="rId5"/>
            </p:custDataLst>
          </p:nvPr>
        </p:nvSpPr>
        <p:spPr>
          <a:xfrm>
            <a:off x="1133375" y="2827090"/>
            <a:ext cx="189000" cy="189000"/>
          </a:xfrm>
          <a:prstGeom prst="ellipse">
            <a:avLst/>
          </a:prstGeom>
          <a:solidFill>
            <a:srgbClr val="C00000"/>
          </a:solidFill>
          <a:ln w="50800">
            <a:solidFill>
              <a:srgbClr val="FFF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思源黑体 CN Bold" panose="020B0800000000000000" pitchFamily="34" charset="-122"/>
              <a:ea typeface="思源黑体 CN Bold" panose="020B0800000000000000" pitchFamily="34" charset="-122"/>
            </a:endParaRPr>
          </a:p>
        </p:txBody>
      </p:sp>
      <p:sp>
        <p:nvSpPr>
          <p:cNvPr id="31" name="PA-102242"/>
          <p:cNvSpPr/>
          <p:nvPr>
            <p:custDataLst>
              <p:tags r:id="rId6"/>
            </p:custDataLst>
          </p:nvPr>
        </p:nvSpPr>
        <p:spPr>
          <a:xfrm>
            <a:off x="1661201" y="2719090"/>
            <a:ext cx="2228836" cy="405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思源黑体 CN Bold" panose="020B0800000000000000" pitchFamily="34" charset="-122"/>
                <a:ea typeface="思源黑体 CN Bold" panose="020B0800000000000000" pitchFamily="34" charset="-122"/>
                <a:cs typeface="Times New Roman" panose="02020603050405020304" pitchFamily="18" charset="0"/>
              </a:rPr>
              <a:t>中华人民共和国建立</a:t>
            </a:r>
          </a:p>
        </p:txBody>
      </p:sp>
      <p:sp>
        <p:nvSpPr>
          <p:cNvPr id="32" name="PA-102243"/>
          <p:cNvSpPr/>
          <p:nvPr>
            <p:custDataLst>
              <p:tags r:id="rId7"/>
            </p:custDataLst>
          </p:nvPr>
        </p:nvSpPr>
        <p:spPr>
          <a:xfrm>
            <a:off x="3984536" y="2552427"/>
            <a:ext cx="6979589" cy="1143326"/>
          </a:xfrm>
          <a:prstGeom prst="rect">
            <a:avLst/>
          </a:prstGeom>
        </p:spPr>
        <p:txBody>
          <a:bodyPr wrap="square">
            <a:spAutoFit/>
          </a:bodyPr>
          <a:lstStyle/>
          <a:p>
            <a:pPr algn="just" defTabSz="457200">
              <a:lnSpc>
                <a:spcPct val="130000"/>
              </a:lnSpc>
            </a:pPr>
            <a:r>
              <a:rPr lang="en-US" altLang="zh-CN" dirty="0">
                <a:latin typeface="+mn-ea"/>
              </a:rPr>
              <a:t>1949</a:t>
            </a:r>
            <a:r>
              <a:rPr lang="zh-CN" altLang="en-US" dirty="0">
                <a:latin typeface="+mn-ea"/>
              </a:rPr>
              <a:t>年</a:t>
            </a:r>
            <a:r>
              <a:rPr lang="en-US" altLang="zh-CN" dirty="0">
                <a:latin typeface="+mn-ea"/>
              </a:rPr>
              <a:t>10</a:t>
            </a:r>
            <a:r>
              <a:rPr lang="zh-CN" altLang="en-US" dirty="0">
                <a:latin typeface="+mn-ea"/>
              </a:rPr>
              <a:t>月</a:t>
            </a:r>
            <a:r>
              <a:rPr lang="en-US" altLang="zh-CN" dirty="0">
                <a:latin typeface="+mn-ea"/>
              </a:rPr>
              <a:t>1</a:t>
            </a:r>
            <a:r>
              <a:rPr lang="zh-CN" altLang="en-US" dirty="0">
                <a:latin typeface="+mn-ea"/>
              </a:rPr>
              <a:t>日，在北京天安门广场举行开国大典，毛泽东在天安门城楼上宣告中华人民共和国中央人民政府成立，中华人民共和国正式成立。</a:t>
            </a:r>
          </a:p>
        </p:txBody>
      </p:sp>
      <p:sp>
        <p:nvSpPr>
          <p:cNvPr id="33" name="PA-102244"/>
          <p:cNvSpPr>
            <a:spLocks noChangeAspect="1"/>
          </p:cNvSpPr>
          <p:nvPr>
            <p:custDataLst>
              <p:tags r:id="rId8"/>
            </p:custDataLst>
          </p:nvPr>
        </p:nvSpPr>
        <p:spPr>
          <a:xfrm>
            <a:off x="1133375" y="3958005"/>
            <a:ext cx="189000" cy="189000"/>
          </a:xfrm>
          <a:prstGeom prst="ellipse">
            <a:avLst/>
          </a:prstGeom>
          <a:solidFill>
            <a:srgbClr val="C00000"/>
          </a:solidFill>
          <a:ln w="50800">
            <a:solidFill>
              <a:srgbClr val="FFF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思源黑体 CN Bold" panose="020B0800000000000000" pitchFamily="34" charset="-122"/>
              <a:ea typeface="思源黑体 CN Bold" panose="020B0800000000000000" pitchFamily="34" charset="-122"/>
            </a:endParaRPr>
          </a:p>
        </p:txBody>
      </p:sp>
      <p:sp>
        <p:nvSpPr>
          <p:cNvPr id="34" name="PA-102245"/>
          <p:cNvSpPr/>
          <p:nvPr>
            <p:custDataLst>
              <p:tags r:id="rId9"/>
            </p:custDataLst>
          </p:nvPr>
        </p:nvSpPr>
        <p:spPr>
          <a:xfrm>
            <a:off x="1661202" y="3850005"/>
            <a:ext cx="2228836" cy="405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b="1" dirty="0">
                <a:latin typeface="思源黑体 CN Bold" panose="020B0800000000000000" pitchFamily="34" charset="-122"/>
                <a:ea typeface="思源黑体 CN Bold" panose="020B0800000000000000" pitchFamily="34" charset="-122"/>
                <a:cs typeface="Times New Roman" panose="02020603050405020304" pitchFamily="18" charset="0"/>
              </a:rPr>
              <a:t>改革开放的新时期</a:t>
            </a:r>
          </a:p>
        </p:txBody>
      </p:sp>
      <p:cxnSp>
        <p:nvCxnSpPr>
          <p:cNvPr id="35" name="PA-102246"/>
          <p:cNvCxnSpPr>
            <a:stCxn id="30" idx="6"/>
            <a:endCxn id="31" idx="1"/>
          </p:cNvCxnSpPr>
          <p:nvPr>
            <p:custDataLst>
              <p:tags r:id="rId10"/>
            </p:custDataLst>
          </p:nvPr>
        </p:nvCxnSpPr>
        <p:spPr>
          <a:xfrm>
            <a:off x="1322375" y="2921590"/>
            <a:ext cx="338826" cy="0"/>
          </a:xfrm>
          <a:prstGeom prst="straightConnector1">
            <a:avLst/>
          </a:prstGeom>
          <a:ln w="12700">
            <a:solidFill>
              <a:srgbClr val="FF95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PA-102247"/>
          <p:cNvCxnSpPr/>
          <p:nvPr>
            <p:custDataLst>
              <p:tags r:id="rId11"/>
            </p:custDataLst>
          </p:nvPr>
        </p:nvCxnSpPr>
        <p:spPr>
          <a:xfrm>
            <a:off x="1322376" y="4052505"/>
            <a:ext cx="338827" cy="0"/>
          </a:xfrm>
          <a:prstGeom prst="straightConnector1">
            <a:avLst/>
          </a:prstGeom>
          <a:ln w="12700">
            <a:solidFill>
              <a:srgbClr val="FF95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PA-102248"/>
          <p:cNvSpPr/>
          <p:nvPr>
            <p:custDataLst>
              <p:tags r:id="rId12"/>
            </p:custDataLst>
          </p:nvPr>
        </p:nvSpPr>
        <p:spPr>
          <a:xfrm>
            <a:off x="3984530" y="3790253"/>
            <a:ext cx="6979588" cy="1143326"/>
          </a:xfrm>
          <a:prstGeom prst="rect">
            <a:avLst/>
          </a:prstGeom>
        </p:spPr>
        <p:txBody>
          <a:bodyPr wrap="square">
            <a:spAutoFit/>
          </a:bodyPr>
          <a:lstStyle/>
          <a:p>
            <a:pPr algn="just" defTabSz="457200">
              <a:lnSpc>
                <a:spcPct val="130000"/>
              </a:lnSpc>
            </a:pPr>
            <a:r>
              <a:rPr lang="en-US" altLang="zh-CN" dirty="0">
                <a:latin typeface="+mn-ea"/>
              </a:rPr>
              <a:t>1979</a:t>
            </a:r>
            <a:r>
              <a:rPr lang="zh-CN" altLang="en-US" dirty="0">
                <a:latin typeface="+mn-ea"/>
              </a:rPr>
              <a:t>年，在中共中央指导下，全国农村逐步开始实行以家庭联产承包为主的责任制，即“分田包产到户，自负盈亏”。</a:t>
            </a:r>
            <a:r>
              <a:rPr lang="en-US" altLang="zh-CN" dirty="0">
                <a:latin typeface="+mn-ea"/>
              </a:rPr>
              <a:t>1979</a:t>
            </a:r>
            <a:r>
              <a:rPr lang="zh-CN" altLang="en-US" dirty="0">
                <a:latin typeface="+mn-ea"/>
              </a:rPr>
              <a:t>年</a:t>
            </a:r>
            <a:r>
              <a:rPr lang="en-US" altLang="zh-CN" dirty="0">
                <a:latin typeface="+mn-ea"/>
              </a:rPr>
              <a:t>7</a:t>
            </a:r>
            <a:r>
              <a:rPr lang="zh-CN" altLang="en-US" dirty="0">
                <a:latin typeface="+mn-ea"/>
              </a:rPr>
              <a:t>月</a:t>
            </a:r>
            <a:r>
              <a:rPr lang="en-US" altLang="zh-CN" dirty="0">
                <a:latin typeface="+mn-ea"/>
              </a:rPr>
              <a:t>15</a:t>
            </a:r>
            <a:r>
              <a:rPr lang="zh-CN" altLang="en-US" dirty="0">
                <a:latin typeface="+mn-ea"/>
              </a:rPr>
              <a:t>日中共中央、国务院决定在深圳、珠海、汕头和厦门试办经济特区。</a:t>
            </a:r>
          </a:p>
        </p:txBody>
      </p:sp>
      <p:sp>
        <p:nvSpPr>
          <p:cNvPr id="38" name="PA-102249"/>
          <p:cNvSpPr>
            <a:spLocks noChangeAspect="1"/>
          </p:cNvSpPr>
          <p:nvPr>
            <p:custDataLst>
              <p:tags r:id="rId13"/>
            </p:custDataLst>
          </p:nvPr>
        </p:nvSpPr>
        <p:spPr>
          <a:xfrm>
            <a:off x="1133380" y="5193275"/>
            <a:ext cx="189000" cy="189000"/>
          </a:xfrm>
          <a:prstGeom prst="ellipse">
            <a:avLst/>
          </a:prstGeom>
          <a:solidFill>
            <a:srgbClr val="C00000"/>
          </a:solidFill>
          <a:ln w="50800">
            <a:solidFill>
              <a:srgbClr val="FFF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思源黑体 CN Bold" panose="020B0800000000000000" pitchFamily="34" charset="-122"/>
              <a:ea typeface="思源黑体 CN Bold" panose="020B0800000000000000" pitchFamily="34" charset="-122"/>
            </a:endParaRPr>
          </a:p>
        </p:txBody>
      </p:sp>
      <p:sp>
        <p:nvSpPr>
          <p:cNvPr id="39" name="PA-102250"/>
          <p:cNvSpPr/>
          <p:nvPr>
            <p:custDataLst>
              <p:tags r:id="rId14"/>
            </p:custDataLst>
          </p:nvPr>
        </p:nvSpPr>
        <p:spPr>
          <a:xfrm>
            <a:off x="1661206" y="5085275"/>
            <a:ext cx="2228836" cy="405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500" b="1" dirty="0">
                <a:latin typeface="思源黑体 CN Bold" panose="020B0800000000000000" pitchFamily="34" charset="-122"/>
                <a:ea typeface="思源黑体 CN Bold" panose="020B0800000000000000" pitchFamily="34" charset="-122"/>
                <a:cs typeface="Times New Roman" panose="02020603050405020304" pitchFamily="18" charset="0"/>
              </a:rPr>
              <a:t>中国进入新时代</a:t>
            </a:r>
          </a:p>
        </p:txBody>
      </p:sp>
      <p:cxnSp>
        <p:nvCxnSpPr>
          <p:cNvPr id="40" name="PA-102251"/>
          <p:cNvCxnSpPr/>
          <p:nvPr>
            <p:custDataLst>
              <p:tags r:id="rId15"/>
            </p:custDataLst>
          </p:nvPr>
        </p:nvCxnSpPr>
        <p:spPr>
          <a:xfrm>
            <a:off x="1322381" y="5287775"/>
            <a:ext cx="338827" cy="0"/>
          </a:xfrm>
          <a:prstGeom prst="straightConnector1">
            <a:avLst/>
          </a:prstGeom>
          <a:ln w="12700">
            <a:solidFill>
              <a:srgbClr val="FF95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PA-102252"/>
          <p:cNvSpPr/>
          <p:nvPr>
            <p:custDataLst>
              <p:tags r:id="rId16"/>
            </p:custDataLst>
          </p:nvPr>
        </p:nvSpPr>
        <p:spPr>
          <a:xfrm>
            <a:off x="3984536" y="4997963"/>
            <a:ext cx="6979582" cy="783228"/>
          </a:xfrm>
          <a:prstGeom prst="rect">
            <a:avLst/>
          </a:prstGeom>
        </p:spPr>
        <p:txBody>
          <a:bodyPr wrap="square">
            <a:spAutoFit/>
          </a:bodyPr>
          <a:lstStyle/>
          <a:p>
            <a:pPr algn="just" defTabSz="457200">
              <a:lnSpc>
                <a:spcPct val="130000"/>
              </a:lnSpc>
            </a:pPr>
            <a:r>
              <a:rPr lang="zh-CN" altLang="en-US" dirty="0">
                <a:latin typeface="+mn-ea"/>
              </a:rPr>
              <a:t>党的十九大报告指出：“经过长期努力，中国特色社会主义进入了新时代，这是我国发展新的历史方位。”</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1500"/>
                                        <p:tgtEl>
                                          <p:spTgt spid="29"/>
                                        </p:tgtEl>
                                      </p:cBhvr>
                                    </p:animEffect>
                                  </p:childTnLst>
                                </p:cTn>
                              </p:par>
                              <p:par>
                                <p:cTn id="13" presetID="49" presetClass="entr" presetSubtype="0" decel="10000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 calcmode="lin" valueType="num">
                                      <p:cBhvr>
                                        <p:cTn id="17" dur="1000" fill="hold"/>
                                        <p:tgtEl>
                                          <p:spTgt spid="30"/>
                                        </p:tgtEl>
                                        <p:attrNameLst>
                                          <p:attrName>style.rotation</p:attrName>
                                        </p:attrNameLst>
                                      </p:cBhvr>
                                      <p:tavLst>
                                        <p:tav tm="0">
                                          <p:val>
                                            <p:fltVal val="360"/>
                                          </p:val>
                                        </p:tav>
                                        <p:tav tm="100000">
                                          <p:val>
                                            <p:fltVal val="0"/>
                                          </p:val>
                                        </p:tav>
                                      </p:tavLst>
                                    </p:anim>
                                    <p:animEffect transition="in" filter="fade">
                                      <p:cBhvr>
                                        <p:cTn id="18" dur="1000"/>
                                        <p:tgtEl>
                                          <p:spTgt spid="30"/>
                                        </p:tgtEl>
                                      </p:cBhvr>
                                    </p:animEffect>
                                  </p:childTnLst>
                                </p:cTn>
                              </p:par>
                              <p:par>
                                <p:cTn id="19" presetID="49" presetClass="entr" presetSubtype="0" decel="100000"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 calcmode="lin" valueType="num">
                                      <p:cBhvr>
                                        <p:cTn id="23" dur="1000" fill="hold"/>
                                        <p:tgtEl>
                                          <p:spTgt spid="33"/>
                                        </p:tgtEl>
                                        <p:attrNameLst>
                                          <p:attrName>style.rotation</p:attrName>
                                        </p:attrNameLst>
                                      </p:cBhvr>
                                      <p:tavLst>
                                        <p:tav tm="0">
                                          <p:val>
                                            <p:fltVal val="360"/>
                                          </p:val>
                                        </p:tav>
                                        <p:tav tm="100000">
                                          <p:val>
                                            <p:fltVal val="0"/>
                                          </p:val>
                                        </p:tav>
                                      </p:tavLst>
                                    </p:anim>
                                    <p:animEffect transition="in" filter="fade">
                                      <p:cBhvr>
                                        <p:cTn id="24" dur="1000"/>
                                        <p:tgtEl>
                                          <p:spTgt spid="33"/>
                                        </p:tgtEl>
                                      </p:cBhvr>
                                    </p:animEffect>
                                  </p:childTnLst>
                                </p:cTn>
                              </p:par>
                              <p:par>
                                <p:cTn id="25" presetID="49" presetClass="entr" presetSubtype="0" decel="100000" fill="hold" grpId="0" nodeType="withEffect">
                                  <p:stCondLst>
                                    <p:cond delay="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fltVal val="0"/>
                                          </p:val>
                                        </p:tav>
                                        <p:tav tm="100000">
                                          <p:val>
                                            <p:strVal val="#ppt_w"/>
                                          </p:val>
                                        </p:tav>
                                      </p:tavLst>
                                    </p:anim>
                                    <p:anim calcmode="lin" valueType="num">
                                      <p:cBhvr>
                                        <p:cTn id="28" dur="1000" fill="hold"/>
                                        <p:tgtEl>
                                          <p:spTgt spid="38"/>
                                        </p:tgtEl>
                                        <p:attrNameLst>
                                          <p:attrName>ppt_h</p:attrName>
                                        </p:attrNameLst>
                                      </p:cBhvr>
                                      <p:tavLst>
                                        <p:tav tm="0">
                                          <p:val>
                                            <p:fltVal val="0"/>
                                          </p:val>
                                        </p:tav>
                                        <p:tav tm="100000">
                                          <p:val>
                                            <p:strVal val="#ppt_h"/>
                                          </p:val>
                                        </p:tav>
                                      </p:tavLst>
                                    </p:anim>
                                    <p:anim calcmode="lin" valueType="num">
                                      <p:cBhvr>
                                        <p:cTn id="29" dur="1000" fill="hold"/>
                                        <p:tgtEl>
                                          <p:spTgt spid="38"/>
                                        </p:tgtEl>
                                        <p:attrNameLst>
                                          <p:attrName>style.rotation</p:attrName>
                                        </p:attrNameLst>
                                      </p:cBhvr>
                                      <p:tavLst>
                                        <p:tav tm="0">
                                          <p:val>
                                            <p:fltVal val="360"/>
                                          </p:val>
                                        </p:tav>
                                        <p:tav tm="100000">
                                          <p:val>
                                            <p:fltVal val="0"/>
                                          </p:val>
                                        </p:tav>
                                      </p:tavLst>
                                    </p:anim>
                                    <p:animEffect transition="in" filter="fade">
                                      <p:cBhvr>
                                        <p:cTn id="30" dur="1000"/>
                                        <p:tgtEl>
                                          <p:spTgt spid="38"/>
                                        </p:tgtEl>
                                      </p:cBhvr>
                                    </p:animEffect>
                                  </p:childTnLst>
                                </p:cTn>
                              </p:par>
                              <p:par>
                                <p:cTn id="31" presetID="22" presetClass="entr" presetSubtype="8" fill="hold" nodeType="withEffect">
                                  <p:stCondLst>
                                    <p:cond delay="100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par>
                                <p:cTn id="34" presetID="22" presetClass="entr" presetSubtype="8" fill="hold" nodeType="withEffect">
                                  <p:stCondLst>
                                    <p:cond delay="100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22" presetClass="entr" presetSubtype="8" fill="hold" nodeType="withEffect">
                                  <p:stCondLst>
                                    <p:cond delay="100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1000"/>
                                        <p:tgtEl>
                                          <p:spTgt spid="31"/>
                                        </p:tgtEl>
                                      </p:cBhvr>
                                    </p:animEffect>
                                  </p:childTnLst>
                                </p:cTn>
                              </p:par>
                              <p:par>
                                <p:cTn id="43" presetID="22" presetClass="entr" presetSubtype="8" fill="hold" grpId="0" nodeType="withEffect">
                                  <p:stCondLst>
                                    <p:cond delay="100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par>
                                <p:cTn id="46" presetID="22" presetClass="entr" presetSubtype="8" fill="hold" grpId="0" nodeType="withEffect">
                                  <p:stCondLst>
                                    <p:cond delay="100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1000"/>
                                        <p:tgtEl>
                                          <p:spTgt spid="39"/>
                                        </p:tgtEl>
                                      </p:cBhvr>
                                    </p:animEffect>
                                  </p:childTnLst>
                                </p:cTn>
                              </p:par>
                              <p:par>
                                <p:cTn id="49" presetID="31" presetClass="entr" presetSubtype="0" fill="hold" grpId="0" nodeType="withEffect">
                                  <p:stCondLst>
                                    <p:cond delay="1000"/>
                                  </p:stCondLst>
                                  <p:iterate type="lt">
                                    <p:tmPct val="926"/>
                                  </p:iterate>
                                  <p:childTnLst>
                                    <p:set>
                                      <p:cBhvr>
                                        <p:cTn id="50" dur="1" fill="hold">
                                          <p:stCondLst>
                                            <p:cond delay="0"/>
                                          </p:stCondLst>
                                        </p:cTn>
                                        <p:tgtEl>
                                          <p:spTgt spid="32"/>
                                        </p:tgtEl>
                                        <p:attrNameLst>
                                          <p:attrName>style.visibility</p:attrName>
                                        </p:attrNameLst>
                                      </p:cBhvr>
                                      <p:to>
                                        <p:strVal val="visible"/>
                                      </p:to>
                                    </p:set>
                                    <p:anim calcmode="lin" valueType="num">
                                      <p:cBhvr>
                                        <p:cTn id="51" dur="750" fill="hold"/>
                                        <p:tgtEl>
                                          <p:spTgt spid="32"/>
                                        </p:tgtEl>
                                        <p:attrNameLst>
                                          <p:attrName>ppt_w</p:attrName>
                                        </p:attrNameLst>
                                      </p:cBhvr>
                                      <p:tavLst>
                                        <p:tav tm="0">
                                          <p:val>
                                            <p:fltVal val="0"/>
                                          </p:val>
                                        </p:tav>
                                        <p:tav tm="100000">
                                          <p:val>
                                            <p:strVal val="#ppt_w"/>
                                          </p:val>
                                        </p:tav>
                                      </p:tavLst>
                                    </p:anim>
                                    <p:anim calcmode="lin" valueType="num">
                                      <p:cBhvr>
                                        <p:cTn id="52" dur="750" fill="hold"/>
                                        <p:tgtEl>
                                          <p:spTgt spid="32"/>
                                        </p:tgtEl>
                                        <p:attrNameLst>
                                          <p:attrName>ppt_h</p:attrName>
                                        </p:attrNameLst>
                                      </p:cBhvr>
                                      <p:tavLst>
                                        <p:tav tm="0">
                                          <p:val>
                                            <p:fltVal val="0"/>
                                          </p:val>
                                        </p:tav>
                                        <p:tav tm="100000">
                                          <p:val>
                                            <p:strVal val="#ppt_h"/>
                                          </p:val>
                                        </p:tav>
                                      </p:tavLst>
                                    </p:anim>
                                    <p:anim calcmode="lin" valueType="num">
                                      <p:cBhvr>
                                        <p:cTn id="53" dur="750" fill="hold"/>
                                        <p:tgtEl>
                                          <p:spTgt spid="32"/>
                                        </p:tgtEl>
                                        <p:attrNameLst>
                                          <p:attrName>style.rotation</p:attrName>
                                        </p:attrNameLst>
                                      </p:cBhvr>
                                      <p:tavLst>
                                        <p:tav tm="0">
                                          <p:val>
                                            <p:fltVal val="90"/>
                                          </p:val>
                                        </p:tav>
                                        <p:tav tm="100000">
                                          <p:val>
                                            <p:fltVal val="0"/>
                                          </p:val>
                                        </p:tav>
                                      </p:tavLst>
                                    </p:anim>
                                    <p:animEffect transition="in" filter="fade">
                                      <p:cBhvr>
                                        <p:cTn id="54" dur="750"/>
                                        <p:tgtEl>
                                          <p:spTgt spid="32"/>
                                        </p:tgtEl>
                                      </p:cBhvr>
                                    </p:animEffect>
                                  </p:childTnLst>
                                </p:cTn>
                              </p:par>
                              <p:par>
                                <p:cTn id="55" presetID="31" presetClass="entr" presetSubtype="0" fill="hold" grpId="0" nodeType="withEffect">
                                  <p:stCondLst>
                                    <p:cond delay="1000"/>
                                  </p:stCondLst>
                                  <p:iterate type="lt">
                                    <p:tmPct val="327"/>
                                  </p:iterate>
                                  <p:childTnLst>
                                    <p:set>
                                      <p:cBhvr>
                                        <p:cTn id="56" dur="1" fill="hold">
                                          <p:stCondLst>
                                            <p:cond delay="0"/>
                                          </p:stCondLst>
                                        </p:cTn>
                                        <p:tgtEl>
                                          <p:spTgt spid="37"/>
                                        </p:tgtEl>
                                        <p:attrNameLst>
                                          <p:attrName>style.visibility</p:attrName>
                                        </p:attrNameLst>
                                      </p:cBhvr>
                                      <p:to>
                                        <p:strVal val="visible"/>
                                      </p:to>
                                    </p:set>
                                    <p:anim calcmode="lin" valueType="num">
                                      <p:cBhvr>
                                        <p:cTn id="57" dur="750" fill="hold"/>
                                        <p:tgtEl>
                                          <p:spTgt spid="37"/>
                                        </p:tgtEl>
                                        <p:attrNameLst>
                                          <p:attrName>ppt_w</p:attrName>
                                        </p:attrNameLst>
                                      </p:cBhvr>
                                      <p:tavLst>
                                        <p:tav tm="0">
                                          <p:val>
                                            <p:fltVal val="0"/>
                                          </p:val>
                                        </p:tav>
                                        <p:tav tm="100000">
                                          <p:val>
                                            <p:strVal val="#ppt_w"/>
                                          </p:val>
                                        </p:tav>
                                      </p:tavLst>
                                    </p:anim>
                                    <p:anim calcmode="lin" valueType="num">
                                      <p:cBhvr>
                                        <p:cTn id="58" dur="750" fill="hold"/>
                                        <p:tgtEl>
                                          <p:spTgt spid="37"/>
                                        </p:tgtEl>
                                        <p:attrNameLst>
                                          <p:attrName>ppt_h</p:attrName>
                                        </p:attrNameLst>
                                      </p:cBhvr>
                                      <p:tavLst>
                                        <p:tav tm="0">
                                          <p:val>
                                            <p:fltVal val="0"/>
                                          </p:val>
                                        </p:tav>
                                        <p:tav tm="100000">
                                          <p:val>
                                            <p:strVal val="#ppt_h"/>
                                          </p:val>
                                        </p:tav>
                                      </p:tavLst>
                                    </p:anim>
                                    <p:anim calcmode="lin" valueType="num">
                                      <p:cBhvr>
                                        <p:cTn id="59" dur="750" fill="hold"/>
                                        <p:tgtEl>
                                          <p:spTgt spid="37"/>
                                        </p:tgtEl>
                                        <p:attrNameLst>
                                          <p:attrName>style.rotation</p:attrName>
                                        </p:attrNameLst>
                                      </p:cBhvr>
                                      <p:tavLst>
                                        <p:tav tm="0">
                                          <p:val>
                                            <p:fltVal val="90"/>
                                          </p:val>
                                        </p:tav>
                                        <p:tav tm="100000">
                                          <p:val>
                                            <p:fltVal val="0"/>
                                          </p:val>
                                        </p:tav>
                                      </p:tavLst>
                                    </p:anim>
                                    <p:animEffect transition="in" filter="fade">
                                      <p:cBhvr>
                                        <p:cTn id="60" dur="750"/>
                                        <p:tgtEl>
                                          <p:spTgt spid="37"/>
                                        </p:tgtEl>
                                      </p:cBhvr>
                                    </p:animEffect>
                                  </p:childTnLst>
                                </p:cTn>
                              </p:par>
                              <p:par>
                                <p:cTn id="61" presetID="31" presetClass="entr" presetSubtype="0" fill="hold" grpId="0" nodeType="withEffect">
                                  <p:stCondLst>
                                    <p:cond delay="1000"/>
                                  </p:stCondLst>
                                  <p:iterate type="lt">
                                    <p:tmPct val="245"/>
                                  </p:iterate>
                                  <p:childTnLst>
                                    <p:set>
                                      <p:cBhvr>
                                        <p:cTn id="62" dur="1" fill="hold">
                                          <p:stCondLst>
                                            <p:cond delay="0"/>
                                          </p:stCondLst>
                                        </p:cTn>
                                        <p:tgtEl>
                                          <p:spTgt spid="41"/>
                                        </p:tgtEl>
                                        <p:attrNameLst>
                                          <p:attrName>style.visibility</p:attrName>
                                        </p:attrNameLst>
                                      </p:cBhvr>
                                      <p:to>
                                        <p:strVal val="visible"/>
                                      </p:to>
                                    </p:set>
                                    <p:anim calcmode="lin" valueType="num">
                                      <p:cBhvr>
                                        <p:cTn id="63" dur="750" fill="hold"/>
                                        <p:tgtEl>
                                          <p:spTgt spid="41"/>
                                        </p:tgtEl>
                                        <p:attrNameLst>
                                          <p:attrName>ppt_w</p:attrName>
                                        </p:attrNameLst>
                                      </p:cBhvr>
                                      <p:tavLst>
                                        <p:tav tm="0">
                                          <p:val>
                                            <p:fltVal val="0"/>
                                          </p:val>
                                        </p:tav>
                                        <p:tav tm="100000">
                                          <p:val>
                                            <p:strVal val="#ppt_w"/>
                                          </p:val>
                                        </p:tav>
                                      </p:tavLst>
                                    </p:anim>
                                    <p:anim calcmode="lin" valueType="num">
                                      <p:cBhvr>
                                        <p:cTn id="64" dur="750" fill="hold"/>
                                        <p:tgtEl>
                                          <p:spTgt spid="41"/>
                                        </p:tgtEl>
                                        <p:attrNameLst>
                                          <p:attrName>ppt_h</p:attrName>
                                        </p:attrNameLst>
                                      </p:cBhvr>
                                      <p:tavLst>
                                        <p:tav tm="0">
                                          <p:val>
                                            <p:fltVal val="0"/>
                                          </p:val>
                                        </p:tav>
                                        <p:tav tm="100000">
                                          <p:val>
                                            <p:strVal val="#ppt_h"/>
                                          </p:val>
                                        </p:tav>
                                      </p:tavLst>
                                    </p:anim>
                                    <p:anim calcmode="lin" valueType="num">
                                      <p:cBhvr>
                                        <p:cTn id="65" dur="750" fill="hold"/>
                                        <p:tgtEl>
                                          <p:spTgt spid="41"/>
                                        </p:tgtEl>
                                        <p:attrNameLst>
                                          <p:attrName>style.rotation</p:attrName>
                                        </p:attrNameLst>
                                      </p:cBhvr>
                                      <p:tavLst>
                                        <p:tav tm="0">
                                          <p:val>
                                            <p:fltVal val="90"/>
                                          </p:val>
                                        </p:tav>
                                        <p:tav tm="100000">
                                          <p:val>
                                            <p:fltVal val="0"/>
                                          </p:val>
                                        </p:tav>
                                      </p:tavLst>
                                    </p:anim>
                                    <p:animEffect transition="in" filter="fade">
                                      <p:cBhvr>
                                        <p:cTn id="6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P spid="32" grpId="0"/>
      <p:bldP spid="33" grpId="0" animBg="1"/>
      <p:bldP spid="34" grpId="0" animBg="1"/>
      <p:bldP spid="37" grpId="0"/>
      <p:bldP spid="38" grpId="0" animBg="1"/>
      <p:bldP spid="39"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53"/>
          <p:cNvSpPr txBox="1"/>
          <p:nvPr>
            <p:custDataLst>
              <p:tags r:id="rId1"/>
            </p:custDataLst>
          </p:nvPr>
        </p:nvSpPr>
        <p:spPr>
          <a:xfrm>
            <a:off x="1001294" y="469942"/>
            <a:ext cx="8035697" cy="461665"/>
          </a:xfrm>
          <a:prstGeom prst="rect">
            <a:avLst/>
          </a:prstGeom>
          <a:noFill/>
        </p:spPr>
        <p:txBody>
          <a:bodyPr wrap="square" rtlCol="0">
            <a:spAutoFit/>
          </a:bodyPr>
          <a:lstStyle/>
          <a:p>
            <a:r>
              <a:rPr lang="zh-CN" altLang="en-US" sz="2400">
                <a:solidFill>
                  <a:srgbClr val="C00000"/>
                </a:solidFill>
                <a:latin typeface="思源黑体 CN Heavy" panose="020B0A00000000000000" pitchFamily="34" charset="-122"/>
                <a:ea typeface="思源黑体 CN Heavy" panose="020B0A00000000000000" pitchFamily="34" charset="-122"/>
              </a:rPr>
              <a:t>国史发展脉络及学习意义</a:t>
            </a:r>
            <a:endParaRPr lang="zh-CN" altLang="en-US" sz="2400" dirty="0">
              <a:solidFill>
                <a:srgbClr val="C00000"/>
              </a:solidFill>
              <a:latin typeface="思源黑体 CN Heavy" panose="020B0A00000000000000" pitchFamily="34" charset="-122"/>
              <a:ea typeface="思源黑体 CN Heavy" panose="020B0A00000000000000" pitchFamily="34" charset="-122"/>
            </a:endParaRPr>
          </a:p>
        </p:txBody>
      </p:sp>
      <p:pic>
        <p:nvPicPr>
          <p:cNvPr id="5" name="PA-102254"/>
          <p:cNvPicPr>
            <a:picLocks noChangeAspect="1" noChangeArrowheads="1"/>
          </p:cNvPicPr>
          <p:nvPr>
            <p:custDataLst>
              <p:tags r:id="rId2"/>
            </p:custDataLst>
          </p:nvPr>
        </p:nvPicPr>
        <p:blipFill>
          <a:blip r:embed="rId22" cstate="screen">
            <a:extLst>
              <a:ext uri="{BEBA8EAE-BF5A-486C-A8C5-ECC9F3942E4B}">
                <a14:imgProps xmlns:a14="http://schemas.microsoft.com/office/drawing/2010/main">
                  <a14:imgLayer r:embed="rId23">
                    <a14:imgEffect>
                      <a14:saturation sat="66000"/>
                    </a14:imgEffect>
                  </a14:imgLayer>
                </a14:imgProps>
              </a:ext>
            </a:extLst>
          </a:blip>
          <a:srcRect/>
          <a:stretch>
            <a:fillRect/>
          </a:stretch>
        </p:blipFill>
        <p:spPr bwMode="auto">
          <a:xfrm>
            <a:off x="277491" y="272059"/>
            <a:ext cx="855884" cy="659548"/>
          </a:xfrm>
          <a:prstGeom prst="rect">
            <a:avLst/>
          </a:prstGeom>
          <a:noFill/>
          <a:extLst>
            <a:ext uri="{909E8E84-426E-40DD-AFC4-6F175D3DCCD1}">
              <a14:hiddenFill xmlns:a14="http://schemas.microsoft.com/office/drawing/2010/main">
                <a:solidFill>
                  <a:srgbClr val="FFFFFF"/>
                </a:solidFill>
              </a14:hiddenFill>
            </a:ext>
          </a:extLst>
        </p:spPr>
      </p:pic>
      <p:sp>
        <p:nvSpPr>
          <p:cNvPr id="26" name="PA-102255"/>
          <p:cNvSpPr/>
          <p:nvPr>
            <p:custDataLst>
              <p:tags r:id="rId3"/>
            </p:custDataLst>
          </p:nvPr>
        </p:nvSpPr>
        <p:spPr>
          <a:xfrm>
            <a:off x="836697" y="3659832"/>
            <a:ext cx="5435600" cy="581057"/>
          </a:xfrm>
          <a:prstGeom prst="rect">
            <a:avLst/>
          </a:prstGeom>
        </p:spPr>
        <p:txBody>
          <a:bodyPr wrap="square">
            <a:spAutoFit/>
          </a:bodyPr>
          <a:lstStyle/>
          <a:p>
            <a:pPr algn="just">
              <a:lnSpc>
                <a:spcPct val="150000"/>
              </a:lnSpc>
            </a:pPr>
            <a:r>
              <a:rPr lang="zh-CN" altLang="en-US" sz="2400" b="1" kern="100" dirty="0">
                <a:solidFill>
                  <a:srgbClr val="B50C1D"/>
                </a:solidFill>
                <a:ea typeface="思源黑体 CN Normal" panose="020B0400000000000000" pitchFamily="34" charset="-122"/>
                <a:cs typeface="Times New Roman" panose="02020603050405020304" pitchFamily="18" charset="0"/>
              </a:rPr>
              <a:t>市场经济体制的建立</a:t>
            </a:r>
          </a:p>
        </p:txBody>
      </p:sp>
      <p:grpSp>
        <p:nvGrpSpPr>
          <p:cNvPr id="27" name="PA-102256"/>
          <p:cNvGrpSpPr/>
          <p:nvPr>
            <p:custDataLst>
              <p:tags r:id="rId4"/>
            </p:custDataLst>
          </p:nvPr>
        </p:nvGrpSpPr>
        <p:grpSpPr>
          <a:xfrm>
            <a:off x="820656" y="3009039"/>
            <a:ext cx="3253874" cy="581058"/>
            <a:chOff x="686470" y="1665288"/>
            <a:chExt cx="3253874" cy="648366"/>
          </a:xfrm>
        </p:grpSpPr>
        <p:sp>
          <p:nvSpPr>
            <p:cNvPr id="28" name="PA-圆角矩形 27"/>
            <p:cNvSpPr/>
            <p:nvPr>
              <p:custDataLst>
                <p:tags r:id="rId16"/>
              </p:custDataLst>
            </p:nvPr>
          </p:nvSpPr>
          <p:spPr>
            <a:xfrm>
              <a:off x="1632364" y="1665288"/>
              <a:ext cx="2307980" cy="648366"/>
            </a:xfrm>
            <a:prstGeom prst="roundRect">
              <a:avLst/>
            </a:prstGeom>
            <a:no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sp>
          <p:nvSpPr>
            <p:cNvPr id="29" name="PA-圆角矩形 28"/>
            <p:cNvSpPr/>
            <p:nvPr>
              <p:custDataLst>
                <p:tags r:id="rId17"/>
              </p:custDataLst>
            </p:nvPr>
          </p:nvSpPr>
          <p:spPr>
            <a:xfrm>
              <a:off x="686470" y="1665288"/>
              <a:ext cx="648366" cy="648366"/>
            </a:xfrm>
            <a:prstGeom prst="roundRect">
              <a:avLst/>
            </a:prstGeom>
            <a:solidFill>
              <a:srgbClr val="C00000"/>
            </a:solid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思源黑体 CN Normal"/>
                  <a:ea typeface="思源黑体 CN Normal"/>
                  <a:cs typeface="+mn-cs"/>
                </a:rPr>
                <a:t>01</a:t>
              </a:r>
              <a:endParaRPr kumimoji="0" lang="zh-CN" altLang="en-US" sz="2000" b="1"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cxnSp>
          <p:nvCxnSpPr>
            <p:cNvPr id="30" name="PA-直接连接符 29"/>
            <p:cNvCxnSpPr/>
            <p:nvPr>
              <p:custDataLst>
                <p:tags r:id="rId18"/>
              </p:custDataLst>
            </p:nvPr>
          </p:nvCxnSpPr>
          <p:spPr>
            <a:xfrm>
              <a:off x="1334836" y="1989471"/>
              <a:ext cx="271792" cy="0"/>
            </a:xfrm>
            <a:prstGeom prst="line">
              <a:avLst/>
            </a:prstGeom>
            <a:noFill/>
            <a:ln w="6350" cap="flat" cmpd="sng" algn="ctr">
              <a:solidFill>
                <a:srgbClr val="C00000"/>
              </a:solidFill>
              <a:prstDash val="solid"/>
              <a:miter lim="800000"/>
            </a:ln>
            <a:effectLst/>
          </p:spPr>
        </p:cxnSp>
        <p:sp>
          <p:nvSpPr>
            <p:cNvPr id="31" name="PA-圆角矩形 30"/>
            <p:cNvSpPr/>
            <p:nvPr>
              <p:custDataLst>
                <p:tags r:id="rId19"/>
              </p:custDataLst>
            </p:nvPr>
          </p:nvSpPr>
          <p:spPr>
            <a:xfrm>
              <a:off x="1575472" y="1916537"/>
              <a:ext cx="145868" cy="145868"/>
            </a:xfrm>
            <a:prstGeom prst="roundRect">
              <a:avLst/>
            </a:prstGeom>
            <a:solidFill>
              <a:srgbClr val="C00000"/>
            </a:solid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32" name="PA-102257"/>
          <p:cNvSpPr/>
          <p:nvPr>
            <p:custDataLst>
              <p:tags r:id="rId5"/>
            </p:custDataLst>
          </p:nvPr>
        </p:nvSpPr>
        <p:spPr>
          <a:xfrm>
            <a:off x="1926035" y="3122361"/>
            <a:ext cx="2005677" cy="400110"/>
          </a:xfrm>
          <a:prstGeom prst="rect">
            <a:avLst/>
          </a:prstGeom>
        </p:spPr>
        <p:txBody>
          <a:bodyPr wrap="none">
            <a:spAutoFit/>
          </a:bodyPr>
          <a:lstStyle/>
          <a:p>
            <a:r>
              <a:rPr lang="en-US" altLang="zh-CN" sz="2000" b="1" dirty="0">
                <a:solidFill>
                  <a:srgbClr val="000000"/>
                </a:solidFill>
                <a:ea typeface="思源黑体 CN Normal"/>
              </a:rPr>
              <a:t>1992</a:t>
            </a:r>
            <a:r>
              <a:rPr lang="zh-CN" altLang="en-US" sz="2000" b="1" dirty="0">
                <a:solidFill>
                  <a:srgbClr val="000000"/>
                </a:solidFill>
                <a:ea typeface="思源黑体 CN Normal"/>
              </a:rPr>
              <a:t>年</a:t>
            </a:r>
            <a:r>
              <a:rPr lang="en-US" altLang="zh-CN" sz="2000" b="1" dirty="0">
                <a:solidFill>
                  <a:srgbClr val="000000"/>
                </a:solidFill>
                <a:ea typeface="思源黑体 CN Normal"/>
              </a:rPr>
              <a:t>1</a:t>
            </a:r>
            <a:r>
              <a:rPr lang="zh-CN" altLang="en-US" sz="2000" b="1" dirty="0">
                <a:solidFill>
                  <a:srgbClr val="000000"/>
                </a:solidFill>
                <a:ea typeface="思源黑体 CN Normal"/>
              </a:rPr>
              <a:t>月</a:t>
            </a:r>
            <a:r>
              <a:rPr lang="en-US" altLang="zh-CN" sz="2000" b="1" dirty="0">
                <a:solidFill>
                  <a:srgbClr val="000000"/>
                </a:solidFill>
                <a:ea typeface="思源黑体 CN Normal"/>
              </a:rPr>
              <a:t>14</a:t>
            </a:r>
            <a:r>
              <a:rPr lang="zh-CN" altLang="en-US" sz="2000" b="1" dirty="0">
                <a:solidFill>
                  <a:srgbClr val="000000"/>
                </a:solidFill>
                <a:ea typeface="思源黑体 CN Normal"/>
              </a:rPr>
              <a:t>日</a:t>
            </a:r>
          </a:p>
        </p:txBody>
      </p:sp>
      <p:sp>
        <p:nvSpPr>
          <p:cNvPr id="34" name="PA-102258"/>
          <p:cNvSpPr/>
          <p:nvPr>
            <p:custDataLst>
              <p:tags r:id="rId6"/>
            </p:custDataLst>
          </p:nvPr>
        </p:nvSpPr>
        <p:spPr>
          <a:xfrm>
            <a:off x="836697" y="4230403"/>
            <a:ext cx="5419559" cy="1503425"/>
          </a:xfrm>
          <a:prstGeom prst="rect">
            <a:avLst/>
          </a:prstGeom>
        </p:spPr>
        <p:txBody>
          <a:bodyPr wrap="square">
            <a:spAutoFit/>
          </a:bodyPr>
          <a:lstStyle/>
          <a:p>
            <a:pPr indent="-285750" algn="just" defTabSz="457200">
              <a:lnSpc>
                <a:spcPct val="130000"/>
              </a:lnSpc>
              <a:buFont typeface="Arial" panose="020B0604020202020204" pitchFamily="34" charset="0"/>
              <a:buChar char="•"/>
            </a:pPr>
            <a:r>
              <a:rPr lang="zh-CN" altLang="en-US" dirty="0">
                <a:latin typeface="+mn-ea"/>
              </a:rPr>
              <a:t>中共中央、国务院召开中央民族工作会议。江泽民作</a:t>
            </a:r>
            <a:r>
              <a:rPr lang="en-US" altLang="zh-CN" dirty="0">
                <a:latin typeface="+mn-ea"/>
              </a:rPr>
              <a:t>《</a:t>
            </a:r>
            <a:r>
              <a:rPr lang="zh-CN" altLang="en-US" dirty="0">
                <a:latin typeface="+mn-ea"/>
              </a:rPr>
              <a:t>加强各民族大团结，为建设有中国特色的社会主义携手前进</a:t>
            </a:r>
            <a:r>
              <a:rPr lang="en-US" altLang="zh-CN" dirty="0">
                <a:latin typeface="+mn-ea"/>
              </a:rPr>
              <a:t>》</a:t>
            </a:r>
            <a:r>
              <a:rPr lang="zh-CN" altLang="en-US" dirty="0">
                <a:latin typeface="+mn-ea"/>
              </a:rPr>
              <a:t>的讲话，提出了</a:t>
            </a:r>
            <a:r>
              <a:rPr lang="en-US" altLang="zh-CN" dirty="0">
                <a:latin typeface="+mn-ea"/>
              </a:rPr>
              <a:t>1990</a:t>
            </a:r>
            <a:r>
              <a:rPr lang="zh-CN" altLang="en-US" dirty="0">
                <a:latin typeface="+mn-ea"/>
              </a:rPr>
              <a:t>年代民族工作的主要任务。</a:t>
            </a:r>
          </a:p>
        </p:txBody>
      </p:sp>
      <p:sp>
        <p:nvSpPr>
          <p:cNvPr id="35" name="PA-102259"/>
          <p:cNvSpPr/>
          <p:nvPr>
            <p:custDataLst>
              <p:tags r:id="rId7"/>
            </p:custDataLst>
          </p:nvPr>
        </p:nvSpPr>
        <p:spPr>
          <a:xfrm>
            <a:off x="6510185" y="2364046"/>
            <a:ext cx="5435600" cy="581057"/>
          </a:xfrm>
          <a:prstGeom prst="rect">
            <a:avLst/>
          </a:prstGeom>
        </p:spPr>
        <p:txBody>
          <a:bodyPr wrap="square">
            <a:spAutoFit/>
          </a:bodyPr>
          <a:lstStyle/>
          <a:p>
            <a:pPr algn="just">
              <a:lnSpc>
                <a:spcPct val="150000"/>
              </a:lnSpc>
            </a:pPr>
            <a:r>
              <a:rPr lang="zh-CN" altLang="en-US" sz="2400" b="1" kern="100" dirty="0">
                <a:solidFill>
                  <a:srgbClr val="B50C1D"/>
                </a:solidFill>
                <a:ea typeface="思源黑体 CN Normal" panose="020B0400000000000000" pitchFamily="34" charset="-122"/>
                <a:cs typeface="Times New Roman" panose="02020603050405020304" pitchFamily="18" charset="0"/>
              </a:rPr>
              <a:t>走向伟大复兴</a:t>
            </a:r>
          </a:p>
        </p:txBody>
      </p:sp>
      <p:grpSp>
        <p:nvGrpSpPr>
          <p:cNvPr id="36" name="PA-102260"/>
          <p:cNvGrpSpPr/>
          <p:nvPr>
            <p:custDataLst>
              <p:tags r:id="rId8"/>
            </p:custDataLst>
          </p:nvPr>
        </p:nvGrpSpPr>
        <p:grpSpPr>
          <a:xfrm>
            <a:off x="6494144" y="1713253"/>
            <a:ext cx="3931306" cy="581058"/>
            <a:chOff x="686470" y="1665288"/>
            <a:chExt cx="3931306" cy="648366"/>
          </a:xfrm>
        </p:grpSpPr>
        <p:sp>
          <p:nvSpPr>
            <p:cNvPr id="37" name="PA-圆角矩形 36"/>
            <p:cNvSpPr/>
            <p:nvPr>
              <p:custDataLst>
                <p:tags r:id="rId12"/>
              </p:custDataLst>
            </p:nvPr>
          </p:nvSpPr>
          <p:spPr>
            <a:xfrm>
              <a:off x="1632363" y="1665288"/>
              <a:ext cx="2985413" cy="648366"/>
            </a:xfrm>
            <a:prstGeom prst="roundRect">
              <a:avLst/>
            </a:prstGeom>
            <a:no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sp>
          <p:nvSpPr>
            <p:cNvPr id="38" name="PA-圆角矩形 37"/>
            <p:cNvSpPr/>
            <p:nvPr>
              <p:custDataLst>
                <p:tags r:id="rId13"/>
              </p:custDataLst>
            </p:nvPr>
          </p:nvSpPr>
          <p:spPr>
            <a:xfrm>
              <a:off x="686470" y="1665288"/>
              <a:ext cx="648366" cy="648366"/>
            </a:xfrm>
            <a:prstGeom prst="roundRect">
              <a:avLst/>
            </a:prstGeom>
            <a:solidFill>
              <a:srgbClr val="C00000"/>
            </a:solid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思源黑体 CN Normal"/>
                  <a:ea typeface="思源黑体 CN Normal"/>
                  <a:cs typeface="+mn-cs"/>
                </a:rPr>
                <a:t>02</a:t>
              </a:r>
              <a:endParaRPr kumimoji="0" lang="zh-CN" altLang="en-US" sz="2000" b="1"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cxnSp>
          <p:nvCxnSpPr>
            <p:cNvPr id="39" name="PA-直接连接符 38"/>
            <p:cNvCxnSpPr/>
            <p:nvPr>
              <p:custDataLst>
                <p:tags r:id="rId14"/>
              </p:custDataLst>
            </p:nvPr>
          </p:nvCxnSpPr>
          <p:spPr>
            <a:xfrm>
              <a:off x="1334836" y="1989471"/>
              <a:ext cx="271792" cy="0"/>
            </a:xfrm>
            <a:prstGeom prst="line">
              <a:avLst/>
            </a:prstGeom>
            <a:noFill/>
            <a:ln w="6350" cap="flat" cmpd="sng" algn="ctr">
              <a:solidFill>
                <a:srgbClr val="C00000"/>
              </a:solidFill>
              <a:prstDash val="solid"/>
              <a:miter lim="800000"/>
            </a:ln>
            <a:effectLst/>
          </p:spPr>
        </p:cxnSp>
        <p:sp>
          <p:nvSpPr>
            <p:cNvPr id="40" name="PA-圆角矩形 39"/>
            <p:cNvSpPr/>
            <p:nvPr>
              <p:custDataLst>
                <p:tags r:id="rId15"/>
              </p:custDataLst>
            </p:nvPr>
          </p:nvSpPr>
          <p:spPr>
            <a:xfrm>
              <a:off x="1575472" y="1916537"/>
              <a:ext cx="145868" cy="145868"/>
            </a:xfrm>
            <a:prstGeom prst="roundRect">
              <a:avLst/>
            </a:prstGeom>
            <a:solidFill>
              <a:srgbClr val="C00000"/>
            </a:solid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41" name="PA-102261"/>
          <p:cNvSpPr/>
          <p:nvPr>
            <p:custDataLst>
              <p:tags r:id="rId9"/>
            </p:custDataLst>
          </p:nvPr>
        </p:nvSpPr>
        <p:spPr>
          <a:xfrm>
            <a:off x="7554749" y="1816485"/>
            <a:ext cx="2805576" cy="400110"/>
          </a:xfrm>
          <a:prstGeom prst="rect">
            <a:avLst/>
          </a:prstGeom>
        </p:spPr>
        <p:txBody>
          <a:bodyPr wrap="none">
            <a:spAutoFit/>
          </a:bodyPr>
          <a:lstStyle/>
          <a:p>
            <a:pPr algn="just"/>
            <a:r>
              <a:rPr lang="en-US" altLang="zh-CN" sz="2000" b="1" dirty="0">
                <a:solidFill>
                  <a:srgbClr val="000000"/>
                </a:solidFill>
                <a:ea typeface="思源黑体 CN Normal"/>
              </a:rPr>
              <a:t>1997</a:t>
            </a:r>
            <a:r>
              <a:rPr lang="zh-CN" altLang="en-US" sz="2000" b="1" dirty="0">
                <a:solidFill>
                  <a:srgbClr val="000000"/>
                </a:solidFill>
                <a:ea typeface="思源黑体 CN Normal"/>
              </a:rPr>
              <a:t>年</a:t>
            </a:r>
            <a:r>
              <a:rPr lang="en-US" altLang="zh-CN" sz="2000" b="1" dirty="0">
                <a:solidFill>
                  <a:srgbClr val="000000"/>
                </a:solidFill>
                <a:ea typeface="思源黑体 CN Normal"/>
              </a:rPr>
              <a:t>1</a:t>
            </a:r>
            <a:r>
              <a:rPr lang="zh-CN" altLang="en-US" sz="2000" b="1" dirty="0">
                <a:solidFill>
                  <a:srgbClr val="000000"/>
                </a:solidFill>
                <a:ea typeface="思源黑体 CN Normal"/>
              </a:rPr>
              <a:t>月</a:t>
            </a:r>
            <a:r>
              <a:rPr lang="en-US" altLang="zh-CN" sz="2000" b="1" dirty="0">
                <a:solidFill>
                  <a:srgbClr val="000000"/>
                </a:solidFill>
                <a:ea typeface="思源黑体 CN Normal"/>
              </a:rPr>
              <a:t>-2003</a:t>
            </a:r>
            <a:r>
              <a:rPr lang="zh-CN" altLang="en-US" sz="2000" b="1" dirty="0">
                <a:solidFill>
                  <a:srgbClr val="000000"/>
                </a:solidFill>
                <a:ea typeface="思源黑体 CN Normal"/>
              </a:rPr>
              <a:t>年</a:t>
            </a:r>
            <a:r>
              <a:rPr lang="en-US" altLang="zh-CN" sz="2000" b="1" dirty="0">
                <a:solidFill>
                  <a:srgbClr val="000000"/>
                </a:solidFill>
                <a:ea typeface="思源黑体 CN Normal"/>
              </a:rPr>
              <a:t>3</a:t>
            </a:r>
            <a:r>
              <a:rPr lang="zh-CN" altLang="en-US" sz="2000" b="1" dirty="0">
                <a:solidFill>
                  <a:srgbClr val="000000"/>
                </a:solidFill>
                <a:ea typeface="思源黑体 CN Normal"/>
              </a:rPr>
              <a:t>月</a:t>
            </a:r>
          </a:p>
        </p:txBody>
      </p:sp>
      <p:sp>
        <p:nvSpPr>
          <p:cNvPr id="43" name="PA-102262"/>
          <p:cNvSpPr/>
          <p:nvPr>
            <p:custDataLst>
              <p:tags r:id="rId10"/>
            </p:custDataLst>
          </p:nvPr>
        </p:nvSpPr>
        <p:spPr>
          <a:xfrm>
            <a:off x="6510186" y="2934617"/>
            <a:ext cx="5131918" cy="2943819"/>
          </a:xfrm>
          <a:prstGeom prst="rect">
            <a:avLst/>
          </a:prstGeom>
        </p:spPr>
        <p:txBody>
          <a:bodyPr wrap="square">
            <a:spAutoFit/>
          </a:bodyPr>
          <a:lstStyle/>
          <a:p>
            <a:pPr indent="-285750" algn="just" defTabSz="457200">
              <a:lnSpc>
                <a:spcPct val="130000"/>
              </a:lnSpc>
              <a:buFont typeface="Arial" panose="020B0604020202020204" pitchFamily="34" charset="0"/>
              <a:buChar char="•"/>
            </a:pPr>
            <a:r>
              <a:rPr lang="en-US" altLang="zh-CN" dirty="0">
                <a:latin typeface="+mn-ea"/>
              </a:rPr>
              <a:t>1997</a:t>
            </a:r>
            <a:r>
              <a:rPr lang="zh-CN" altLang="en-US" dirty="0">
                <a:latin typeface="+mn-ea"/>
              </a:rPr>
              <a:t>年</a:t>
            </a:r>
            <a:r>
              <a:rPr lang="en-US" altLang="zh-CN" dirty="0">
                <a:latin typeface="+mn-ea"/>
              </a:rPr>
              <a:t>7</a:t>
            </a:r>
            <a:r>
              <a:rPr lang="zh-CN" altLang="en-US" dirty="0">
                <a:latin typeface="+mn-ea"/>
              </a:rPr>
              <a:t>月</a:t>
            </a:r>
            <a:r>
              <a:rPr lang="en-US" altLang="zh-CN" dirty="0">
                <a:latin typeface="+mn-ea"/>
              </a:rPr>
              <a:t>1</a:t>
            </a:r>
            <a:r>
              <a:rPr lang="zh-CN" altLang="en-US" dirty="0">
                <a:latin typeface="+mn-ea"/>
              </a:rPr>
              <a:t>日，中华人民共和国恢复对香港行使主权 </a:t>
            </a:r>
            <a:r>
              <a:rPr lang="en-US" altLang="zh-CN" dirty="0">
                <a:latin typeface="+mn-ea"/>
              </a:rPr>
              <a:t>[43]  </a:t>
            </a:r>
            <a:r>
              <a:rPr lang="zh-CN" altLang="en-US" dirty="0">
                <a:latin typeface="+mn-ea"/>
              </a:rPr>
              <a:t>；</a:t>
            </a:r>
            <a:r>
              <a:rPr lang="en-US" altLang="zh-CN" dirty="0">
                <a:latin typeface="+mn-ea"/>
              </a:rPr>
              <a:t>1999</a:t>
            </a:r>
            <a:r>
              <a:rPr lang="zh-CN" altLang="en-US" dirty="0">
                <a:latin typeface="+mn-ea"/>
              </a:rPr>
              <a:t>年</a:t>
            </a:r>
            <a:r>
              <a:rPr lang="en-US" altLang="zh-CN" dirty="0">
                <a:latin typeface="+mn-ea"/>
              </a:rPr>
              <a:t>12</a:t>
            </a:r>
            <a:r>
              <a:rPr lang="zh-CN" altLang="en-US" dirty="0">
                <a:latin typeface="+mn-ea"/>
              </a:rPr>
              <a:t>月</a:t>
            </a:r>
            <a:r>
              <a:rPr lang="en-US" altLang="zh-CN" dirty="0">
                <a:latin typeface="+mn-ea"/>
              </a:rPr>
              <a:t>20</a:t>
            </a:r>
            <a:r>
              <a:rPr lang="zh-CN" altLang="en-US" dirty="0">
                <a:latin typeface="+mn-ea"/>
              </a:rPr>
              <a:t>日，恢复对澳门行使主权 </a:t>
            </a:r>
            <a:r>
              <a:rPr lang="en-US" altLang="zh-CN" dirty="0">
                <a:latin typeface="+mn-ea"/>
              </a:rPr>
              <a:t>[44]  </a:t>
            </a:r>
            <a:r>
              <a:rPr lang="zh-CN" altLang="en-US" dirty="0">
                <a:latin typeface="+mn-ea"/>
              </a:rPr>
              <a:t>。</a:t>
            </a:r>
            <a:endParaRPr lang="en-US" altLang="zh-CN" dirty="0">
              <a:latin typeface="+mn-ea"/>
            </a:endParaRPr>
          </a:p>
          <a:p>
            <a:pPr indent="-285750" algn="just" defTabSz="457200">
              <a:lnSpc>
                <a:spcPct val="130000"/>
              </a:lnSpc>
              <a:buFont typeface="Arial" panose="020B0604020202020204" pitchFamily="34" charset="0"/>
              <a:buChar char="•"/>
            </a:pPr>
            <a:r>
              <a:rPr lang="en-US" altLang="zh-CN" dirty="0">
                <a:latin typeface="+mn-ea"/>
              </a:rPr>
              <a:t>2001</a:t>
            </a:r>
            <a:r>
              <a:rPr lang="zh-CN" altLang="en-US" dirty="0">
                <a:latin typeface="+mn-ea"/>
              </a:rPr>
              <a:t>年，中国正式加入世界贸易组织。</a:t>
            </a:r>
            <a:r>
              <a:rPr lang="en-US" altLang="zh-CN" dirty="0">
                <a:latin typeface="+mn-ea"/>
              </a:rPr>
              <a:t> </a:t>
            </a:r>
          </a:p>
          <a:p>
            <a:pPr indent="-285750" algn="just" defTabSz="457200">
              <a:lnSpc>
                <a:spcPct val="130000"/>
              </a:lnSpc>
              <a:buFont typeface="Arial" panose="020B0604020202020204" pitchFamily="34" charset="0"/>
              <a:buChar char="•"/>
            </a:pPr>
            <a:r>
              <a:rPr lang="en-US" altLang="zh-CN" dirty="0">
                <a:latin typeface="+mn-ea"/>
              </a:rPr>
              <a:t>2002</a:t>
            </a:r>
            <a:r>
              <a:rPr lang="zh-CN" altLang="en-US" dirty="0">
                <a:latin typeface="+mn-ea"/>
              </a:rPr>
              <a:t>年</a:t>
            </a:r>
            <a:r>
              <a:rPr lang="en-US" altLang="zh-CN" dirty="0">
                <a:latin typeface="+mn-ea"/>
              </a:rPr>
              <a:t>11</a:t>
            </a:r>
            <a:r>
              <a:rPr lang="zh-CN" altLang="en-US" dirty="0">
                <a:latin typeface="+mn-ea"/>
              </a:rPr>
              <a:t>月，在中国共产党十六届一中全会上，胡锦涛当选为中共中央总书记 </a:t>
            </a:r>
            <a:r>
              <a:rPr lang="en-US" altLang="zh-CN" dirty="0">
                <a:latin typeface="+mn-ea"/>
              </a:rPr>
              <a:t>[47]  </a:t>
            </a:r>
            <a:r>
              <a:rPr lang="zh-CN" altLang="en-US" dirty="0">
                <a:latin typeface="+mn-ea"/>
              </a:rPr>
              <a:t>；</a:t>
            </a:r>
            <a:endParaRPr lang="en-US" altLang="zh-CN" dirty="0">
              <a:latin typeface="+mn-ea"/>
            </a:endParaRPr>
          </a:p>
          <a:p>
            <a:pPr indent="-285750" algn="just" defTabSz="457200">
              <a:lnSpc>
                <a:spcPct val="130000"/>
              </a:lnSpc>
              <a:buFont typeface="Arial" panose="020B0604020202020204" pitchFamily="34" charset="0"/>
              <a:buChar char="•"/>
            </a:pPr>
            <a:r>
              <a:rPr lang="en-US" altLang="zh-CN" dirty="0">
                <a:latin typeface="+mn-ea"/>
              </a:rPr>
              <a:t>2003</a:t>
            </a:r>
            <a:r>
              <a:rPr lang="zh-CN" altLang="en-US" dirty="0">
                <a:latin typeface="+mn-ea"/>
              </a:rPr>
              <a:t>年</a:t>
            </a:r>
            <a:r>
              <a:rPr lang="en-US" altLang="zh-CN" dirty="0">
                <a:latin typeface="+mn-ea"/>
              </a:rPr>
              <a:t>3</a:t>
            </a:r>
            <a:r>
              <a:rPr lang="zh-CN" altLang="en-US" dirty="0">
                <a:latin typeface="+mn-ea"/>
              </a:rPr>
              <a:t>月，在十届全国人大一次会议上，胡锦涛当选为国家主席。</a:t>
            </a:r>
          </a:p>
        </p:txBody>
      </p:sp>
      <p:pic>
        <p:nvPicPr>
          <p:cNvPr id="3" name="PA-102263" descr="图片包含 物体, 植物&#10;&#10;描述已自动生成"/>
          <p:cNvPicPr>
            <a:picLocks noChangeAspect="1"/>
          </p:cNvPicPr>
          <p:nvPr>
            <p:custDataLst>
              <p:tags r:id="rId11"/>
            </p:custDataLst>
          </p:nvPr>
        </p:nvPicPr>
        <p:blipFill>
          <a:blip r:embed="rId24" cstate="screen"/>
          <a:stretch>
            <a:fillRect/>
          </a:stretch>
        </p:blipFill>
        <p:spPr>
          <a:xfrm>
            <a:off x="2598866" y="1044929"/>
            <a:ext cx="2665691" cy="18806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750"/>
                                        <p:tgtEl>
                                          <p:spTgt spid="32"/>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750"/>
                                        <p:tgtEl>
                                          <p:spTgt spid="2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750"/>
                                        <p:tgtEl>
                                          <p:spTgt spid="3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750"/>
                                        <p:tgtEl>
                                          <p:spTgt spid="3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750"/>
                                        <p:tgtEl>
                                          <p:spTgt spid="41"/>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750"/>
                                        <p:tgtEl>
                                          <p:spTgt spid="35"/>
                                        </p:tgtEl>
                                      </p:cBhvr>
                                    </p:animEffect>
                                  </p:childTnLst>
                                </p:cTn>
                              </p:par>
                            </p:childTnLst>
                          </p:cTn>
                        </p:par>
                        <p:par>
                          <p:cTn id="32" fill="hold">
                            <p:stCondLst>
                              <p:cond delay="7000"/>
                            </p:stCondLst>
                            <p:childTnLst>
                              <p:par>
                                <p:cTn id="33" presetID="22" presetClass="entr" presetSubtype="4"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4" grpId="0"/>
      <p:bldP spid="35"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102264"/>
          <p:cNvPicPr>
            <a:picLocks noChangeAspect="1"/>
          </p:cNvPicPr>
          <p:nvPr>
            <p:custDataLst>
              <p:tags r:id="rId1"/>
            </p:custDataLst>
          </p:nvPr>
        </p:nvPicPr>
        <p:blipFill>
          <a:blip r:embed="rId6" cstate="screen"/>
          <a:srcRect/>
          <a:stretch>
            <a:fillRect/>
          </a:stretch>
        </p:blipFill>
        <p:spPr>
          <a:xfrm>
            <a:off x="3893191" y="865982"/>
            <a:ext cx="4242612" cy="2403292"/>
          </a:xfrm>
          <a:prstGeom prst="rect">
            <a:avLst/>
          </a:prstGeom>
        </p:spPr>
      </p:pic>
      <p:sp>
        <p:nvSpPr>
          <p:cNvPr id="26" name="PA-102265"/>
          <p:cNvSpPr txBox="1"/>
          <p:nvPr>
            <p:custDataLst>
              <p:tags r:id="rId2"/>
            </p:custDataLst>
          </p:nvPr>
        </p:nvSpPr>
        <p:spPr>
          <a:xfrm>
            <a:off x="1799315" y="3679031"/>
            <a:ext cx="8631077" cy="923330"/>
          </a:xfrm>
          <a:prstGeom prst="rect">
            <a:avLst/>
          </a:prstGeom>
          <a:noFill/>
        </p:spPr>
        <p:txBody>
          <a:bodyPr wrap="square" rtlCol="0">
            <a:spAutoFit/>
          </a:bodyPr>
          <a:lstStyle/>
          <a:p>
            <a:pPr lvl="0" algn="ctr"/>
            <a:r>
              <a:rPr lang="zh-CN" altLang="en-US" sz="5400" dirty="0">
                <a:solidFill>
                  <a:srgbClr val="C00000"/>
                </a:solidFill>
                <a:latin typeface="思源黑体 CN Heavy" panose="020B0A00000000000000" pitchFamily="34" charset="-122"/>
                <a:ea typeface="思源黑体 CN Heavy" panose="020B0A00000000000000" pitchFamily="34" charset="-122"/>
              </a:rPr>
              <a:t>建国</a:t>
            </a:r>
            <a:r>
              <a:rPr lang="en-US" altLang="zh-CN" sz="5400" dirty="0">
                <a:solidFill>
                  <a:srgbClr val="C00000"/>
                </a:solidFill>
                <a:latin typeface="思源黑体 CN Heavy" panose="020B0A00000000000000" pitchFamily="34" charset="-122"/>
                <a:ea typeface="思源黑体 CN Heavy" panose="020B0A00000000000000" pitchFamily="34" charset="-122"/>
              </a:rPr>
              <a:t>70</a:t>
            </a:r>
            <a:r>
              <a:rPr lang="zh-CN" altLang="en-US" sz="5400" dirty="0">
                <a:solidFill>
                  <a:srgbClr val="C00000"/>
                </a:solidFill>
                <a:latin typeface="思源黑体 CN Heavy" panose="020B0A00000000000000" pitchFamily="34" charset="-122"/>
                <a:ea typeface="思源黑体 CN Heavy" panose="020B0A00000000000000" pitchFamily="34" charset="-122"/>
              </a:rPr>
              <a:t>年的历史进程回顾</a:t>
            </a:r>
          </a:p>
        </p:txBody>
      </p:sp>
      <p:sp>
        <p:nvSpPr>
          <p:cNvPr id="27" name="PA-102266"/>
          <p:cNvSpPr txBox="1"/>
          <p:nvPr>
            <p:custDataLst>
              <p:tags r:id="rId3"/>
            </p:custDataLst>
          </p:nvPr>
        </p:nvSpPr>
        <p:spPr>
          <a:xfrm>
            <a:off x="6014497" y="2640766"/>
            <a:ext cx="2388124" cy="707886"/>
          </a:xfrm>
          <a:prstGeom prst="rect">
            <a:avLst/>
          </a:prstGeom>
          <a:noFill/>
        </p:spPr>
        <p:txBody>
          <a:bodyPr wrap="square" rtlCol="0">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第</a:t>
            </a:r>
            <a:r>
              <a:rPr lang="zh-CN" altLang="en-US" sz="4000" b="1" dirty="0">
                <a:latin typeface="字魂73号-江南手书" panose="00000500000000000000" pitchFamily="2" charset="-122"/>
                <a:ea typeface="字魂73号-江南手书" panose="00000500000000000000" pitchFamily="2" charset="-122"/>
              </a:rPr>
              <a:t>二</a:t>
            </a:r>
            <a:r>
              <a:rPr kumimoji="0" lang="zh-CN" altLang="en-US" sz="4000" b="1"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rPr>
              <a:t>部分 </a:t>
            </a:r>
            <a:endParaRPr kumimoji="0" lang="zh-CN" altLang="en-US" sz="4000" b="0" i="0" u="none" strike="noStrike" kern="1200" cap="none" spc="0" normalizeH="0" baseline="0" noProof="0" dirty="0">
              <a:ln>
                <a:noFill/>
              </a:ln>
              <a:effectLst/>
              <a:uLnTx/>
              <a:uFillTx/>
              <a:latin typeface="字魂73号-江南手书" panose="00000500000000000000" pitchFamily="2" charset="-122"/>
              <a:ea typeface="字魂73号-江南手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我和我的祖国建国70周年党课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00.xml><?xml version="1.0" encoding="utf-8"?>
<p:tagLst xmlns:a="http://schemas.openxmlformats.org/drawingml/2006/main" xmlns:r="http://schemas.openxmlformats.org/officeDocument/2006/relationships" xmlns:p="http://schemas.openxmlformats.org/presentationml/2006/main">
  <p:tag name="PA" val="v5.2.8"/>
</p:tagLst>
</file>

<file path=ppt/tags/tag101.xml><?xml version="1.0" encoding="utf-8"?>
<p:tagLst xmlns:a="http://schemas.openxmlformats.org/drawingml/2006/main" xmlns:r="http://schemas.openxmlformats.org/officeDocument/2006/relationships" xmlns:p="http://schemas.openxmlformats.org/presentationml/2006/main">
  <p:tag name="PA" val="v5.2.8"/>
</p:tagLst>
</file>

<file path=ppt/tags/tag102.xml><?xml version="1.0" encoding="utf-8"?>
<p:tagLst xmlns:a="http://schemas.openxmlformats.org/drawingml/2006/main" xmlns:r="http://schemas.openxmlformats.org/officeDocument/2006/relationships" xmlns:p="http://schemas.openxmlformats.org/presentationml/2006/main">
  <p:tag name="PA" val="v5.2.8"/>
</p:tagLst>
</file>

<file path=ppt/tags/tag103.xml><?xml version="1.0" encoding="utf-8"?>
<p:tagLst xmlns:a="http://schemas.openxmlformats.org/drawingml/2006/main" xmlns:r="http://schemas.openxmlformats.org/officeDocument/2006/relationships" xmlns:p="http://schemas.openxmlformats.org/presentationml/2006/main">
  <p:tag name="PA" val="v5.2.8"/>
</p:tagLst>
</file>

<file path=ppt/tags/tag104.xml><?xml version="1.0" encoding="utf-8"?>
<p:tagLst xmlns:a="http://schemas.openxmlformats.org/drawingml/2006/main" xmlns:r="http://schemas.openxmlformats.org/officeDocument/2006/relationships" xmlns:p="http://schemas.openxmlformats.org/presentationml/2006/main">
  <p:tag name="PA" val="v5.2.8"/>
</p:tagLst>
</file>

<file path=ppt/tags/tag105.xml><?xml version="1.0" encoding="utf-8"?>
<p:tagLst xmlns:a="http://schemas.openxmlformats.org/drawingml/2006/main" xmlns:r="http://schemas.openxmlformats.org/officeDocument/2006/relationships" xmlns:p="http://schemas.openxmlformats.org/presentationml/2006/main">
  <p:tag name="PA" val="v5.2.8"/>
</p:tagLst>
</file>

<file path=ppt/tags/tag106.xml><?xml version="1.0" encoding="utf-8"?>
<p:tagLst xmlns:a="http://schemas.openxmlformats.org/drawingml/2006/main" xmlns:r="http://schemas.openxmlformats.org/officeDocument/2006/relationships" xmlns:p="http://schemas.openxmlformats.org/presentationml/2006/main">
  <p:tag name="PA" val="v5.2.8"/>
</p:tagLst>
</file>

<file path=ppt/tags/tag107.xml><?xml version="1.0" encoding="utf-8"?>
<p:tagLst xmlns:a="http://schemas.openxmlformats.org/drawingml/2006/main" xmlns:r="http://schemas.openxmlformats.org/officeDocument/2006/relationships" xmlns:p="http://schemas.openxmlformats.org/presentationml/2006/main">
  <p:tag name="PA" val="v5.2.8"/>
</p:tagLst>
</file>

<file path=ppt/tags/tag108.xml><?xml version="1.0" encoding="utf-8"?>
<p:tagLst xmlns:a="http://schemas.openxmlformats.org/drawingml/2006/main" xmlns:r="http://schemas.openxmlformats.org/officeDocument/2006/relationships" xmlns:p="http://schemas.openxmlformats.org/presentationml/2006/main">
  <p:tag name="PA" val="v5.2.8"/>
</p:tagLst>
</file>

<file path=ppt/tags/tag109.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10.xml><?xml version="1.0" encoding="utf-8"?>
<p:tagLst xmlns:a="http://schemas.openxmlformats.org/drawingml/2006/main" xmlns:r="http://schemas.openxmlformats.org/officeDocument/2006/relationships" xmlns:p="http://schemas.openxmlformats.org/presentationml/2006/main">
  <p:tag name="PA" val="v5.2.8"/>
</p:tagLst>
</file>

<file path=ppt/tags/tag111.xml><?xml version="1.0" encoding="utf-8"?>
<p:tagLst xmlns:a="http://schemas.openxmlformats.org/drawingml/2006/main" xmlns:r="http://schemas.openxmlformats.org/officeDocument/2006/relationships" xmlns:p="http://schemas.openxmlformats.org/presentationml/2006/main">
  <p:tag name="PA" val="v5.2.8"/>
</p:tagLst>
</file>

<file path=ppt/tags/tag112.xml><?xml version="1.0" encoding="utf-8"?>
<p:tagLst xmlns:a="http://schemas.openxmlformats.org/drawingml/2006/main" xmlns:r="http://schemas.openxmlformats.org/officeDocument/2006/relationships" xmlns:p="http://schemas.openxmlformats.org/presentationml/2006/main">
  <p:tag name="PA" val="v5.2.8"/>
</p:tagLst>
</file>

<file path=ppt/tags/tag113.xml><?xml version="1.0" encoding="utf-8"?>
<p:tagLst xmlns:a="http://schemas.openxmlformats.org/drawingml/2006/main" xmlns:r="http://schemas.openxmlformats.org/officeDocument/2006/relationships" xmlns:p="http://schemas.openxmlformats.org/presentationml/2006/main">
  <p:tag name="PA" val="v5.2.8"/>
</p:tagLst>
</file>

<file path=ppt/tags/tag114.xml><?xml version="1.0" encoding="utf-8"?>
<p:tagLst xmlns:a="http://schemas.openxmlformats.org/drawingml/2006/main" xmlns:r="http://schemas.openxmlformats.org/officeDocument/2006/relationships" xmlns:p="http://schemas.openxmlformats.org/presentationml/2006/main">
  <p:tag name="PA" val="v5.2.8"/>
</p:tagLst>
</file>

<file path=ppt/tags/tag115.xml><?xml version="1.0" encoding="utf-8"?>
<p:tagLst xmlns:a="http://schemas.openxmlformats.org/drawingml/2006/main" xmlns:r="http://schemas.openxmlformats.org/officeDocument/2006/relationships" xmlns:p="http://schemas.openxmlformats.org/presentationml/2006/main">
  <p:tag name="PA" val="v5.2.8"/>
</p:tagLst>
</file>

<file path=ppt/tags/tag116.xml><?xml version="1.0" encoding="utf-8"?>
<p:tagLst xmlns:a="http://schemas.openxmlformats.org/drawingml/2006/main" xmlns:r="http://schemas.openxmlformats.org/officeDocument/2006/relationships" xmlns:p="http://schemas.openxmlformats.org/presentationml/2006/main">
  <p:tag name="PA" val="v5.2.8"/>
</p:tagLst>
</file>

<file path=ppt/tags/tag117.xml><?xml version="1.0" encoding="utf-8"?>
<p:tagLst xmlns:a="http://schemas.openxmlformats.org/drawingml/2006/main" xmlns:r="http://schemas.openxmlformats.org/officeDocument/2006/relationships" xmlns:p="http://schemas.openxmlformats.org/presentationml/2006/main">
  <p:tag name="PA" val="v5.2.8"/>
</p:tagLst>
</file>

<file path=ppt/tags/tag118.xml><?xml version="1.0" encoding="utf-8"?>
<p:tagLst xmlns:a="http://schemas.openxmlformats.org/drawingml/2006/main" xmlns:r="http://schemas.openxmlformats.org/officeDocument/2006/relationships" xmlns:p="http://schemas.openxmlformats.org/presentationml/2006/main">
  <p:tag name="PA" val="v5.2.8"/>
</p:tagLst>
</file>

<file path=ppt/tags/tag119.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20.xml><?xml version="1.0" encoding="utf-8"?>
<p:tagLst xmlns:a="http://schemas.openxmlformats.org/drawingml/2006/main" xmlns:r="http://schemas.openxmlformats.org/officeDocument/2006/relationships" xmlns:p="http://schemas.openxmlformats.org/presentationml/2006/main">
  <p:tag name="PA" val="v5.2.8"/>
</p:tagLst>
</file>

<file path=ppt/tags/tag121.xml><?xml version="1.0" encoding="utf-8"?>
<p:tagLst xmlns:a="http://schemas.openxmlformats.org/drawingml/2006/main" xmlns:r="http://schemas.openxmlformats.org/officeDocument/2006/relationships" xmlns:p="http://schemas.openxmlformats.org/presentationml/2006/main">
  <p:tag name="PA" val="v5.2.8"/>
</p:tagLst>
</file>

<file path=ppt/tags/tag122.xml><?xml version="1.0" encoding="utf-8"?>
<p:tagLst xmlns:a="http://schemas.openxmlformats.org/drawingml/2006/main" xmlns:r="http://schemas.openxmlformats.org/officeDocument/2006/relationships" xmlns:p="http://schemas.openxmlformats.org/presentationml/2006/main">
  <p:tag name="PA" val="v5.2.8"/>
</p:tagLst>
</file>

<file path=ppt/tags/tag123.xml><?xml version="1.0" encoding="utf-8"?>
<p:tagLst xmlns:a="http://schemas.openxmlformats.org/drawingml/2006/main" xmlns:r="http://schemas.openxmlformats.org/officeDocument/2006/relationships" xmlns:p="http://schemas.openxmlformats.org/presentationml/2006/main">
  <p:tag name="PA" val="v5.2.8"/>
</p:tagLst>
</file>

<file path=ppt/tags/tag124.xml><?xml version="1.0" encoding="utf-8"?>
<p:tagLst xmlns:a="http://schemas.openxmlformats.org/drawingml/2006/main" xmlns:r="http://schemas.openxmlformats.org/officeDocument/2006/relationships" xmlns:p="http://schemas.openxmlformats.org/presentationml/2006/main">
  <p:tag name="PA" val="v5.2.8"/>
</p:tagLst>
</file>

<file path=ppt/tags/tag125.xml><?xml version="1.0" encoding="utf-8"?>
<p:tagLst xmlns:a="http://schemas.openxmlformats.org/drawingml/2006/main" xmlns:r="http://schemas.openxmlformats.org/officeDocument/2006/relationships" xmlns:p="http://schemas.openxmlformats.org/presentationml/2006/main">
  <p:tag name="PA" val="v5.2.8"/>
</p:tagLst>
</file>

<file path=ppt/tags/tag126.xml><?xml version="1.0" encoding="utf-8"?>
<p:tagLst xmlns:a="http://schemas.openxmlformats.org/drawingml/2006/main" xmlns:r="http://schemas.openxmlformats.org/officeDocument/2006/relationships" xmlns:p="http://schemas.openxmlformats.org/presentationml/2006/main">
  <p:tag name="PA" val="v5.2.8"/>
</p:tagLst>
</file>

<file path=ppt/tags/tag127.xml><?xml version="1.0" encoding="utf-8"?>
<p:tagLst xmlns:a="http://schemas.openxmlformats.org/drawingml/2006/main" xmlns:r="http://schemas.openxmlformats.org/officeDocument/2006/relationships" xmlns:p="http://schemas.openxmlformats.org/presentationml/2006/main">
  <p:tag name="PA" val="v5.2.8"/>
</p:tagLst>
</file>

<file path=ppt/tags/tag128.xml><?xml version="1.0" encoding="utf-8"?>
<p:tagLst xmlns:a="http://schemas.openxmlformats.org/drawingml/2006/main" xmlns:r="http://schemas.openxmlformats.org/officeDocument/2006/relationships" xmlns:p="http://schemas.openxmlformats.org/presentationml/2006/main">
  <p:tag name="PA" val="v5.2.8"/>
</p:tagLst>
</file>

<file path=ppt/tags/tag129.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30.xml><?xml version="1.0" encoding="utf-8"?>
<p:tagLst xmlns:a="http://schemas.openxmlformats.org/drawingml/2006/main" xmlns:r="http://schemas.openxmlformats.org/officeDocument/2006/relationships" xmlns:p="http://schemas.openxmlformats.org/presentationml/2006/main">
  <p:tag name="PA" val="v5.2.8"/>
</p:tagLst>
</file>

<file path=ppt/tags/tag131.xml><?xml version="1.0" encoding="utf-8"?>
<p:tagLst xmlns:a="http://schemas.openxmlformats.org/drawingml/2006/main" xmlns:r="http://schemas.openxmlformats.org/officeDocument/2006/relationships" xmlns:p="http://schemas.openxmlformats.org/presentationml/2006/main">
  <p:tag name="PA" val="v5.2.8"/>
</p:tagLst>
</file>

<file path=ppt/tags/tag132.xml><?xml version="1.0" encoding="utf-8"?>
<p:tagLst xmlns:a="http://schemas.openxmlformats.org/drawingml/2006/main" xmlns:r="http://schemas.openxmlformats.org/officeDocument/2006/relationships" xmlns:p="http://schemas.openxmlformats.org/presentationml/2006/main">
  <p:tag name="PA" val="v5.2.8"/>
</p:tagLst>
</file>

<file path=ppt/tags/tag133.xml><?xml version="1.0" encoding="utf-8"?>
<p:tagLst xmlns:a="http://schemas.openxmlformats.org/drawingml/2006/main" xmlns:r="http://schemas.openxmlformats.org/officeDocument/2006/relationships" xmlns:p="http://schemas.openxmlformats.org/presentationml/2006/main">
  <p:tag name="PA" val="v5.2.8"/>
</p:tagLst>
</file>

<file path=ppt/tags/tag134.xml><?xml version="1.0" encoding="utf-8"?>
<p:tagLst xmlns:a="http://schemas.openxmlformats.org/drawingml/2006/main" xmlns:r="http://schemas.openxmlformats.org/officeDocument/2006/relationships" xmlns:p="http://schemas.openxmlformats.org/presentationml/2006/main">
  <p:tag name="PA" val="v5.2.8"/>
</p:tagLst>
</file>

<file path=ppt/tags/tag135.xml><?xml version="1.0" encoding="utf-8"?>
<p:tagLst xmlns:a="http://schemas.openxmlformats.org/drawingml/2006/main" xmlns:r="http://schemas.openxmlformats.org/officeDocument/2006/relationships" xmlns:p="http://schemas.openxmlformats.org/presentationml/2006/main">
  <p:tag name="PA" val="v5.2.8"/>
</p:tagLst>
</file>

<file path=ppt/tags/tag136.xml><?xml version="1.0" encoding="utf-8"?>
<p:tagLst xmlns:a="http://schemas.openxmlformats.org/drawingml/2006/main" xmlns:r="http://schemas.openxmlformats.org/officeDocument/2006/relationships" xmlns:p="http://schemas.openxmlformats.org/presentationml/2006/main">
  <p:tag name="PA" val="v5.2.8"/>
</p:tagLst>
</file>

<file path=ppt/tags/tag137.xml><?xml version="1.0" encoding="utf-8"?>
<p:tagLst xmlns:a="http://schemas.openxmlformats.org/drawingml/2006/main" xmlns:r="http://schemas.openxmlformats.org/officeDocument/2006/relationships" xmlns:p="http://schemas.openxmlformats.org/presentationml/2006/main">
  <p:tag name="PA" val="v5.2.8"/>
</p:tagLst>
</file>

<file path=ppt/tags/tag138.xml><?xml version="1.0" encoding="utf-8"?>
<p:tagLst xmlns:a="http://schemas.openxmlformats.org/drawingml/2006/main" xmlns:r="http://schemas.openxmlformats.org/officeDocument/2006/relationships" xmlns:p="http://schemas.openxmlformats.org/presentationml/2006/main">
  <p:tag name="PA" val="v5.2.8"/>
</p:tagLst>
</file>

<file path=ppt/tags/tag139.xml><?xml version="1.0" encoding="utf-8"?>
<p:tagLst xmlns:a="http://schemas.openxmlformats.org/drawingml/2006/main" xmlns:r="http://schemas.openxmlformats.org/officeDocument/2006/relationships" xmlns:p="http://schemas.openxmlformats.org/presentationml/2006/main">
  <p:tag name="PA" val="v5.2.8"/>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40.xml><?xml version="1.0" encoding="utf-8"?>
<p:tagLst xmlns:a="http://schemas.openxmlformats.org/drawingml/2006/main" xmlns:r="http://schemas.openxmlformats.org/officeDocument/2006/relationships" xmlns:p="http://schemas.openxmlformats.org/presentationml/2006/main">
  <p:tag name="PA" val="v5.2.8"/>
</p:tagLst>
</file>

<file path=ppt/tags/tag141.xml><?xml version="1.0" encoding="utf-8"?>
<p:tagLst xmlns:a="http://schemas.openxmlformats.org/drawingml/2006/main" xmlns:r="http://schemas.openxmlformats.org/officeDocument/2006/relationships" xmlns:p="http://schemas.openxmlformats.org/presentationml/2006/main">
  <p:tag name="PA" val="v5.2.8"/>
</p:tagLst>
</file>

<file path=ppt/tags/tag142.xml><?xml version="1.0" encoding="utf-8"?>
<p:tagLst xmlns:a="http://schemas.openxmlformats.org/drawingml/2006/main" xmlns:r="http://schemas.openxmlformats.org/officeDocument/2006/relationships" xmlns:p="http://schemas.openxmlformats.org/presentationml/2006/main">
  <p:tag name="PA" val="v5.2.8"/>
</p:tagLst>
</file>

<file path=ppt/tags/tag143.xml><?xml version="1.0" encoding="utf-8"?>
<p:tagLst xmlns:a="http://schemas.openxmlformats.org/drawingml/2006/main" xmlns:r="http://schemas.openxmlformats.org/officeDocument/2006/relationships" xmlns:p="http://schemas.openxmlformats.org/presentationml/2006/main">
  <p:tag name="PA" val="v5.2.8"/>
</p:tagLst>
</file>

<file path=ppt/tags/tag144.xml><?xml version="1.0" encoding="utf-8"?>
<p:tagLst xmlns:a="http://schemas.openxmlformats.org/drawingml/2006/main" xmlns:r="http://schemas.openxmlformats.org/officeDocument/2006/relationships" xmlns:p="http://schemas.openxmlformats.org/presentationml/2006/main">
  <p:tag name="PA" val="v5.2.8"/>
</p:tagLst>
</file>

<file path=ppt/tags/tag145.xml><?xml version="1.0" encoding="utf-8"?>
<p:tagLst xmlns:a="http://schemas.openxmlformats.org/drawingml/2006/main" xmlns:r="http://schemas.openxmlformats.org/officeDocument/2006/relationships" xmlns:p="http://schemas.openxmlformats.org/presentationml/2006/main">
  <p:tag name="PA" val="v5.2.8"/>
</p:tagLst>
</file>

<file path=ppt/tags/tag146.xml><?xml version="1.0" encoding="utf-8"?>
<p:tagLst xmlns:a="http://schemas.openxmlformats.org/drawingml/2006/main" xmlns:r="http://schemas.openxmlformats.org/officeDocument/2006/relationships" xmlns:p="http://schemas.openxmlformats.org/presentationml/2006/main">
  <p:tag name="PA" val="v5.2.8"/>
</p:tagLst>
</file>

<file path=ppt/tags/tag147.xml><?xml version="1.0" encoding="utf-8"?>
<p:tagLst xmlns:a="http://schemas.openxmlformats.org/drawingml/2006/main" xmlns:r="http://schemas.openxmlformats.org/officeDocument/2006/relationships" xmlns:p="http://schemas.openxmlformats.org/presentationml/2006/main">
  <p:tag name="PA" val="v5.2.8"/>
</p:tagLst>
</file>

<file path=ppt/tags/tag148.xml><?xml version="1.0" encoding="utf-8"?>
<p:tagLst xmlns:a="http://schemas.openxmlformats.org/drawingml/2006/main" xmlns:r="http://schemas.openxmlformats.org/officeDocument/2006/relationships" xmlns:p="http://schemas.openxmlformats.org/presentationml/2006/main">
  <p:tag name="PA" val="v5.2.8"/>
</p:tagLst>
</file>

<file path=ppt/tags/tag149.xml><?xml version="1.0" encoding="utf-8"?>
<p:tagLst xmlns:a="http://schemas.openxmlformats.org/drawingml/2006/main" xmlns:r="http://schemas.openxmlformats.org/officeDocument/2006/relationships" xmlns:p="http://schemas.openxmlformats.org/presentationml/2006/main">
  <p:tag name="PA" val="v5.2.8"/>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50.xml><?xml version="1.0" encoding="utf-8"?>
<p:tagLst xmlns:a="http://schemas.openxmlformats.org/drawingml/2006/main" xmlns:r="http://schemas.openxmlformats.org/officeDocument/2006/relationships" xmlns:p="http://schemas.openxmlformats.org/presentationml/2006/main">
  <p:tag name="PA" val="v5.2.8"/>
</p:tagLst>
</file>

<file path=ppt/tags/tag151.xml><?xml version="1.0" encoding="utf-8"?>
<p:tagLst xmlns:a="http://schemas.openxmlformats.org/drawingml/2006/main" xmlns:r="http://schemas.openxmlformats.org/officeDocument/2006/relationships" xmlns:p="http://schemas.openxmlformats.org/presentationml/2006/main">
  <p:tag name="PA" val="v5.2.8"/>
</p:tagLst>
</file>

<file path=ppt/tags/tag152.xml><?xml version="1.0" encoding="utf-8"?>
<p:tagLst xmlns:a="http://schemas.openxmlformats.org/drawingml/2006/main" xmlns:r="http://schemas.openxmlformats.org/officeDocument/2006/relationships" xmlns:p="http://schemas.openxmlformats.org/presentationml/2006/main">
  <p:tag name="PA" val="v5.2.8"/>
</p:tagLst>
</file>

<file path=ppt/tags/tag153.xml><?xml version="1.0" encoding="utf-8"?>
<p:tagLst xmlns:a="http://schemas.openxmlformats.org/drawingml/2006/main" xmlns:r="http://schemas.openxmlformats.org/officeDocument/2006/relationships" xmlns:p="http://schemas.openxmlformats.org/presentationml/2006/main">
  <p:tag name="PA" val="v5.2.8"/>
</p:tagLst>
</file>

<file path=ppt/tags/tag154.xml><?xml version="1.0" encoding="utf-8"?>
<p:tagLst xmlns:a="http://schemas.openxmlformats.org/drawingml/2006/main" xmlns:r="http://schemas.openxmlformats.org/officeDocument/2006/relationships" xmlns:p="http://schemas.openxmlformats.org/presentationml/2006/main">
  <p:tag name="PA" val="v5.2.8"/>
</p:tagLst>
</file>

<file path=ppt/tags/tag155.xml><?xml version="1.0" encoding="utf-8"?>
<p:tagLst xmlns:a="http://schemas.openxmlformats.org/drawingml/2006/main" xmlns:r="http://schemas.openxmlformats.org/officeDocument/2006/relationships" xmlns:p="http://schemas.openxmlformats.org/presentationml/2006/main">
  <p:tag name="PA" val="v5.2.8"/>
</p:tagLst>
</file>

<file path=ppt/tags/tag156.xml><?xml version="1.0" encoding="utf-8"?>
<p:tagLst xmlns:a="http://schemas.openxmlformats.org/drawingml/2006/main" xmlns:r="http://schemas.openxmlformats.org/officeDocument/2006/relationships" xmlns:p="http://schemas.openxmlformats.org/presentationml/2006/main">
  <p:tag name="PA" val="v5.2.8"/>
</p:tagLst>
</file>

<file path=ppt/tags/tag157.xml><?xml version="1.0" encoding="utf-8"?>
<p:tagLst xmlns:a="http://schemas.openxmlformats.org/drawingml/2006/main" xmlns:r="http://schemas.openxmlformats.org/officeDocument/2006/relationships" xmlns:p="http://schemas.openxmlformats.org/presentationml/2006/main">
  <p:tag name="PA" val="v5.2.8"/>
</p:tagLst>
</file>

<file path=ppt/tags/tag158.xml><?xml version="1.0" encoding="utf-8"?>
<p:tagLst xmlns:a="http://schemas.openxmlformats.org/drawingml/2006/main" xmlns:r="http://schemas.openxmlformats.org/officeDocument/2006/relationships" xmlns:p="http://schemas.openxmlformats.org/presentationml/2006/main">
  <p:tag name="PA" val="v5.2.8"/>
</p:tagLst>
</file>

<file path=ppt/tags/tag159.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60.xml><?xml version="1.0" encoding="utf-8"?>
<p:tagLst xmlns:a="http://schemas.openxmlformats.org/drawingml/2006/main" xmlns:r="http://schemas.openxmlformats.org/officeDocument/2006/relationships" xmlns:p="http://schemas.openxmlformats.org/presentationml/2006/main">
  <p:tag name="PA" val="v5.2.8"/>
</p:tagLst>
</file>

<file path=ppt/tags/tag161.xml><?xml version="1.0" encoding="utf-8"?>
<p:tagLst xmlns:a="http://schemas.openxmlformats.org/drawingml/2006/main" xmlns:r="http://schemas.openxmlformats.org/officeDocument/2006/relationships" xmlns:p="http://schemas.openxmlformats.org/presentationml/2006/main">
  <p:tag name="PA" val="v5.2.8"/>
</p:tagLst>
</file>

<file path=ppt/tags/tag162.xml><?xml version="1.0" encoding="utf-8"?>
<p:tagLst xmlns:a="http://schemas.openxmlformats.org/drawingml/2006/main" xmlns:r="http://schemas.openxmlformats.org/officeDocument/2006/relationships" xmlns:p="http://schemas.openxmlformats.org/presentationml/2006/main">
  <p:tag name="PA" val="v5.2.8"/>
</p:tagLst>
</file>

<file path=ppt/tags/tag163.xml><?xml version="1.0" encoding="utf-8"?>
<p:tagLst xmlns:a="http://schemas.openxmlformats.org/drawingml/2006/main" xmlns:r="http://schemas.openxmlformats.org/officeDocument/2006/relationships" xmlns:p="http://schemas.openxmlformats.org/presentationml/2006/main">
  <p:tag name="PA" val="v5.2.8"/>
</p:tagLst>
</file>

<file path=ppt/tags/tag164.xml><?xml version="1.0" encoding="utf-8"?>
<p:tagLst xmlns:a="http://schemas.openxmlformats.org/drawingml/2006/main" xmlns:r="http://schemas.openxmlformats.org/officeDocument/2006/relationships" xmlns:p="http://schemas.openxmlformats.org/presentationml/2006/main">
  <p:tag name="PA" val="v5.2.8"/>
</p:tagLst>
</file>

<file path=ppt/tags/tag165.xml><?xml version="1.0" encoding="utf-8"?>
<p:tagLst xmlns:a="http://schemas.openxmlformats.org/drawingml/2006/main" xmlns:r="http://schemas.openxmlformats.org/officeDocument/2006/relationships" xmlns:p="http://schemas.openxmlformats.org/presentationml/2006/main">
  <p:tag name="PA" val="v5.2.8"/>
</p:tagLst>
</file>

<file path=ppt/tags/tag166.xml><?xml version="1.0" encoding="utf-8"?>
<p:tagLst xmlns:a="http://schemas.openxmlformats.org/drawingml/2006/main" xmlns:r="http://schemas.openxmlformats.org/officeDocument/2006/relationships" xmlns:p="http://schemas.openxmlformats.org/presentationml/2006/main">
  <p:tag name="PA" val="v5.2.8"/>
</p:tagLst>
</file>

<file path=ppt/tags/tag167.xml><?xml version="1.0" encoding="utf-8"?>
<p:tagLst xmlns:a="http://schemas.openxmlformats.org/drawingml/2006/main" xmlns:r="http://schemas.openxmlformats.org/officeDocument/2006/relationships" xmlns:p="http://schemas.openxmlformats.org/presentationml/2006/main">
  <p:tag name="PA" val="v5.2.8"/>
</p:tagLst>
</file>

<file path=ppt/tags/tag168.xml><?xml version="1.0" encoding="utf-8"?>
<p:tagLst xmlns:a="http://schemas.openxmlformats.org/drawingml/2006/main" xmlns:r="http://schemas.openxmlformats.org/officeDocument/2006/relationships" xmlns:p="http://schemas.openxmlformats.org/presentationml/2006/main">
  <p:tag name="PA" val="v5.2.8"/>
</p:tagLst>
</file>

<file path=ppt/tags/tag169.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70.xml><?xml version="1.0" encoding="utf-8"?>
<p:tagLst xmlns:a="http://schemas.openxmlformats.org/drawingml/2006/main" xmlns:r="http://schemas.openxmlformats.org/officeDocument/2006/relationships" xmlns:p="http://schemas.openxmlformats.org/presentationml/2006/main">
  <p:tag name="PA" val="v5.2.8"/>
</p:tagLst>
</file>

<file path=ppt/tags/tag171.xml><?xml version="1.0" encoding="utf-8"?>
<p:tagLst xmlns:a="http://schemas.openxmlformats.org/drawingml/2006/main" xmlns:r="http://schemas.openxmlformats.org/officeDocument/2006/relationships" xmlns:p="http://schemas.openxmlformats.org/presentationml/2006/main">
  <p:tag name="PA" val="v5.2.8"/>
</p:tagLst>
</file>

<file path=ppt/tags/tag172.xml><?xml version="1.0" encoding="utf-8"?>
<p:tagLst xmlns:a="http://schemas.openxmlformats.org/drawingml/2006/main" xmlns:r="http://schemas.openxmlformats.org/officeDocument/2006/relationships" xmlns:p="http://schemas.openxmlformats.org/presentationml/2006/main">
  <p:tag name="PA" val="v5.2.8"/>
</p:tagLst>
</file>

<file path=ppt/tags/tag173.xml><?xml version="1.0" encoding="utf-8"?>
<p:tagLst xmlns:a="http://schemas.openxmlformats.org/drawingml/2006/main" xmlns:r="http://schemas.openxmlformats.org/officeDocument/2006/relationships" xmlns:p="http://schemas.openxmlformats.org/presentationml/2006/main">
  <p:tag name="PA" val="v5.2.8"/>
</p:tagLst>
</file>

<file path=ppt/tags/tag174.xml><?xml version="1.0" encoding="utf-8"?>
<p:tagLst xmlns:a="http://schemas.openxmlformats.org/drawingml/2006/main" xmlns:r="http://schemas.openxmlformats.org/officeDocument/2006/relationships" xmlns:p="http://schemas.openxmlformats.org/presentationml/2006/main">
  <p:tag name="PA" val="v5.2.8"/>
</p:tagLst>
</file>

<file path=ppt/tags/tag175.xml><?xml version="1.0" encoding="utf-8"?>
<p:tagLst xmlns:a="http://schemas.openxmlformats.org/drawingml/2006/main" xmlns:r="http://schemas.openxmlformats.org/officeDocument/2006/relationships" xmlns:p="http://schemas.openxmlformats.org/presentationml/2006/main">
  <p:tag name="PA" val="v5.2.8"/>
</p:tagLst>
</file>

<file path=ppt/tags/tag176.xml><?xml version="1.0" encoding="utf-8"?>
<p:tagLst xmlns:a="http://schemas.openxmlformats.org/drawingml/2006/main" xmlns:r="http://schemas.openxmlformats.org/officeDocument/2006/relationships" xmlns:p="http://schemas.openxmlformats.org/presentationml/2006/main">
  <p:tag name="PA" val="v5.2.8"/>
</p:tagLst>
</file>

<file path=ppt/tags/tag177.xml><?xml version="1.0" encoding="utf-8"?>
<p:tagLst xmlns:a="http://schemas.openxmlformats.org/drawingml/2006/main" xmlns:r="http://schemas.openxmlformats.org/officeDocument/2006/relationships" xmlns:p="http://schemas.openxmlformats.org/presentationml/2006/main">
  <p:tag name="PA" val="v5.2.8"/>
</p:tagLst>
</file>

<file path=ppt/tags/tag178.xml><?xml version="1.0" encoding="utf-8"?>
<p:tagLst xmlns:a="http://schemas.openxmlformats.org/drawingml/2006/main" xmlns:r="http://schemas.openxmlformats.org/officeDocument/2006/relationships" xmlns:p="http://schemas.openxmlformats.org/presentationml/2006/main">
  <p:tag name="PA" val="v5.2.8"/>
</p:tagLst>
</file>

<file path=ppt/tags/tag179.xml><?xml version="1.0" encoding="utf-8"?>
<p:tagLst xmlns:a="http://schemas.openxmlformats.org/drawingml/2006/main" xmlns:r="http://schemas.openxmlformats.org/officeDocument/2006/relationships" xmlns:p="http://schemas.openxmlformats.org/presentationml/2006/main">
  <p:tag name="PA" val="v5.2.8"/>
</p:tagLst>
</file>

<file path=ppt/tags/tag18.xml><?xml version="1.0" encoding="utf-8"?>
<p:tagLst xmlns:a="http://schemas.openxmlformats.org/drawingml/2006/main" xmlns:r="http://schemas.openxmlformats.org/officeDocument/2006/relationships" xmlns:p="http://schemas.openxmlformats.org/presentationml/2006/main">
  <p:tag name="PA" val="v5.2.8"/>
</p:tagLst>
</file>

<file path=ppt/tags/tag180.xml><?xml version="1.0" encoding="utf-8"?>
<p:tagLst xmlns:a="http://schemas.openxmlformats.org/drawingml/2006/main" xmlns:r="http://schemas.openxmlformats.org/officeDocument/2006/relationships" xmlns:p="http://schemas.openxmlformats.org/presentationml/2006/main">
  <p:tag name="PA" val="v5.2.8"/>
</p:tagLst>
</file>

<file path=ppt/tags/tag181.xml><?xml version="1.0" encoding="utf-8"?>
<p:tagLst xmlns:a="http://schemas.openxmlformats.org/drawingml/2006/main" xmlns:r="http://schemas.openxmlformats.org/officeDocument/2006/relationships" xmlns:p="http://schemas.openxmlformats.org/presentationml/2006/main">
  <p:tag name="PA" val="v5.2.8"/>
</p:tagLst>
</file>

<file path=ppt/tags/tag182.xml><?xml version="1.0" encoding="utf-8"?>
<p:tagLst xmlns:a="http://schemas.openxmlformats.org/drawingml/2006/main" xmlns:r="http://schemas.openxmlformats.org/officeDocument/2006/relationships" xmlns:p="http://schemas.openxmlformats.org/presentationml/2006/main">
  <p:tag name="PA" val="v5.2.8"/>
</p:tagLst>
</file>

<file path=ppt/tags/tag183.xml><?xml version="1.0" encoding="utf-8"?>
<p:tagLst xmlns:a="http://schemas.openxmlformats.org/drawingml/2006/main" xmlns:r="http://schemas.openxmlformats.org/officeDocument/2006/relationships" xmlns:p="http://schemas.openxmlformats.org/presentationml/2006/main">
  <p:tag name="PA" val="v5.2.8"/>
</p:tagLst>
</file>

<file path=ppt/tags/tag184.xml><?xml version="1.0" encoding="utf-8"?>
<p:tagLst xmlns:a="http://schemas.openxmlformats.org/drawingml/2006/main" xmlns:r="http://schemas.openxmlformats.org/officeDocument/2006/relationships" xmlns:p="http://schemas.openxmlformats.org/presentationml/2006/main">
  <p:tag name="PA" val="v5.2.8"/>
</p:tagLst>
</file>

<file path=ppt/tags/tag185.xml><?xml version="1.0" encoding="utf-8"?>
<p:tagLst xmlns:a="http://schemas.openxmlformats.org/drawingml/2006/main" xmlns:r="http://schemas.openxmlformats.org/officeDocument/2006/relationships" xmlns:p="http://schemas.openxmlformats.org/presentationml/2006/main">
  <p:tag name="PA" val="v5.2.8"/>
</p:tagLst>
</file>

<file path=ppt/tags/tag186.xml><?xml version="1.0" encoding="utf-8"?>
<p:tagLst xmlns:a="http://schemas.openxmlformats.org/drawingml/2006/main" xmlns:r="http://schemas.openxmlformats.org/officeDocument/2006/relationships" xmlns:p="http://schemas.openxmlformats.org/presentationml/2006/main">
  <p:tag name="PA" val="v5.2.8"/>
</p:tagLst>
</file>

<file path=ppt/tags/tag187.xml><?xml version="1.0" encoding="utf-8"?>
<p:tagLst xmlns:a="http://schemas.openxmlformats.org/drawingml/2006/main" xmlns:r="http://schemas.openxmlformats.org/officeDocument/2006/relationships" xmlns:p="http://schemas.openxmlformats.org/presentationml/2006/main">
  <p:tag name="PA" val="v5.2.8"/>
</p:tagLst>
</file>

<file path=ppt/tags/tag188.xml><?xml version="1.0" encoding="utf-8"?>
<p:tagLst xmlns:a="http://schemas.openxmlformats.org/drawingml/2006/main" xmlns:r="http://schemas.openxmlformats.org/officeDocument/2006/relationships" xmlns:p="http://schemas.openxmlformats.org/presentationml/2006/main">
  <p:tag name="PA" val="v5.2.8"/>
</p:tagLst>
</file>

<file path=ppt/tags/tag189.xml><?xml version="1.0" encoding="utf-8"?>
<p:tagLst xmlns:a="http://schemas.openxmlformats.org/drawingml/2006/main" xmlns:r="http://schemas.openxmlformats.org/officeDocument/2006/relationships" xmlns:p="http://schemas.openxmlformats.org/presentationml/2006/main">
  <p:tag name="PA" val="v5.2.8"/>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190.xml><?xml version="1.0" encoding="utf-8"?>
<p:tagLst xmlns:a="http://schemas.openxmlformats.org/drawingml/2006/main" xmlns:r="http://schemas.openxmlformats.org/officeDocument/2006/relationships" xmlns:p="http://schemas.openxmlformats.org/presentationml/2006/main">
  <p:tag name="PA" val="v5.2.8"/>
</p:tagLst>
</file>

<file path=ppt/tags/tag191.xml><?xml version="1.0" encoding="utf-8"?>
<p:tagLst xmlns:a="http://schemas.openxmlformats.org/drawingml/2006/main" xmlns:r="http://schemas.openxmlformats.org/officeDocument/2006/relationships" xmlns:p="http://schemas.openxmlformats.org/presentationml/2006/main">
  <p:tag name="PA" val="v5.2.8"/>
</p:tagLst>
</file>

<file path=ppt/tags/tag192.xml><?xml version="1.0" encoding="utf-8"?>
<p:tagLst xmlns:a="http://schemas.openxmlformats.org/drawingml/2006/main" xmlns:r="http://schemas.openxmlformats.org/officeDocument/2006/relationships" xmlns:p="http://schemas.openxmlformats.org/presentationml/2006/main">
  <p:tag name="PA" val="v5.2.8"/>
</p:tagLst>
</file>

<file path=ppt/tags/tag193.xml><?xml version="1.0" encoding="utf-8"?>
<p:tagLst xmlns:a="http://schemas.openxmlformats.org/drawingml/2006/main" xmlns:r="http://schemas.openxmlformats.org/officeDocument/2006/relationships" xmlns:p="http://schemas.openxmlformats.org/presentationml/2006/main">
  <p:tag name="PA" val="v5.2.8"/>
</p:tagLst>
</file>

<file path=ppt/tags/tag194.xml><?xml version="1.0" encoding="utf-8"?>
<p:tagLst xmlns:a="http://schemas.openxmlformats.org/drawingml/2006/main" xmlns:r="http://schemas.openxmlformats.org/officeDocument/2006/relationships" xmlns:p="http://schemas.openxmlformats.org/presentationml/2006/main">
  <p:tag name="PA" val="v5.2.8"/>
</p:tagLst>
</file>

<file path=ppt/tags/tag195.xml><?xml version="1.0" encoding="utf-8"?>
<p:tagLst xmlns:a="http://schemas.openxmlformats.org/drawingml/2006/main" xmlns:r="http://schemas.openxmlformats.org/officeDocument/2006/relationships" xmlns:p="http://schemas.openxmlformats.org/presentationml/2006/main">
  <p:tag name="PA" val="v5.2.8"/>
</p:tagLst>
</file>

<file path=ppt/tags/tag196.xml><?xml version="1.0" encoding="utf-8"?>
<p:tagLst xmlns:a="http://schemas.openxmlformats.org/drawingml/2006/main" xmlns:r="http://schemas.openxmlformats.org/officeDocument/2006/relationships" xmlns:p="http://schemas.openxmlformats.org/presentationml/2006/main">
  <p:tag name="PA" val="v5.2.8"/>
</p:tagLst>
</file>

<file path=ppt/tags/tag197.xml><?xml version="1.0" encoding="utf-8"?>
<p:tagLst xmlns:a="http://schemas.openxmlformats.org/drawingml/2006/main" xmlns:r="http://schemas.openxmlformats.org/officeDocument/2006/relationships" xmlns:p="http://schemas.openxmlformats.org/presentationml/2006/main">
  <p:tag name="PA" val="v5.2.8"/>
</p:tagLst>
</file>

<file path=ppt/tags/tag198.xml><?xml version="1.0" encoding="utf-8"?>
<p:tagLst xmlns:a="http://schemas.openxmlformats.org/drawingml/2006/main" xmlns:r="http://schemas.openxmlformats.org/officeDocument/2006/relationships" xmlns:p="http://schemas.openxmlformats.org/presentationml/2006/main">
  <p:tag name="PA" val="v5.2.8"/>
</p:tagLst>
</file>

<file path=ppt/tags/tag19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00.xml><?xml version="1.0" encoding="utf-8"?>
<p:tagLst xmlns:a="http://schemas.openxmlformats.org/drawingml/2006/main" xmlns:r="http://schemas.openxmlformats.org/officeDocument/2006/relationships" xmlns:p="http://schemas.openxmlformats.org/presentationml/2006/main">
  <p:tag name="PA" val="v5.2.8"/>
</p:tagLst>
</file>

<file path=ppt/tags/tag201.xml><?xml version="1.0" encoding="utf-8"?>
<p:tagLst xmlns:a="http://schemas.openxmlformats.org/drawingml/2006/main" xmlns:r="http://schemas.openxmlformats.org/officeDocument/2006/relationships" xmlns:p="http://schemas.openxmlformats.org/presentationml/2006/main">
  <p:tag name="PA" val="v5.2.8"/>
</p:tagLst>
</file>

<file path=ppt/tags/tag202.xml><?xml version="1.0" encoding="utf-8"?>
<p:tagLst xmlns:a="http://schemas.openxmlformats.org/drawingml/2006/main" xmlns:r="http://schemas.openxmlformats.org/officeDocument/2006/relationships" xmlns:p="http://schemas.openxmlformats.org/presentationml/2006/main">
  <p:tag name="PA" val="v5.2.8"/>
</p:tagLst>
</file>

<file path=ppt/tags/tag203.xml><?xml version="1.0" encoding="utf-8"?>
<p:tagLst xmlns:a="http://schemas.openxmlformats.org/drawingml/2006/main" xmlns:r="http://schemas.openxmlformats.org/officeDocument/2006/relationships" xmlns:p="http://schemas.openxmlformats.org/presentationml/2006/main">
  <p:tag name="PA" val="v5.2.8"/>
</p:tagLst>
</file>

<file path=ppt/tags/tag204.xml><?xml version="1.0" encoding="utf-8"?>
<p:tagLst xmlns:a="http://schemas.openxmlformats.org/drawingml/2006/main" xmlns:r="http://schemas.openxmlformats.org/officeDocument/2006/relationships" xmlns:p="http://schemas.openxmlformats.org/presentationml/2006/main">
  <p:tag name="PA" val="v5.2.8"/>
</p:tagLst>
</file>

<file path=ppt/tags/tag205.xml><?xml version="1.0" encoding="utf-8"?>
<p:tagLst xmlns:a="http://schemas.openxmlformats.org/drawingml/2006/main" xmlns:r="http://schemas.openxmlformats.org/officeDocument/2006/relationships" xmlns:p="http://schemas.openxmlformats.org/presentationml/2006/main">
  <p:tag name="PA" val="v5.2.8"/>
</p:tagLst>
</file>

<file path=ppt/tags/tag206.xml><?xml version="1.0" encoding="utf-8"?>
<p:tagLst xmlns:a="http://schemas.openxmlformats.org/drawingml/2006/main" xmlns:r="http://schemas.openxmlformats.org/officeDocument/2006/relationships" xmlns:p="http://schemas.openxmlformats.org/presentationml/2006/main">
  <p:tag name="PA" val="v5.2.8"/>
</p:tagLst>
</file>

<file path=ppt/tags/tag207.xml><?xml version="1.0" encoding="utf-8"?>
<p:tagLst xmlns:a="http://schemas.openxmlformats.org/drawingml/2006/main" xmlns:r="http://schemas.openxmlformats.org/officeDocument/2006/relationships" xmlns:p="http://schemas.openxmlformats.org/presentationml/2006/main">
  <p:tag name="PA" val="v5.2.8"/>
</p:tagLst>
</file>

<file path=ppt/tags/tag208.xml><?xml version="1.0" encoding="utf-8"?>
<p:tagLst xmlns:a="http://schemas.openxmlformats.org/drawingml/2006/main" xmlns:r="http://schemas.openxmlformats.org/officeDocument/2006/relationships" xmlns:p="http://schemas.openxmlformats.org/presentationml/2006/main">
  <p:tag name="PA" val="v5.2.8"/>
</p:tagLst>
</file>

<file path=ppt/tags/tag209.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10.xml><?xml version="1.0" encoding="utf-8"?>
<p:tagLst xmlns:a="http://schemas.openxmlformats.org/drawingml/2006/main" xmlns:r="http://schemas.openxmlformats.org/officeDocument/2006/relationships" xmlns:p="http://schemas.openxmlformats.org/presentationml/2006/main">
  <p:tag name="PA" val="v5.2.8"/>
</p:tagLst>
</file>

<file path=ppt/tags/tag211.xml><?xml version="1.0" encoding="utf-8"?>
<p:tagLst xmlns:a="http://schemas.openxmlformats.org/drawingml/2006/main" xmlns:r="http://schemas.openxmlformats.org/officeDocument/2006/relationships" xmlns:p="http://schemas.openxmlformats.org/presentationml/2006/main">
  <p:tag name="PA" val="v5.2.8"/>
</p:tagLst>
</file>

<file path=ppt/tags/tag212.xml><?xml version="1.0" encoding="utf-8"?>
<p:tagLst xmlns:a="http://schemas.openxmlformats.org/drawingml/2006/main" xmlns:r="http://schemas.openxmlformats.org/officeDocument/2006/relationships" xmlns:p="http://schemas.openxmlformats.org/presentationml/2006/main">
  <p:tag name="PA" val="v5.2.8"/>
</p:tagLst>
</file>

<file path=ppt/tags/tag213.xml><?xml version="1.0" encoding="utf-8"?>
<p:tagLst xmlns:a="http://schemas.openxmlformats.org/drawingml/2006/main" xmlns:r="http://schemas.openxmlformats.org/officeDocument/2006/relationships" xmlns:p="http://schemas.openxmlformats.org/presentationml/2006/main">
  <p:tag name="PA" val="v5.2.8"/>
</p:tagLst>
</file>

<file path=ppt/tags/tag214.xml><?xml version="1.0" encoding="utf-8"?>
<p:tagLst xmlns:a="http://schemas.openxmlformats.org/drawingml/2006/main" xmlns:r="http://schemas.openxmlformats.org/officeDocument/2006/relationships" xmlns:p="http://schemas.openxmlformats.org/presentationml/2006/main">
  <p:tag name="PA" val="v5.2.8"/>
</p:tagLst>
</file>

<file path=ppt/tags/tag215.xml><?xml version="1.0" encoding="utf-8"?>
<p:tagLst xmlns:a="http://schemas.openxmlformats.org/drawingml/2006/main" xmlns:r="http://schemas.openxmlformats.org/officeDocument/2006/relationships" xmlns:p="http://schemas.openxmlformats.org/presentationml/2006/main">
  <p:tag name="PA" val="v5.2.8"/>
</p:tagLst>
</file>

<file path=ppt/tags/tag216.xml><?xml version="1.0" encoding="utf-8"?>
<p:tagLst xmlns:a="http://schemas.openxmlformats.org/drawingml/2006/main" xmlns:r="http://schemas.openxmlformats.org/officeDocument/2006/relationships" xmlns:p="http://schemas.openxmlformats.org/presentationml/2006/main">
  <p:tag name="PA" val="v5.2.8"/>
</p:tagLst>
</file>

<file path=ppt/tags/tag217.xml><?xml version="1.0" encoding="utf-8"?>
<p:tagLst xmlns:a="http://schemas.openxmlformats.org/drawingml/2006/main" xmlns:r="http://schemas.openxmlformats.org/officeDocument/2006/relationships" xmlns:p="http://schemas.openxmlformats.org/presentationml/2006/main">
  <p:tag name="PA" val="v5.2.8"/>
</p:tagLst>
</file>

<file path=ppt/tags/tag218.xml><?xml version="1.0" encoding="utf-8"?>
<p:tagLst xmlns:a="http://schemas.openxmlformats.org/drawingml/2006/main" xmlns:r="http://schemas.openxmlformats.org/officeDocument/2006/relationships" xmlns:p="http://schemas.openxmlformats.org/presentationml/2006/main">
  <p:tag name="PA" val="v5.2.8"/>
</p:tagLst>
</file>

<file path=ppt/tags/tag219.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8"/>
</p:tagLst>
</file>

<file path=ppt/tags/tag220.xml><?xml version="1.0" encoding="utf-8"?>
<p:tagLst xmlns:a="http://schemas.openxmlformats.org/drawingml/2006/main" xmlns:r="http://schemas.openxmlformats.org/officeDocument/2006/relationships" xmlns:p="http://schemas.openxmlformats.org/presentationml/2006/main">
  <p:tag name="PA" val="v5.2.8"/>
</p:tagLst>
</file>

<file path=ppt/tags/tag221.xml><?xml version="1.0" encoding="utf-8"?>
<p:tagLst xmlns:a="http://schemas.openxmlformats.org/drawingml/2006/main" xmlns:r="http://schemas.openxmlformats.org/officeDocument/2006/relationships" xmlns:p="http://schemas.openxmlformats.org/presentationml/2006/main">
  <p:tag name="PA" val="v5.2.8"/>
</p:tagLst>
</file>

<file path=ppt/tags/tag222.xml><?xml version="1.0" encoding="utf-8"?>
<p:tagLst xmlns:a="http://schemas.openxmlformats.org/drawingml/2006/main" xmlns:r="http://schemas.openxmlformats.org/officeDocument/2006/relationships" xmlns:p="http://schemas.openxmlformats.org/presentationml/2006/main">
  <p:tag name="PA" val="v5.2.8"/>
</p:tagLst>
</file>

<file path=ppt/tags/tag223.xml><?xml version="1.0" encoding="utf-8"?>
<p:tagLst xmlns:a="http://schemas.openxmlformats.org/drawingml/2006/main" xmlns:r="http://schemas.openxmlformats.org/officeDocument/2006/relationships" xmlns:p="http://schemas.openxmlformats.org/presentationml/2006/main">
  <p:tag name="PA" val="v5.2.8"/>
</p:tagLst>
</file>

<file path=ppt/tags/tag224.xml><?xml version="1.0" encoding="utf-8"?>
<p:tagLst xmlns:a="http://schemas.openxmlformats.org/drawingml/2006/main" xmlns:r="http://schemas.openxmlformats.org/officeDocument/2006/relationships" xmlns:p="http://schemas.openxmlformats.org/presentationml/2006/main">
  <p:tag name="PA" val="v5.2.8"/>
</p:tagLst>
</file>

<file path=ppt/tags/tag225.xml><?xml version="1.0" encoding="utf-8"?>
<p:tagLst xmlns:a="http://schemas.openxmlformats.org/drawingml/2006/main" xmlns:r="http://schemas.openxmlformats.org/officeDocument/2006/relationships" xmlns:p="http://schemas.openxmlformats.org/presentationml/2006/main">
  <p:tag name="PA" val="v5.2.8"/>
</p:tagLst>
</file>

<file path=ppt/tags/tag226.xml><?xml version="1.0" encoding="utf-8"?>
<p:tagLst xmlns:a="http://schemas.openxmlformats.org/drawingml/2006/main" xmlns:r="http://schemas.openxmlformats.org/officeDocument/2006/relationships" xmlns:p="http://schemas.openxmlformats.org/presentationml/2006/main">
  <p:tag name="PA" val="v5.2.8"/>
</p:tagLst>
</file>

<file path=ppt/tags/tag227.xml><?xml version="1.0" encoding="utf-8"?>
<p:tagLst xmlns:a="http://schemas.openxmlformats.org/drawingml/2006/main" xmlns:r="http://schemas.openxmlformats.org/officeDocument/2006/relationships" xmlns:p="http://schemas.openxmlformats.org/presentationml/2006/main">
  <p:tag name="PA" val="v5.2.8"/>
</p:tagLst>
</file>

<file path=ppt/tags/tag228.xml><?xml version="1.0" encoding="utf-8"?>
<p:tagLst xmlns:a="http://schemas.openxmlformats.org/drawingml/2006/main" xmlns:r="http://schemas.openxmlformats.org/officeDocument/2006/relationships" xmlns:p="http://schemas.openxmlformats.org/presentationml/2006/main">
  <p:tag name="PA" val="v5.2.8"/>
</p:tagLst>
</file>

<file path=ppt/tags/tag229.xml><?xml version="1.0" encoding="utf-8"?>
<p:tagLst xmlns:a="http://schemas.openxmlformats.org/drawingml/2006/main" xmlns:r="http://schemas.openxmlformats.org/officeDocument/2006/relationships" xmlns:p="http://schemas.openxmlformats.org/presentationml/2006/main">
  <p:tag name="PA" val="v5.2.8"/>
</p:tagLst>
</file>

<file path=ppt/tags/tag23.xml><?xml version="1.0" encoding="utf-8"?>
<p:tagLst xmlns:a="http://schemas.openxmlformats.org/drawingml/2006/main" xmlns:r="http://schemas.openxmlformats.org/officeDocument/2006/relationships" xmlns:p="http://schemas.openxmlformats.org/presentationml/2006/main">
  <p:tag name="PA" val="v5.2.8"/>
</p:tagLst>
</file>

<file path=ppt/tags/tag230.xml><?xml version="1.0" encoding="utf-8"?>
<p:tagLst xmlns:a="http://schemas.openxmlformats.org/drawingml/2006/main" xmlns:r="http://schemas.openxmlformats.org/officeDocument/2006/relationships" xmlns:p="http://schemas.openxmlformats.org/presentationml/2006/main">
  <p:tag name="PA" val="v5.2.8"/>
</p:tagLst>
</file>

<file path=ppt/tags/tag231.xml><?xml version="1.0" encoding="utf-8"?>
<p:tagLst xmlns:a="http://schemas.openxmlformats.org/drawingml/2006/main" xmlns:r="http://schemas.openxmlformats.org/officeDocument/2006/relationships" xmlns:p="http://schemas.openxmlformats.org/presentationml/2006/main">
  <p:tag name="PA" val="v5.2.8"/>
</p:tagLst>
</file>

<file path=ppt/tags/tag232.xml><?xml version="1.0" encoding="utf-8"?>
<p:tagLst xmlns:a="http://schemas.openxmlformats.org/drawingml/2006/main" xmlns:r="http://schemas.openxmlformats.org/officeDocument/2006/relationships" xmlns:p="http://schemas.openxmlformats.org/presentationml/2006/main">
  <p:tag name="PA" val="v5.2.8"/>
</p:tagLst>
</file>

<file path=ppt/tags/tag233.xml><?xml version="1.0" encoding="utf-8"?>
<p:tagLst xmlns:a="http://schemas.openxmlformats.org/drawingml/2006/main" xmlns:r="http://schemas.openxmlformats.org/officeDocument/2006/relationships" xmlns:p="http://schemas.openxmlformats.org/presentationml/2006/main">
  <p:tag name="PA" val="v5.2.8"/>
</p:tagLst>
</file>

<file path=ppt/tags/tag234.xml><?xml version="1.0" encoding="utf-8"?>
<p:tagLst xmlns:a="http://schemas.openxmlformats.org/drawingml/2006/main" xmlns:r="http://schemas.openxmlformats.org/officeDocument/2006/relationships" xmlns:p="http://schemas.openxmlformats.org/presentationml/2006/main">
  <p:tag name="PA" val="v5.2.8"/>
</p:tagLst>
</file>

<file path=ppt/tags/tag235.xml><?xml version="1.0" encoding="utf-8"?>
<p:tagLst xmlns:a="http://schemas.openxmlformats.org/drawingml/2006/main" xmlns:r="http://schemas.openxmlformats.org/officeDocument/2006/relationships" xmlns:p="http://schemas.openxmlformats.org/presentationml/2006/main">
  <p:tag name="PA" val="v5.2.8"/>
</p:tagLst>
</file>

<file path=ppt/tags/tag236.xml><?xml version="1.0" encoding="utf-8"?>
<p:tagLst xmlns:a="http://schemas.openxmlformats.org/drawingml/2006/main" xmlns:r="http://schemas.openxmlformats.org/officeDocument/2006/relationships" xmlns:p="http://schemas.openxmlformats.org/presentationml/2006/main">
  <p:tag name="PA" val="v5.2.8"/>
</p:tagLst>
</file>

<file path=ppt/tags/tag237.xml><?xml version="1.0" encoding="utf-8"?>
<p:tagLst xmlns:a="http://schemas.openxmlformats.org/drawingml/2006/main" xmlns:r="http://schemas.openxmlformats.org/officeDocument/2006/relationships" xmlns:p="http://schemas.openxmlformats.org/presentationml/2006/main">
  <p:tag name="PA" val="v5.2.8"/>
</p:tagLst>
</file>

<file path=ppt/tags/tag238.xml><?xml version="1.0" encoding="utf-8"?>
<p:tagLst xmlns:a="http://schemas.openxmlformats.org/drawingml/2006/main" xmlns:r="http://schemas.openxmlformats.org/officeDocument/2006/relationships" xmlns:p="http://schemas.openxmlformats.org/presentationml/2006/main">
  <p:tag name="PA" val="v5.2.8"/>
</p:tagLst>
</file>

<file path=ppt/tags/tag239.xml><?xml version="1.0" encoding="utf-8"?>
<p:tagLst xmlns:a="http://schemas.openxmlformats.org/drawingml/2006/main" xmlns:r="http://schemas.openxmlformats.org/officeDocument/2006/relationships" xmlns:p="http://schemas.openxmlformats.org/presentationml/2006/main">
  <p:tag name="PA" val="v5.2.8"/>
</p:tagLst>
</file>

<file path=ppt/tags/tag24.xml><?xml version="1.0" encoding="utf-8"?>
<p:tagLst xmlns:a="http://schemas.openxmlformats.org/drawingml/2006/main" xmlns:r="http://schemas.openxmlformats.org/officeDocument/2006/relationships" xmlns:p="http://schemas.openxmlformats.org/presentationml/2006/main">
  <p:tag name="PA" val="v5.2.8"/>
</p:tagLst>
</file>

<file path=ppt/tags/tag240.xml><?xml version="1.0" encoding="utf-8"?>
<p:tagLst xmlns:a="http://schemas.openxmlformats.org/drawingml/2006/main" xmlns:r="http://schemas.openxmlformats.org/officeDocument/2006/relationships" xmlns:p="http://schemas.openxmlformats.org/presentationml/2006/main">
  <p:tag name="PA" val="v5.2.8"/>
</p:tagLst>
</file>

<file path=ppt/tags/tag25.xml><?xml version="1.0" encoding="utf-8"?>
<p:tagLst xmlns:a="http://schemas.openxmlformats.org/drawingml/2006/main" xmlns:r="http://schemas.openxmlformats.org/officeDocument/2006/relationships" xmlns:p="http://schemas.openxmlformats.org/presentationml/2006/main">
  <p:tag name="PA" val="v5.2.8"/>
</p:tagLst>
</file>

<file path=ppt/tags/tag26.xml><?xml version="1.0" encoding="utf-8"?>
<p:tagLst xmlns:a="http://schemas.openxmlformats.org/drawingml/2006/main" xmlns:r="http://schemas.openxmlformats.org/officeDocument/2006/relationships" xmlns:p="http://schemas.openxmlformats.org/presentationml/2006/main">
  <p:tag name="PA" val="v5.2.8"/>
</p:tagLst>
</file>

<file path=ppt/tags/tag27.xml><?xml version="1.0" encoding="utf-8"?>
<p:tagLst xmlns:a="http://schemas.openxmlformats.org/drawingml/2006/main" xmlns:r="http://schemas.openxmlformats.org/officeDocument/2006/relationships" xmlns:p="http://schemas.openxmlformats.org/presentationml/2006/main">
  <p:tag name="PA" val="v5.2.8"/>
</p:tagLst>
</file>

<file path=ppt/tags/tag28.xml><?xml version="1.0" encoding="utf-8"?>
<p:tagLst xmlns:a="http://schemas.openxmlformats.org/drawingml/2006/main" xmlns:r="http://schemas.openxmlformats.org/officeDocument/2006/relationships" xmlns:p="http://schemas.openxmlformats.org/presentationml/2006/main">
  <p:tag name="PA" val="v5.2.8"/>
</p:tagLst>
</file>

<file path=ppt/tags/tag29.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30.xml><?xml version="1.0" encoding="utf-8"?>
<p:tagLst xmlns:a="http://schemas.openxmlformats.org/drawingml/2006/main" xmlns:r="http://schemas.openxmlformats.org/officeDocument/2006/relationships" xmlns:p="http://schemas.openxmlformats.org/presentationml/2006/main">
  <p:tag name="PA" val="v5.2.8"/>
</p:tagLst>
</file>

<file path=ppt/tags/tag31.xml><?xml version="1.0" encoding="utf-8"?>
<p:tagLst xmlns:a="http://schemas.openxmlformats.org/drawingml/2006/main" xmlns:r="http://schemas.openxmlformats.org/officeDocument/2006/relationships" xmlns:p="http://schemas.openxmlformats.org/presentationml/2006/main">
  <p:tag name="PA" val="v5.2.8"/>
</p:tagLst>
</file>

<file path=ppt/tags/tag32.xml><?xml version="1.0" encoding="utf-8"?>
<p:tagLst xmlns:a="http://schemas.openxmlformats.org/drawingml/2006/main" xmlns:r="http://schemas.openxmlformats.org/officeDocument/2006/relationships" xmlns:p="http://schemas.openxmlformats.org/presentationml/2006/main">
  <p:tag name="PA" val="v5.2.8"/>
</p:tagLst>
</file>

<file path=ppt/tags/tag33.xml><?xml version="1.0" encoding="utf-8"?>
<p:tagLst xmlns:a="http://schemas.openxmlformats.org/drawingml/2006/main" xmlns:r="http://schemas.openxmlformats.org/officeDocument/2006/relationships" xmlns:p="http://schemas.openxmlformats.org/presentationml/2006/main">
  <p:tag name="PA" val="v5.2.8"/>
</p:tagLst>
</file>

<file path=ppt/tags/tag34.xml><?xml version="1.0" encoding="utf-8"?>
<p:tagLst xmlns:a="http://schemas.openxmlformats.org/drawingml/2006/main" xmlns:r="http://schemas.openxmlformats.org/officeDocument/2006/relationships" xmlns:p="http://schemas.openxmlformats.org/presentationml/2006/main">
  <p:tag name="PA" val="v5.2.8"/>
</p:tagLst>
</file>

<file path=ppt/tags/tag35.xml><?xml version="1.0" encoding="utf-8"?>
<p:tagLst xmlns:a="http://schemas.openxmlformats.org/drawingml/2006/main" xmlns:r="http://schemas.openxmlformats.org/officeDocument/2006/relationships" xmlns:p="http://schemas.openxmlformats.org/presentationml/2006/main">
  <p:tag name="PA" val="v5.2.8"/>
</p:tagLst>
</file>

<file path=ppt/tags/tag36.xml><?xml version="1.0" encoding="utf-8"?>
<p:tagLst xmlns:a="http://schemas.openxmlformats.org/drawingml/2006/main" xmlns:r="http://schemas.openxmlformats.org/officeDocument/2006/relationships" xmlns:p="http://schemas.openxmlformats.org/presentationml/2006/main">
  <p:tag name="PA" val="v5.2.8"/>
</p:tagLst>
</file>

<file path=ppt/tags/tag37.xml><?xml version="1.0" encoding="utf-8"?>
<p:tagLst xmlns:a="http://schemas.openxmlformats.org/drawingml/2006/main" xmlns:r="http://schemas.openxmlformats.org/officeDocument/2006/relationships" xmlns:p="http://schemas.openxmlformats.org/presentationml/2006/main">
  <p:tag name="PA" val="v5.2.8"/>
</p:tagLst>
</file>

<file path=ppt/tags/tag38.xml><?xml version="1.0" encoding="utf-8"?>
<p:tagLst xmlns:a="http://schemas.openxmlformats.org/drawingml/2006/main" xmlns:r="http://schemas.openxmlformats.org/officeDocument/2006/relationships" xmlns:p="http://schemas.openxmlformats.org/presentationml/2006/main">
  <p:tag name="PA" val="v5.2.8"/>
</p:tagLst>
</file>

<file path=ppt/tags/tag39.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40.xml><?xml version="1.0" encoding="utf-8"?>
<p:tagLst xmlns:a="http://schemas.openxmlformats.org/drawingml/2006/main" xmlns:r="http://schemas.openxmlformats.org/officeDocument/2006/relationships" xmlns:p="http://schemas.openxmlformats.org/presentationml/2006/main">
  <p:tag name="PA" val="v5.2.8"/>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PA" val="v5.2.8"/>
</p:tagLst>
</file>

<file path=ppt/tags/tag45.xml><?xml version="1.0" encoding="utf-8"?>
<p:tagLst xmlns:a="http://schemas.openxmlformats.org/drawingml/2006/main" xmlns:r="http://schemas.openxmlformats.org/officeDocument/2006/relationships" xmlns:p="http://schemas.openxmlformats.org/presentationml/2006/main">
  <p:tag name="PA" val="v5.2.8"/>
</p:tagLst>
</file>

<file path=ppt/tags/tag46.xml><?xml version="1.0" encoding="utf-8"?>
<p:tagLst xmlns:a="http://schemas.openxmlformats.org/drawingml/2006/main" xmlns:r="http://schemas.openxmlformats.org/officeDocument/2006/relationships" xmlns:p="http://schemas.openxmlformats.org/presentationml/2006/main">
  <p:tag name="PA" val="v5.2.8"/>
</p:tagLst>
</file>

<file path=ppt/tags/tag47.xml><?xml version="1.0" encoding="utf-8"?>
<p:tagLst xmlns:a="http://schemas.openxmlformats.org/drawingml/2006/main" xmlns:r="http://schemas.openxmlformats.org/officeDocument/2006/relationships" xmlns:p="http://schemas.openxmlformats.org/presentationml/2006/main">
  <p:tag name="PA" val="v5.2.8"/>
</p:tagLst>
</file>

<file path=ppt/tags/tag48.xml><?xml version="1.0" encoding="utf-8"?>
<p:tagLst xmlns:a="http://schemas.openxmlformats.org/drawingml/2006/main" xmlns:r="http://schemas.openxmlformats.org/officeDocument/2006/relationships" xmlns:p="http://schemas.openxmlformats.org/presentationml/2006/main">
  <p:tag name="PA" val="v5.2.8"/>
</p:tagLst>
</file>

<file path=ppt/tags/tag49.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50.xml><?xml version="1.0" encoding="utf-8"?>
<p:tagLst xmlns:a="http://schemas.openxmlformats.org/drawingml/2006/main" xmlns:r="http://schemas.openxmlformats.org/officeDocument/2006/relationships" xmlns:p="http://schemas.openxmlformats.org/presentationml/2006/main">
  <p:tag name="PA" val="v5.2.8"/>
</p:tagLst>
</file>

<file path=ppt/tags/tag51.xml><?xml version="1.0" encoding="utf-8"?>
<p:tagLst xmlns:a="http://schemas.openxmlformats.org/drawingml/2006/main" xmlns:r="http://schemas.openxmlformats.org/officeDocument/2006/relationships" xmlns:p="http://schemas.openxmlformats.org/presentationml/2006/main">
  <p:tag name="PA" val="v5.2.8"/>
</p:tagLst>
</file>

<file path=ppt/tags/tag52.xml><?xml version="1.0" encoding="utf-8"?>
<p:tagLst xmlns:a="http://schemas.openxmlformats.org/drawingml/2006/main" xmlns:r="http://schemas.openxmlformats.org/officeDocument/2006/relationships" xmlns:p="http://schemas.openxmlformats.org/presentationml/2006/main">
  <p:tag name="PA" val="v5.2.8"/>
</p:tagLst>
</file>

<file path=ppt/tags/tag53.xml><?xml version="1.0" encoding="utf-8"?>
<p:tagLst xmlns:a="http://schemas.openxmlformats.org/drawingml/2006/main" xmlns:r="http://schemas.openxmlformats.org/officeDocument/2006/relationships" xmlns:p="http://schemas.openxmlformats.org/presentationml/2006/main">
  <p:tag name="PA" val="v5.2.8"/>
</p:tagLst>
</file>

<file path=ppt/tags/tag54.xml><?xml version="1.0" encoding="utf-8"?>
<p:tagLst xmlns:a="http://schemas.openxmlformats.org/drawingml/2006/main" xmlns:r="http://schemas.openxmlformats.org/officeDocument/2006/relationships" xmlns:p="http://schemas.openxmlformats.org/presentationml/2006/main">
  <p:tag name="PA" val="v5.2.8"/>
</p:tagLst>
</file>

<file path=ppt/tags/tag55.xml><?xml version="1.0" encoding="utf-8"?>
<p:tagLst xmlns:a="http://schemas.openxmlformats.org/drawingml/2006/main" xmlns:r="http://schemas.openxmlformats.org/officeDocument/2006/relationships" xmlns:p="http://schemas.openxmlformats.org/presentationml/2006/main">
  <p:tag name="PA" val="v5.2.8"/>
</p:tagLst>
</file>

<file path=ppt/tags/tag56.xml><?xml version="1.0" encoding="utf-8"?>
<p:tagLst xmlns:a="http://schemas.openxmlformats.org/drawingml/2006/main" xmlns:r="http://schemas.openxmlformats.org/officeDocument/2006/relationships" xmlns:p="http://schemas.openxmlformats.org/presentationml/2006/main">
  <p:tag name="PA" val="v5.2.8"/>
</p:tagLst>
</file>

<file path=ppt/tags/tag57.xml><?xml version="1.0" encoding="utf-8"?>
<p:tagLst xmlns:a="http://schemas.openxmlformats.org/drawingml/2006/main" xmlns:r="http://schemas.openxmlformats.org/officeDocument/2006/relationships" xmlns:p="http://schemas.openxmlformats.org/presentationml/2006/main">
  <p:tag name="PA" val="v5.2.8"/>
</p:tagLst>
</file>

<file path=ppt/tags/tag58.xml><?xml version="1.0" encoding="utf-8"?>
<p:tagLst xmlns:a="http://schemas.openxmlformats.org/drawingml/2006/main" xmlns:r="http://schemas.openxmlformats.org/officeDocument/2006/relationships" xmlns:p="http://schemas.openxmlformats.org/presentationml/2006/main">
  <p:tag name="PA" val="v5.2.8"/>
</p:tagLst>
</file>

<file path=ppt/tags/tag59.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60.xml><?xml version="1.0" encoding="utf-8"?>
<p:tagLst xmlns:a="http://schemas.openxmlformats.org/drawingml/2006/main" xmlns:r="http://schemas.openxmlformats.org/officeDocument/2006/relationships" xmlns:p="http://schemas.openxmlformats.org/presentationml/2006/main">
  <p:tag name="PA" val="v5.2.8"/>
</p:tagLst>
</file>

<file path=ppt/tags/tag61.xml><?xml version="1.0" encoding="utf-8"?>
<p:tagLst xmlns:a="http://schemas.openxmlformats.org/drawingml/2006/main" xmlns:r="http://schemas.openxmlformats.org/officeDocument/2006/relationships" xmlns:p="http://schemas.openxmlformats.org/presentationml/2006/main">
  <p:tag name="PA" val="v5.2.8"/>
</p:tagLst>
</file>

<file path=ppt/tags/tag62.xml><?xml version="1.0" encoding="utf-8"?>
<p:tagLst xmlns:a="http://schemas.openxmlformats.org/drawingml/2006/main" xmlns:r="http://schemas.openxmlformats.org/officeDocument/2006/relationships" xmlns:p="http://schemas.openxmlformats.org/presentationml/2006/main">
  <p:tag name="PA" val="v5.2.8"/>
</p:tagLst>
</file>

<file path=ppt/tags/tag63.xml><?xml version="1.0" encoding="utf-8"?>
<p:tagLst xmlns:a="http://schemas.openxmlformats.org/drawingml/2006/main" xmlns:r="http://schemas.openxmlformats.org/officeDocument/2006/relationships" xmlns:p="http://schemas.openxmlformats.org/presentationml/2006/main">
  <p:tag name="PA" val="v5.2.8"/>
</p:tagLst>
</file>

<file path=ppt/tags/tag64.xml><?xml version="1.0" encoding="utf-8"?>
<p:tagLst xmlns:a="http://schemas.openxmlformats.org/drawingml/2006/main" xmlns:r="http://schemas.openxmlformats.org/officeDocument/2006/relationships" xmlns:p="http://schemas.openxmlformats.org/presentationml/2006/main">
  <p:tag name="PA" val="v5.2.8"/>
</p:tagLst>
</file>

<file path=ppt/tags/tag65.xml><?xml version="1.0" encoding="utf-8"?>
<p:tagLst xmlns:a="http://schemas.openxmlformats.org/drawingml/2006/main" xmlns:r="http://schemas.openxmlformats.org/officeDocument/2006/relationships" xmlns:p="http://schemas.openxmlformats.org/presentationml/2006/main">
  <p:tag name="PA" val="v5.2.8"/>
</p:tagLst>
</file>

<file path=ppt/tags/tag66.xml><?xml version="1.0" encoding="utf-8"?>
<p:tagLst xmlns:a="http://schemas.openxmlformats.org/drawingml/2006/main" xmlns:r="http://schemas.openxmlformats.org/officeDocument/2006/relationships" xmlns:p="http://schemas.openxmlformats.org/presentationml/2006/main">
  <p:tag name="PA" val="v5.2.8"/>
</p:tagLst>
</file>

<file path=ppt/tags/tag67.xml><?xml version="1.0" encoding="utf-8"?>
<p:tagLst xmlns:a="http://schemas.openxmlformats.org/drawingml/2006/main" xmlns:r="http://schemas.openxmlformats.org/officeDocument/2006/relationships" xmlns:p="http://schemas.openxmlformats.org/presentationml/2006/main">
  <p:tag name="PA" val="v5.2.8"/>
</p:tagLst>
</file>

<file path=ppt/tags/tag68.xml><?xml version="1.0" encoding="utf-8"?>
<p:tagLst xmlns:a="http://schemas.openxmlformats.org/drawingml/2006/main" xmlns:r="http://schemas.openxmlformats.org/officeDocument/2006/relationships" xmlns:p="http://schemas.openxmlformats.org/presentationml/2006/main">
  <p:tag name="PA" val="v5.2.8"/>
</p:tagLst>
</file>

<file path=ppt/tags/tag69.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70.xml><?xml version="1.0" encoding="utf-8"?>
<p:tagLst xmlns:a="http://schemas.openxmlformats.org/drawingml/2006/main" xmlns:r="http://schemas.openxmlformats.org/officeDocument/2006/relationships" xmlns:p="http://schemas.openxmlformats.org/presentationml/2006/main">
  <p:tag name="PA" val="v5.2.8"/>
</p:tagLst>
</file>

<file path=ppt/tags/tag71.xml><?xml version="1.0" encoding="utf-8"?>
<p:tagLst xmlns:a="http://schemas.openxmlformats.org/drawingml/2006/main" xmlns:r="http://schemas.openxmlformats.org/officeDocument/2006/relationships" xmlns:p="http://schemas.openxmlformats.org/presentationml/2006/main">
  <p:tag name="PA" val="v5.2.8"/>
</p:tagLst>
</file>

<file path=ppt/tags/tag72.xml><?xml version="1.0" encoding="utf-8"?>
<p:tagLst xmlns:a="http://schemas.openxmlformats.org/drawingml/2006/main" xmlns:r="http://schemas.openxmlformats.org/officeDocument/2006/relationships" xmlns:p="http://schemas.openxmlformats.org/presentationml/2006/main">
  <p:tag name="PA" val="v5.2.8"/>
</p:tagLst>
</file>

<file path=ppt/tags/tag73.xml><?xml version="1.0" encoding="utf-8"?>
<p:tagLst xmlns:a="http://schemas.openxmlformats.org/drawingml/2006/main" xmlns:r="http://schemas.openxmlformats.org/officeDocument/2006/relationships" xmlns:p="http://schemas.openxmlformats.org/presentationml/2006/main">
  <p:tag name="PA" val="v5.2.8"/>
</p:tagLst>
</file>

<file path=ppt/tags/tag74.xml><?xml version="1.0" encoding="utf-8"?>
<p:tagLst xmlns:a="http://schemas.openxmlformats.org/drawingml/2006/main" xmlns:r="http://schemas.openxmlformats.org/officeDocument/2006/relationships" xmlns:p="http://schemas.openxmlformats.org/presentationml/2006/main">
  <p:tag name="PA" val="v5.2.8"/>
</p:tagLst>
</file>

<file path=ppt/tags/tag75.xml><?xml version="1.0" encoding="utf-8"?>
<p:tagLst xmlns:a="http://schemas.openxmlformats.org/drawingml/2006/main" xmlns:r="http://schemas.openxmlformats.org/officeDocument/2006/relationships" xmlns:p="http://schemas.openxmlformats.org/presentationml/2006/main">
  <p:tag name="PA" val="v5.2.8"/>
</p:tagLst>
</file>

<file path=ppt/tags/tag76.xml><?xml version="1.0" encoding="utf-8"?>
<p:tagLst xmlns:a="http://schemas.openxmlformats.org/drawingml/2006/main" xmlns:r="http://schemas.openxmlformats.org/officeDocument/2006/relationships" xmlns:p="http://schemas.openxmlformats.org/presentationml/2006/main">
  <p:tag name="PA" val="v5.2.8"/>
</p:tagLst>
</file>

<file path=ppt/tags/tag77.xml><?xml version="1.0" encoding="utf-8"?>
<p:tagLst xmlns:a="http://schemas.openxmlformats.org/drawingml/2006/main" xmlns:r="http://schemas.openxmlformats.org/officeDocument/2006/relationships" xmlns:p="http://schemas.openxmlformats.org/presentationml/2006/main">
  <p:tag name="PA" val="v5.2.8"/>
</p:tagLst>
</file>

<file path=ppt/tags/tag78.xml><?xml version="1.0" encoding="utf-8"?>
<p:tagLst xmlns:a="http://schemas.openxmlformats.org/drawingml/2006/main" xmlns:r="http://schemas.openxmlformats.org/officeDocument/2006/relationships" xmlns:p="http://schemas.openxmlformats.org/presentationml/2006/main">
  <p:tag name="PA" val="v5.2.8"/>
</p:tagLst>
</file>

<file path=ppt/tags/tag79.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80.xml><?xml version="1.0" encoding="utf-8"?>
<p:tagLst xmlns:a="http://schemas.openxmlformats.org/drawingml/2006/main" xmlns:r="http://schemas.openxmlformats.org/officeDocument/2006/relationships" xmlns:p="http://schemas.openxmlformats.org/presentationml/2006/main">
  <p:tag name="PA" val="v5.2.8"/>
</p:tagLst>
</file>

<file path=ppt/tags/tag81.xml><?xml version="1.0" encoding="utf-8"?>
<p:tagLst xmlns:a="http://schemas.openxmlformats.org/drawingml/2006/main" xmlns:r="http://schemas.openxmlformats.org/officeDocument/2006/relationships" xmlns:p="http://schemas.openxmlformats.org/presentationml/2006/main">
  <p:tag name="PA" val="v5.2.8"/>
</p:tagLst>
</file>

<file path=ppt/tags/tag82.xml><?xml version="1.0" encoding="utf-8"?>
<p:tagLst xmlns:a="http://schemas.openxmlformats.org/drawingml/2006/main" xmlns:r="http://schemas.openxmlformats.org/officeDocument/2006/relationships" xmlns:p="http://schemas.openxmlformats.org/presentationml/2006/main">
  <p:tag name="PA" val="v5.2.8"/>
</p:tagLst>
</file>

<file path=ppt/tags/tag83.xml><?xml version="1.0" encoding="utf-8"?>
<p:tagLst xmlns:a="http://schemas.openxmlformats.org/drawingml/2006/main" xmlns:r="http://schemas.openxmlformats.org/officeDocument/2006/relationships" xmlns:p="http://schemas.openxmlformats.org/presentationml/2006/main">
  <p:tag name="PA" val="v5.2.8"/>
</p:tagLst>
</file>

<file path=ppt/tags/tag84.xml><?xml version="1.0" encoding="utf-8"?>
<p:tagLst xmlns:a="http://schemas.openxmlformats.org/drawingml/2006/main" xmlns:r="http://schemas.openxmlformats.org/officeDocument/2006/relationships" xmlns:p="http://schemas.openxmlformats.org/presentationml/2006/main">
  <p:tag name="PA" val="v5.2.8"/>
</p:tagLst>
</file>

<file path=ppt/tags/tag85.xml><?xml version="1.0" encoding="utf-8"?>
<p:tagLst xmlns:a="http://schemas.openxmlformats.org/drawingml/2006/main" xmlns:r="http://schemas.openxmlformats.org/officeDocument/2006/relationships" xmlns:p="http://schemas.openxmlformats.org/presentationml/2006/main">
  <p:tag name="PA" val="v5.2.8"/>
</p:tagLst>
</file>

<file path=ppt/tags/tag86.xml><?xml version="1.0" encoding="utf-8"?>
<p:tagLst xmlns:a="http://schemas.openxmlformats.org/drawingml/2006/main" xmlns:r="http://schemas.openxmlformats.org/officeDocument/2006/relationships" xmlns:p="http://schemas.openxmlformats.org/presentationml/2006/main">
  <p:tag name="PA" val="v5.2.8"/>
</p:tagLst>
</file>

<file path=ppt/tags/tag87.xml><?xml version="1.0" encoding="utf-8"?>
<p:tagLst xmlns:a="http://schemas.openxmlformats.org/drawingml/2006/main" xmlns:r="http://schemas.openxmlformats.org/officeDocument/2006/relationships" xmlns:p="http://schemas.openxmlformats.org/presentationml/2006/main">
  <p:tag name="PA" val="v5.2.8"/>
</p:tagLst>
</file>

<file path=ppt/tags/tag88.xml><?xml version="1.0" encoding="utf-8"?>
<p:tagLst xmlns:a="http://schemas.openxmlformats.org/drawingml/2006/main" xmlns:r="http://schemas.openxmlformats.org/officeDocument/2006/relationships" xmlns:p="http://schemas.openxmlformats.org/presentationml/2006/main">
  <p:tag name="PA" val="v5.2.8"/>
</p:tagLst>
</file>

<file path=ppt/tags/tag89.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ags/tag90.xml><?xml version="1.0" encoding="utf-8"?>
<p:tagLst xmlns:a="http://schemas.openxmlformats.org/drawingml/2006/main" xmlns:r="http://schemas.openxmlformats.org/officeDocument/2006/relationships" xmlns:p="http://schemas.openxmlformats.org/presentationml/2006/main">
  <p:tag name="PA" val="v5.2.8"/>
</p:tagLst>
</file>

<file path=ppt/tags/tag91.xml><?xml version="1.0" encoding="utf-8"?>
<p:tagLst xmlns:a="http://schemas.openxmlformats.org/drawingml/2006/main" xmlns:r="http://schemas.openxmlformats.org/officeDocument/2006/relationships" xmlns:p="http://schemas.openxmlformats.org/presentationml/2006/main">
  <p:tag name="PA" val="v5.2.8"/>
</p:tagLst>
</file>

<file path=ppt/tags/tag92.xml><?xml version="1.0" encoding="utf-8"?>
<p:tagLst xmlns:a="http://schemas.openxmlformats.org/drawingml/2006/main" xmlns:r="http://schemas.openxmlformats.org/officeDocument/2006/relationships" xmlns:p="http://schemas.openxmlformats.org/presentationml/2006/main">
  <p:tag name="PA" val="v5.2.8"/>
</p:tagLst>
</file>

<file path=ppt/tags/tag93.xml><?xml version="1.0" encoding="utf-8"?>
<p:tagLst xmlns:a="http://schemas.openxmlformats.org/drawingml/2006/main" xmlns:r="http://schemas.openxmlformats.org/officeDocument/2006/relationships" xmlns:p="http://schemas.openxmlformats.org/presentationml/2006/main">
  <p:tag name="PA" val="v5.2.8"/>
</p:tagLst>
</file>

<file path=ppt/tags/tag94.xml><?xml version="1.0" encoding="utf-8"?>
<p:tagLst xmlns:a="http://schemas.openxmlformats.org/drawingml/2006/main" xmlns:r="http://schemas.openxmlformats.org/officeDocument/2006/relationships" xmlns:p="http://schemas.openxmlformats.org/presentationml/2006/main">
  <p:tag name="PA" val="v5.2.8"/>
</p:tagLst>
</file>

<file path=ppt/tags/tag95.xml><?xml version="1.0" encoding="utf-8"?>
<p:tagLst xmlns:a="http://schemas.openxmlformats.org/drawingml/2006/main" xmlns:r="http://schemas.openxmlformats.org/officeDocument/2006/relationships" xmlns:p="http://schemas.openxmlformats.org/presentationml/2006/main">
  <p:tag name="PA" val="v5.2.8"/>
</p:tagLst>
</file>

<file path=ppt/tags/tag96.xml><?xml version="1.0" encoding="utf-8"?>
<p:tagLst xmlns:a="http://schemas.openxmlformats.org/drawingml/2006/main" xmlns:r="http://schemas.openxmlformats.org/officeDocument/2006/relationships" xmlns:p="http://schemas.openxmlformats.org/presentationml/2006/main">
  <p:tag name="PA" val="v5.2.8"/>
</p:tagLst>
</file>

<file path=ppt/tags/tag97.xml><?xml version="1.0" encoding="utf-8"?>
<p:tagLst xmlns:a="http://schemas.openxmlformats.org/drawingml/2006/main" xmlns:r="http://schemas.openxmlformats.org/officeDocument/2006/relationships" xmlns:p="http://schemas.openxmlformats.org/presentationml/2006/main">
  <p:tag name="PA" val="v5.2.8"/>
</p:tagLst>
</file>

<file path=ppt/tags/tag98.xml><?xml version="1.0" encoding="utf-8"?>
<p:tagLst xmlns:a="http://schemas.openxmlformats.org/drawingml/2006/main" xmlns:r="http://schemas.openxmlformats.org/officeDocument/2006/relationships" xmlns:p="http://schemas.openxmlformats.org/presentationml/2006/main">
  <p:tag name="PA" val="v5.2.8"/>
</p:tagLst>
</file>

<file path=ppt/tags/tag9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 www.2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涂豆思">
      <a:majorFont>
        <a:latin typeface="思源黑体 CN Heavy"/>
        <a:ea typeface="思源黑体 CN Heavy"/>
        <a:cs typeface=""/>
      </a:majorFont>
      <a:minorFont>
        <a:latin typeface="思源黑体 CN Normal"/>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宽屏</PresentationFormat>
  <Paragraphs>148</Paragraphs>
  <Slides>25</Slides>
  <Notes>25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等线</vt:lpstr>
      <vt:lpstr>方正苏新诗柳楷简体-yolan</vt:lpstr>
      <vt:lpstr>方正姚体</vt:lpstr>
      <vt:lpstr>汉仪大宋简</vt:lpstr>
      <vt:lpstr>明兰_UI_TC</vt:lpstr>
      <vt:lpstr>思源黑体 CN Bold</vt:lpstr>
      <vt:lpstr>思源黑体 CN Heavy</vt:lpstr>
      <vt:lpstr>思源黑体 CN Light</vt:lpstr>
      <vt:lpstr>思源黑体 CN Normal</vt:lpstr>
      <vt:lpstr>思源宋体 CN Heavy</vt:lpstr>
      <vt:lpstr>宋体</vt:lpstr>
      <vt:lpstr>微软雅黑</vt:lpstr>
      <vt:lpstr>字魂126号-印章体</vt:lpstr>
      <vt:lpstr>字魂58号-创中黑</vt:lpstr>
      <vt:lpstr>字魂73号-江南手书</vt:lpstr>
      <vt:lpstr>Agency FB</vt:lpstr>
      <vt:lpstr>Arial</vt:lpstr>
      <vt:lpstr>Calibri</vt:lpstr>
      <vt:lpstr>Times New Roman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2022-03-04T03:07:26Z</dcterms:created>
  <dcterms:modified xsi:type="dcterms:W3CDTF">2023-01-10T05:59:43Z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6F8336CD789848C689A3D74A8A82865B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