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9" r:id="rId2"/>
    <p:sldId id="257" r:id="rId3"/>
    <p:sldId id="274" r:id="rId4"/>
    <p:sldId id="288" r:id="rId5"/>
    <p:sldId id="263" r:id="rId6"/>
    <p:sldId id="283" r:id="rId7"/>
    <p:sldId id="289" r:id="rId8"/>
    <p:sldId id="291" r:id="rId9"/>
    <p:sldId id="292" r:id="rId10"/>
    <p:sldId id="293" r:id="rId11"/>
    <p:sldId id="272" r:id="rId12"/>
    <p:sldId id="271" r:id="rId13"/>
    <p:sldId id="273" r:id="rId14"/>
  </p:sldIdLst>
  <p:sldSz cx="9144000" cy="6858000" type="screen4x3"/>
  <p:notesSz cx="6858000" cy="9144000"/>
  <p:defaultTextStyle>
    <a:defPPr>
      <a:defRPr lang="zh-TW"/>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PMingLiU"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PMingLiU"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PMingLiU"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PMingLiU"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33CC33"/>
    <a:srgbClr val="FF0066"/>
    <a:srgbClr val="0000FF"/>
    <a:srgbClr val="009900"/>
    <a:srgbClr val="FFFFFF"/>
    <a:srgbClr val="CCFF5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DFKai-SB" pitchFamily="65" charset="-120"/>
              </a:defRPr>
            </a:lvl1pPr>
          </a:lstStyle>
          <a:p>
            <a:pPr>
              <a:defRPr/>
            </a:pPr>
            <a:endParaRPr lang="zh-CN" altLang="en-US"/>
          </a:p>
        </p:txBody>
      </p:sp>
      <p:sp>
        <p:nvSpPr>
          <p:cNvPr id="5123"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DFKai-SB" pitchFamily="65" charset="-120"/>
              </a:defRPr>
            </a:lvl1pPr>
          </a:lstStyle>
          <a:p>
            <a:pPr>
              <a:defRPr/>
            </a:pPr>
            <a:fld id="{89229CAD-149B-46A7-B527-F630E0D3EC9C}" type="datetimeFigureOut">
              <a:rPr lang="zh-CN" altLang="en-US"/>
              <a:t>2023-01-17</a:t>
            </a:fld>
            <a:endParaRPr lang="zh-CN" altLang="en-US" dirty="0"/>
          </a:p>
        </p:txBody>
      </p:sp>
      <p:sp>
        <p:nvSpPr>
          <p:cNvPr id="1843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5126"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DFKai-SB" pitchFamily="65" charset="-120"/>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ea typeface="DFKai-SB" pitchFamily="65" charset="-120"/>
              </a:defRPr>
            </a:lvl1pPr>
          </a:lstStyle>
          <a:p>
            <a:pPr>
              <a:defRPr/>
            </a:pPr>
            <a:fld id="{8396D03C-041C-4AB4-9CD0-1B90D125A21A}" type="slidenum">
              <a:rPr lang="zh-CN" altLang="en-US"/>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396D03C-041C-4AB4-9CD0-1B90D125A21A}" type="slidenum">
              <a:rPr lang="zh-CN" altLang="en-US" smtClean="0"/>
              <a:t>4</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194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buFont typeface="Arial" panose="020B0604020202020204" pitchFamily="34" charset="0"/>
              <a:buNone/>
            </a:pPr>
            <a:fld id="{CF4541D2-FBFF-4D90-B336-E70482672868}" type="slidenum">
              <a:rPr lang="zh-CN" altLang="en-US" smtClean="0">
                <a:ea typeface="DFKai-SB" pitchFamily="65" charset="-120"/>
              </a:rPr>
              <a:t>12</a:t>
            </a:fld>
            <a:endParaRPr lang="zh-CN" altLang="en-US" smtClean="0">
              <a:ea typeface="DFKai-SB" pitchFamily="65"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04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buFont typeface="Arial" panose="020B0604020202020204" pitchFamily="34" charset="0"/>
              <a:buNone/>
            </a:pPr>
            <a:fld id="{A4085620-847F-4537-B6E8-9503CF591092}" type="slidenum">
              <a:rPr lang="zh-CN" altLang="en-US" smtClean="0">
                <a:ea typeface="DFKai-SB" pitchFamily="65" charset="-120"/>
              </a:rPr>
              <a:t>13</a:t>
            </a:fld>
            <a:endParaRPr lang="zh-CN" altLang="en-US" smtClean="0">
              <a:ea typeface="DFKai-SB" pitchFamily="65"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9"/>
          <p:cNvSpPr>
            <a:spLocks noChangeArrowheads="1"/>
          </p:cNvSpPr>
          <p:nvPr/>
        </p:nvSpPr>
        <p:spPr bwMode="auto">
          <a:xfrm>
            <a:off x="0" y="0"/>
            <a:ext cx="9144000" cy="6858000"/>
          </a:xfrm>
          <a:prstGeom prst="rect">
            <a:avLst/>
          </a:prstGeom>
          <a:solidFill>
            <a:srgbClr val="F2F2F2"/>
          </a:solidFill>
          <a:ln w="9525">
            <a:noFill/>
            <a:miter lim="800000"/>
          </a:ln>
        </p:spPr>
        <p:txBody>
          <a:bodyPr anchor="ctr"/>
          <a:lstStyle/>
          <a:p>
            <a:pPr algn="ctr">
              <a:defRPr/>
            </a:pPr>
            <a:endParaRPr lang="zh-CN" altLang="en-US">
              <a:solidFill>
                <a:srgbClr val="FFFFFF"/>
              </a:solidFill>
            </a:endParaRPr>
          </a:p>
        </p:txBody>
      </p:sp>
      <p:sp>
        <p:nvSpPr>
          <p:cNvPr id="5" name="等腰三角形 21"/>
          <p:cNvSpPr>
            <a:spLocks noChangeArrowheads="1"/>
          </p:cNvSpPr>
          <p:nvPr/>
        </p:nvSpPr>
        <p:spPr bwMode="auto">
          <a:xfrm rot="10800000">
            <a:off x="2235200" y="2390775"/>
            <a:ext cx="4060825" cy="3502025"/>
          </a:xfrm>
          <a:prstGeom prst="triangle">
            <a:avLst>
              <a:gd name="adj" fmla="val 50000"/>
            </a:avLst>
          </a:prstGeom>
          <a:noFill/>
          <a:ln w="12700" cmpd="sng">
            <a:solidFill>
              <a:srgbClr val="0CB692"/>
            </a:solidFill>
            <a:miter lim="800000"/>
          </a:ln>
        </p:spPr>
        <p:txBody>
          <a:bodyPr anchor="ctr"/>
          <a:lstStyle/>
          <a:p>
            <a:pPr algn="ctr">
              <a:defRPr/>
            </a:pPr>
            <a:endParaRPr lang="zh-CN" altLang="en-US">
              <a:solidFill>
                <a:srgbClr val="FFFFFF"/>
              </a:solidFill>
            </a:endParaRPr>
          </a:p>
        </p:txBody>
      </p:sp>
      <p:sp>
        <p:nvSpPr>
          <p:cNvPr id="6" name="等腰三角形 22"/>
          <p:cNvSpPr>
            <a:spLocks noChangeArrowheads="1"/>
          </p:cNvSpPr>
          <p:nvPr/>
        </p:nvSpPr>
        <p:spPr bwMode="auto">
          <a:xfrm rot="10800000">
            <a:off x="1428750" y="3095625"/>
            <a:ext cx="347663" cy="2984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7" name="等腰三角形 23"/>
          <p:cNvSpPr>
            <a:spLocks noChangeArrowheads="1"/>
          </p:cNvSpPr>
          <p:nvPr/>
        </p:nvSpPr>
        <p:spPr bwMode="auto">
          <a:xfrm rot="10800000">
            <a:off x="1592263" y="3768725"/>
            <a:ext cx="2238375" cy="1930400"/>
          </a:xfrm>
          <a:prstGeom prst="triangle">
            <a:avLst>
              <a:gd name="adj" fmla="val 50000"/>
            </a:avLst>
          </a:prstGeom>
          <a:noFill/>
          <a:ln w="12700" cmpd="sng">
            <a:solidFill>
              <a:srgbClr val="0CB692"/>
            </a:solidFill>
            <a:miter lim="800000"/>
          </a:ln>
        </p:spPr>
        <p:txBody>
          <a:bodyPr anchor="ctr"/>
          <a:lstStyle/>
          <a:p>
            <a:pPr algn="ctr">
              <a:defRPr/>
            </a:pPr>
            <a:endParaRPr lang="zh-CN" altLang="en-US">
              <a:solidFill>
                <a:srgbClr val="FFFFFF"/>
              </a:solidFill>
            </a:endParaRPr>
          </a:p>
        </p:txBody>
      </p:sp>
      <p:sp>
        <p:nvSpPr>
          <p:cNvPr id="8" name="等腰三角形 24"/>
          <p:cNvSpPr>
            <a:spLocks noChangeArrowheads="1"/>
          </p:cNvSpPr>
          <p:nvPr/>
        </p:nvSpPr>
        <p:spPr bwMode="auto">
          <a:xfrm rot="10800000">
            <a:off x="3348038" y="5767388"/>
            <a:ext cx="334962" cy="3238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9" name="等腰三角形 25"/>
          <p:cNvSpPr>
            <a:spLocks noChangeArrowheads="1"/>
          </p:cNvSpPr>
          <p:nvPr/>
        </p:nvSpPr>
        <p:spPr bwMode="auto">
          <a:xfrm rot="10800000">
            <a:off x="4402138" y="4254500"/>
            <a:ext cx="346075" cy="2984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0" name="等腰三角形 26"/>
          <p:cNvSpPr>
            <a:spLocks noChangeArrowheads="1"/>
          </p:cNvSpPr>
          <p:nvPr/>
        </p:nvSpPr>
        <p:spPr bwMode="auto">
          <a:xfrm rot="10800000">
            <a:off x="2117725" y="4191000"/>
            <a:ext cx="1185863" cy="1084263"/>
          </a:xfrm>
          <a:prstGeom prst="triangle">
            <a:avLst>
              <a:gd name="adj" fmla="val 50000"/>
            </a:avLst>
          </a:prstGeom>
          <a:solidFill>
            <a:srgbClr val="516D8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1" name="等腰三角形 27"/>
          <p:cNvSpPr>
            <a:spLocks noChangeArrowheads="1"/>
          </p:cNvSpPr>
          <p:nvPr/>
        </p:nvSpPr>
        <p:spPr bwMode="auto">
          <a:xfrm rot="9044306">
            <a:off x="5586413" y="4824413"/>
            <a:ext cx="347662" cy="30003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2" name="等腰三角形 28"/>
          <p:cNvSpPr>
            <a:spLocks noChangeArrowheads="1"/>
          </p:cNvSpPr>
          <p:nvPr/>
        </p:nvSpPr>
        <p:spPr bwMode="auto">
          <a:xfrm rot="9044306">
            <a:off x="6461125" y="4395788"/>
            <a:ext cx="138113" cy="119062"/>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3" name="等腰三角形 29"/>
          <p:cNvSpPr>
            <a:spLocks noChangeArrowheads="1"/>
          </p:cNvSpPr>
          <p:nvPr/>
        </p:nvSpPr>
        <p:spPr bwMode="auto">
          <a:xfrm rot="9044306">
            <a:off x="7026275" y="4700588"/>
            <a:ext cx="138113" cy="119062"/>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4" name="等腰三角形 30"/>
          <p:cNvSpPr>
            <a:spLocks noChangeArrowheads="1"/>
          </p:cNvSpPr>
          <p:nvPr/>
        </p:nvSpPr>
        <p:spPr bwMode="auto">
          <a:xfrm rot="4836188">
            <a:off x="8129588" y="3576638"/>
            <a:ext cx="192087" cy="16668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5" name="等腰三角形 31"/>
          <p:cNvSpPr>
            <a:spLocks noChangeArrowheads="1"/>
          </p:cNvSpPr>
          <p:nvPr/>
        </p:nvSpPr>
        <p:spPr bwMode="auto">
          <a:xfrm rot="4836188">
            <a:off x="7118350" y="3773488"/>
            <a:ext cx="192087" cy="166688"/>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6" name="等腰三角形 32"/>
          <p:cNvSpPr>
            <a:spLocks noChangeArrowheads="1"/>
          </p:cNvSpPr>
          <p:nvPr/>
        </p:nvSpPr>
        <p:spPr bwMode="auto">
          <a:xfrm rot="4836188">
            <a:off x="7615238" y="3944938"/>
            <a:ext cx="192087" cy="16668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7" name="等腰三角形 33"/>
          <p:cNvSpPr>
            <a:spLocks noChangeArrowheads="1"/>
          </p:cNvSpPr>
          <p:nvPr/>
        </p:nvSpPr>
        <p:spPr bwMode="auto">
          <a:xfrm rot="10800000">
            <a:off x="1316038" y="2017713"/>
            <a:ext cx="4062412" cy="3502025"/>
          </a:xfrm>
          <a:prstGeom prst="triangle">
            <a:avLst>
              <a:gd name="adj" fmla="val 50000"/>
            </a:avLst>
          </a:prstGeom>
          <a:solidFill>
            <a:srgbClr val="0CB692"/>
          </a:solidFill>
          <a:ln w="9525">
            <a:noFill/>
            <a:miter lim="800000"/>
          </a:ln>
        </p:spPr>
        <p:txBody>
          <a:bodyPr anchor="ctr"/>
          <a:lstStyle/>
          <a:p>
            <a:pPr algn="ctr">
              <a:defRPr/>
            </a:pPr>
            <a:endParaRPr lang="zh-CN" altLang="en-US">
              <a:solidFill>
                <a:srgbClr val="FFFFFF"/>
              </a:solidFill>
            </a:endParaRPr>
          </a:p>
        </p:txBody>
      </p:sp>
      <p:grpSp>
        <p:nvGrpSpPr>
          <p:cNvPr id="18" name="组合 34"/>
          <p:cNvGrpSpPr/>
          <p:nvPr userDrawn="1"/>
        </p:nvGrpSpPr>
        <p:grpSpPr bwMode="auto">
          <a:xfrm>
            <a:off x="6838950" y="0"/>
            <a:ext cx="2306638" cy="2447925"/>
            <a:chOff x="0" y="0"/>
            <a:chExt cx="2704943" cy="2870458"/>
          </a:xfrm>
        </p:grpSpPr>
        <p:sp>
          <p:nvSpPr>
            <p:cNvPr id="19" name="任意多边形 35"/>
            <p:cNvSpPr/>
            <p:nvPr/>
          </p:nvSpPr>
          <p:spPr bwMode="auto">
            <a:xfrm rot="10800000">
              <a:off x="0" y="0"/>
              <a:ext cx="2544843" cy="2192866"/>
            </a:xfrm>
            <a:custGeom>
              <a:avLst/>
              <a:gdLst/>
              <a:ahLst/>
              <a:cxnLst>
                <a:cxn ang="0">
                  <a:pos x="2544429" y="2193473"/>
                </a:cxn>
                <a:cxn ang="0">
                  <a:pos x="0" y="2193473"/>
                </a:cxn>
                <a:cxn ang="0">
                  <a:pos x="1272214" y="0"/>
                </a:cxn>
                <a:cxn ang="0">
                  <a:pos x="2544429" y="2193473"/>
                </a:cxn>
              </a:cxnLst>
              <a:rect l="0" t="0" r="r" b="b"/>
              <a:pathLst>
                <a:path w="2544429" h="2193473">
                  <a:moveTo>
                    <a:pt x="2544429" y="2193473"/>
                  </a:moveTo>
                  <a:lnTo>
                    <a:pt x="0" y="2193473"/>
                  </a:lnTo>
                  <a:lnTo>
                    <a:pt x="1272214" y="0"/>
                  </a:lnTo>
                  <a:lnTo>
                    <a:pt x="2544429" y="2193473"/>
                  </a:lnTo>
                  <a:close/>
                </a:path>
              </a:pathLst>
            </a:custGeom>
            <a:solidFill>
              <a:srgbClr val="516D82">
                <a:alpha val="70000"/>
              </a:srgbClr>
            </a:solidFill>
            <a:ln w="9525">
              <a:noFill/>
              <a:round/>
            </a:ln>
          </p:spPr>
          <p:txBody>
            <a:bodyPr anchor="ctr"/>
            <a:lstStyle/>
            <a:p>
              <a:pPr>
                <a:defRPr/>
              </a:pPr>
              <a:endParaRPr lang="zh-CN" altLang="en-US"/>
            </a:p>
          </p:txBody>
        </p:sp>
        <p:sp>
          <p:nvSpPr>
            <p:cNvPr id="20" name="任意多边形 36"/>
            <p:cNvSpPr/>
            <p:nvPr/>
          </p:nvSpPr>
          <p:spPr bwMode="auto">
            <a:xfrm rot="10800000">
              <a:off x="893580" y="160090"/>
              <a:ext cx="1811363" cy="2164944"/>
            </a:xfrm>
            <a:custGeom>
              <a:avLst/>
              <a:gdLst/>
              <a:ahLst/>
              <a:cxnLst>
                <a:cxn ang="0">
                  <a:pos x="1812046" y="2165347"/>
                </a:cxn>
                <a:cxn ang="0">
                  <a:pos x="0" y="2165347"/>
                </a:cxn>
                <a:cxn ang="0">
                  <a:pos x="0" y="958870"/>
                </a:cxn>
                <a:cxn ang="0">
                  <a:pos x="556145" y="0"/>
                </a:cxn>
                <a:cxn ang="0">
                  <a:pos x="1812046" y="2165347"/>
                </a:cxn>
              </a:cxnLst>
              <a:rect l="0" t="0" r="r" b="b"/>
              <a:pathLst>
                <a:path w="1812046" h="2165347">
                  <a:moveTo>
                    <a:pt x="1812046" y="2165347"/>
                  </a:moveTo>
                  <a:lnTo>
                    <a:pt x="0" y="2165347"/>
                  </a:lnTo>
                  <a:lnTo>
                    <a:pt x="0" y="958870"/>
                  </a:lnTo>
                  <a:lnTo>
                    <a:pt x="556145" y="0"/>
                  </a:lnTo>
                  <a:lnTo>
                    <a:pt x="1812046" y="2165347"/>
                  </a:lnTo>
                  <a:close/>
                </a:path>
              </a:pathLst>
            </a:custGeom>
            <a:solidFill>
              <a:srgbClr val="0CB692">
                <a:alpha val="70000"/>
              </a:srgbClr>
            </a:solidFill>
            <a:ln w="9525">
              <a:noFill/>
              <a:round/>
            </a:ln>
          </p:spPr>
          <p:txBody>
            <a:bodyPr anchor="ctr"/>
            <a:lstStyle/>
            <a:p>
              <a:pPr>
                <a:defRPr/>
              </a:pPr>
              <a:endParaRPr lang="zh-CN" altLang="en-US"/>
            </a:p>
          </p:txBody>
        </p:sp>
        <p:sp>
          <p:nvSpPr>
            <p:cNvPr id="21" name="等腰三角形 37"/>
            <p:cNvSpPr>
              <a:spLocks noChangeArrowheads="1"/>
            </p:cNvSpPr>
            <p:nvPr/>
          </p:nvSpPr>
          <p:spPr bwMode="auto">
            <a:xfrm rot="10800000">
              <a:off x="1271491" y="361134"/>
              <a:ext cx="1416697" cy="1221155"/>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22" name="等腰三角形 38"/>
            <p:cNvSpPr>
              <a:spLocks noChangeArrowheads="1"/>
            </p:cNvSpPr>
            <p:nvPr/>
          </p:nvSpPr>
          <p:spPr bwMode="auto">
            <a:xfrm rot="10800000">
              <a:off x="688802" y="1623242"/>
              <a:ext cx="662739" cy="569624"/>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23" name="等腰三角形 39"/>
            <p:cNvSpPr>
              <a:spLocks noChangeArrowheads="1"/>
            </p:cNvSpPr>
            <p:nvPr/>
          </p:nvSpPr>
          <p:spPr bwMode="auto">
            <a:xfrm rot="10800000">
              <a:off x="2345649" y="2042084"/>
              <a:ext cx="230842" cy="199182"/>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4" name="等腰三角形 40"/>
            <p:cNvSpPr>
              <a:spLocks noChangeArrowheads="1"/>
            </p:cNvSpPr>
            <p:nvPr/>
          </p:nvSpPr>
          <p:spPr bwMode="auto">
            <a:xfrm rot="10800000">
              <a:off x="1638231" y="2671276"/>
              <a:ext cx="230842" cy="199182"/>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5" name="等腰三角形 41"/>
            <p:cNvSpPr>
              <a:spLocks noChangeArrowheads="1"/>
            </p:cNvSpPr>
            <p:nvPr/>
          </p:nvSpPr>
          <p:spPr bwMode="auto">
            <a:xfrm rot="10800000">
              <a:off x="1593552" y="2159359"/>
              <a:ext cx="230842" cy="199183"/>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6" name="等腰三角形 42"/>
            <p:cNvSpPr>
              <a:spLocks noChangeArrowheads="1"/>
            </p:cNvSpPr>
            <p:nvPr/>
          </p:nvSpPr>
          <p:spPr bwMode="auto">
            <a:xfrm rot="10800000">
              <a:off x="1869072" y="2291527"/>
              <a:ext cx="402111" cy="346242"/>
            </a:xfrm>
            <a:prstGeom prst="triangle">
              <a:avLst>
                <a:gd name="adj" fmla="val 50000"/>
              </a:avLst>
            </a:prstGeom>
            <a:solidFill>
              <a:srgbClr val="516D82">
                <a:alpha val="70000"/>
              </a:srgbClr>
            </a:solidFill>
            <a:ln w="9525">
              <a:noFill/>
              <a:miter lim="800000"/>
            </a:ln>
          </p:spPr>
          <p:txBody>
            <a:bodyPr anchor="ctr"/>
            <a:lstStyle/>
            <a:p>
              <a:pPr algn="ctr">
                <a:defRPr/>
              </a:pPr>
              <a:endParaRPr lang="zh-CN" altLang="en-US">
                <a:solidFill>
                  <a:srgbClr val="FFFFFF"/>
                </a:solidFill>
              </a:endParaRPr>
            </a:p>
          </p:txBody>
        </p:sp>
        <p:sp>
          <p:nvSpPr>
            <p:cNvPr id="27" name="等腰三角形 43"/>
            <p:cNvSpPr>
              <a:spLocks noChangeArrowheads="1"/>
            </p:cNvSpPr>
            <p:nvPr/>
          </p:nvSpPr>
          <p:spPr bwMode="auto">
            <a:xfrm rot="10800000">
              <a:off x="325785" y="1142971"/>
              <a:ext cx="230842" cy="199183"/>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grpSp>
      <p:sp>
        <p:nvSpPr>
          <p:cNvPr id="5149" name="KSO_BT1"/>
          <p:cNvSpPr>
            <a:spLocks noGrp="1" noChangeArrowheads="1"/>
          </p:cNvSpPr>
          <p:nvPr>
            <p:ph type="ctrTitle"/>
          </p:nvPr>
        </p:nvSpPr>
        <p:spPr>
          <a:xfrm>
            <a:off x="2082800" y="2079625"/>
            <a:ext cx="2552700" cy="1317625"/>
          </a:xfrm>
        </p:spPr>
        <p:txBody>
          <a:bodyPr anchor="ctr"/>
          <a:lstStyle>
            <a:lvl1pPr algn="ctr">
              <a:defRPr sz="2800">
                <a:solidFill>
                  <a:schemeClr val="bg1"/>
                </a:solidFill>
              </a:defRPr>
            </a:lvl1pPr>
          </a:lstStyle>
          <a:p>
            <a:r>
              <a:rPr lang="zh-CN" altLang="en-US" smtClean="0"/>
              <a:t>单击此处编辑母版标题样式</a:t>
            </a:r>
            <a:endParaRPr lang="zh-CN"/>
          </a:p>
        </p:txBody>
      </p:sp>
      <p:sp>
        <p:nvSpPr>
          <p:cNvPr id="5150" name="KSO_BC1"/>
          <p:cNvSpPr>
            <a:spLocks noGrp="1" noChangeArrowheads="1"/>
          </p:cNvSpPr>
          <p:nvPr>
            <p:ph type="subTitle" idx="1"/>
          </p:nvPr>
        </p:nvSpPr>
        <p:spPr>
          <a:xfrm>
            <a:off x="2336800" y="3451225"/>
            <a:ext cx="1933575" cy="720725"/>
          </a:xfrm>
        </p:spPr>
        <p:txBody>
          <a:bodyPr/>
          <a:lstStyle>
            <a:lvl1pPr marL="0" indent="0" algn="ctr">
              <a:buFont typeface="Wingdings 3" panose="05040102010807070707" pitchFamily="18" charset="2"/>
              <a:buNone/>
              <a:defRPr sz="1800">
                <a:solidFill>
                  <a:schemeClr val="bg1"/>
                </a:solidFill>
              </a:defRPr>
            </a:lvl1pPr>
          </a:lstStyle>
          <a:p>
            <a:r>
              <a:rPr lang="zh-CN" altLang="en-US" smtClean="0"/>
              <a:t>单击此处编辑母版副标题样式</a:t>
            </a:r>
            <a:endParaRPr lang="zh-CN"/>
          </a:p>
        </p:txBody>
      </p:sp>
      <p:sp>
        <p:nvSpPr>
          <p:cNvPr id="28" name="KSO_FD"/>
          <p:cNvSpPr>
            <a:spLocks noGrp="1" noChangeArrowheads="1"/>
          </p:cNvSpPr>
          <p:nvPr>
            <p:ph type="dt" sz="half" idx="10"/>
          </p:nvPr>
        </p:nvSpPr>
        <p:spPr>
          <a:xfrm>
            <a:off x="457200" y="6245225"/>
            <a:ext cx="2133600" cy="476250"/>
          </a:xfrm>
        </p:spPr>
        <p:txBody>
          <a:bodyPr/>
          <a:lstStyle>
            <a:lvl1pPr>
              <a:defRPr smtClean="0"/>
            </a:lvl1pPr>
          </a:lstStyle>
          <a:p>
            <a:pPr>
              <a:defRPr/>
            </a:pPr>
            <a:fld id="{4F99BB0A-8B15-4864-A402-E44F3B4E7B28}" type="datetime1">
              <a:rPr lang="zh-CN" altLang="en-US"/>
              <a:t>2023-01-17</a:t>
            </a:fld>
            <a:endParaRPr lang="en-US"/>
          </a:p>
        </p:txBody>
      </p:sp>
      <p:sp>
        <p:nvSpPr>
          <p:cNvPr id="29" name="KSO_FT"/>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zh-CN" altLang="en-US"/>
          </a:p>
        </p:txBody>
      </p:sp>
      <p:sp>
        <p:nvSpPr>
          <p:cNvPr id="30" name="KSO_FN"/>
          <p:cNvSpPr>
            <a:spLocks noGrp="1" noChangeArrowheads="1"/>
          </p:cNvSpPr>
          <p:nvPr>
            <p:ph type="sldNum" sz="quarter" idx="12"/>
          </p:nvPr>
        </p:nvSpPr>
        <p:spPr>
          <a:xfrm>
            <a:off x="6553200" y="6245225"/>
            <a:ext cx="2133600" cy="476250"/>
          </a:xfrm>
        </p:spPr>
        <p:txBody>
          <a:bodyPr/>
          <a:lstStyle>
            <a:lvl1pPr>
              <a:defRPr smtClean="0"/>
            </a:lvl1pPr>
          </a:lstStyle>
          <a:p>
            <a:pPr>
              <a:defRPr/>
            </a:pPr>
            <a:fld id="{DF3AC8C9-ED28-4CCF-AE1C-65BEBDAE22A6}" type="slidenum">
              <a:rPr lang="zh-CN" alt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92C77D15-CE86-44D3-BD6E-7796B469E35D}"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7584ED0C-AC02-4365-AC3D-B96F2BE5DBAF}" type="slidenum">
              <a:rPr lang="zh-CN" alt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1288" y="169863"/>
            <a:ext cx="2024062" cy="6421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169863"/>
            <a:ext cx="5919788" cy="642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7F0F4A90-BAF1-46BE-A730-7DD43ED338FE}"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8C0C0BC1-87F5-46DD-822B-D607729BFE53}" type="slidenum">
              <a:rPr lang="zh-CN" alt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86FC5300-2252-437B-A683-0BE0DEB9733A}"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6E4DE1F4-424E-498F-8D94-32BCBB7C1573}" type="slidenum">
              <a:rPr lang="zh-CN" alt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KSO_FD"/>
          <p:cNvSpPr>
            <a:spLocks noGrp="1" noChangeArrowheads="1"/>
          </p:cNvSpPr>
          <p:nvPr>
            <p:ph type="dt" sz="half" idx="10"/>
          </p:nvPr>
        </p:nvSpPr>
        <p:spPr/>
        <p:txBody>
          <a:bodyPr/>
          <a:lstStyle>
            <a:lvl1pPr>
              <a:defRPr/>
            </a:lvl1pPr>
          </a:lstStyle>
          <a:p>
            <a:pPr>
              <a:defRPr/>
            </a:pPr>
            <a:fld id="{F752612A-48BC-4EB7-B5FC-4EFD0FFEDE45}"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0B04D972-CFA7-4DB8-AA52-DC04FA044607}" type="slidenum">
              <a:rPr lang="zh-CN" alt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416050"/>
            <a:ext cx="3971925" cy="517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43425" y="1416050"/>
            <a:ext cx="3971925" cy="517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p:txBody>
          <a:bodyPr/>
          <a:lstStyle>
            <a:lvl1pPr>
              <a:defRPr/>
            </a:lvl1pPr>
          </a:lstStyle>
          <a:p>
            <a:pPr>
              <a:defRPr/>
            </a:pPr>
            <a:fld id="{A1A3AFCE-12C8-4777-BA19-069B9438C414}"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B0DDC709-C96E-40AB-B3ED-A9F680A50A50}" type="slidenum">
              <a:rPr lang="zh-CN" alt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p:txBody>
          <a:bodyPr/>
          <a:lstStyle>
            <a:lvl1pPr>
              <a:defRPr/>
            </a:lvl1pPr>
          </a:lstStyle>
          <a:p>
            <a:pPr>
              <a:defRPr/>
            </a:pPr>
            <a:fld id="{5E54CB71-516D-4B15-B907-754EDA16C2AF}" type="datetime1">
              <a:rPr lang="zh-CN" altLang="en-US"/>
              <a:t>2023-01-17</a:t>
            </a:fld>
            <a:endParaRPr lang="en-US"/>
          </a:p>
        </p:txBody>
      </p:sp>
      <p:sp>
        <p:nvSpPr>
          <p:cNvPr id="8" name="KSO_FT"/>
          <p:cNvSpPr>
            <a:spLocks noGrp="1" noChangeArrowheads="1"/>
          </p:cNvSpPr>
          <p:nvPr>
            <p:ph type="ftr" sz="quarter" idx="11"/>
          </p:nvPr>
        </p:nvSpPr>
        <p:spPr/>
        <p:txBody>
          <a:bodyPr/>
          <a:lstStyle>
            <a:lvl1pPr>
              <a:defRPr/>
            </a:lvl1pPr>
          </a:lstStyle>
          <a:p>
            <a:pPr>
              <a:defRPr/>
            </a:pPr>
            <a:endParaRPr lang="zh-CN" altLang="en-US"/>
          </a:p>
        </p:txBody>
      </p:sp>
      <p:sp>
        <p:nvSpPr>
          <p:cNvPr id="9" name="KSO_FN"/>
          <p:cNvSpPr>
            <a:spLocks noGrp="1" noChangeArrowheads="1"/>
          </p:cNvSpPr>
          <p:nvPr>
            <p:ph type="sldNum" sz="quarter" idx="12"/>
          </p:nvPr>
        </p:nvSpPr>
        <p:spPr/>
        <p:txBody>
          <a:bodyPr/>
          <a:lstStyle>
            <a:lvl1pPr>
              <a:defRPr/>
            </a:lvl1pPr>
          </a:lstStyle>
          <a:p>
            <a:pPr>
              <a:defRPr/>
            </a:pPr>
            <a:fld id="{9EE4BB1D-BEE2-4B74-BBF5-D2F109F838B2}" type="slidenum">
              <a:rPr lang="zh-CN" alt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p:txBody>
          <a:bodyPr/>
          <a:lstStyle>
            <a:lvl1pPr>
              <a:defRPr/>
            </a:lvl1pPr>
          </a:lstStyle>
          <a:p>
            <a:pPr>
              <a:defRPr/>
            </a:pPr>
            <a:fld id="{1A6E76EC-CB2A-4166-B5FF-76CE950756F5}" type="datetime1">
              <a:rPr lang="zh-CN" altLang="en-US"/>
              <a:t>2023-01-17</a:t>
            </a:fld>
            <a:endParaRPr lang="en-US"/>
          </a:p>
        </p:txBody>
      </p:sp>
      <p:sp>
        <p:nvSpPr>
          <p:cNvPr id="4" name="KSO_FT"/>
          <p:cNvSpPr>
            <a:spLocks noGrp="1" noChangeArrowheads="1"/>
          </p:cNvSpPr>
          <p:nvPr>
            <p:ph type="ftr" sz="quarter" idx="11"/>
          </p:nvPr>
        </p:nvSpPr>
        <p:spPr/>
        <p:txBody>
          <a:bodyPr/>
          <a:lstStyle>
            <a:lvl1pPr>
              <a:defRPr/>
            </a:lvl1pPr>
          </a:lstStyle>
          <a:p>
            <a:pPr>
              <a:defRPr/>
            </a:pPr>
            <a:endParaRPr lang="zh-CN" altLang="en-US"/>
          </a:p>
        </p:txBody>
      </p:sp>
      <p:sp>
        <p:nvSpPr>
          <p:cNvPr id="5" name="KSO_FN"/>
          <p:cNvSpPr>
            <a:spLocks noGrp="1" noChangeArrowheads="1"/>
          </p:cNvSpPr>
          <p:nvPr>
            <p:ph type="sldNum" sz="quarter" idx="12"/>
          </p:nvPr>
        </p:nvSpPr>
        <p:spPr/>
        <p:txBody>
          <a:bodyPr/>
          <a:lstStyle>
            <a:lvl1pPr>
              <a:defRPr/>
            </a:lvl1pPr>
          </a:lstStyle>
          <a:p>
            <a:pPr>
              <a:defRPr/>
            </a:pPr>
            <a:fld id="{115699EF-AD36-46E4-B7DA-E47EFD2C760B}" type="slidenum">
              <a:rPr lang="zh-CN" alt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p:txBody>
          <a:bodyPr/>
          <a:lstStyle>
            <a:lvl1pPr>
              <a:defRPr/>
            </a:lvl1pPr>
          </a:lstStyle>
          <a:p>
            <a:pPr>
              <a:defRPr/>
            </a:pPr>
            <a:fld id="{D70B7C1C-666B-4B10-A7CF-E9A43CDE3D4E}" type="datetime1">
              <a:rPr lang="zh-CN" altLang="en-US"/>
              <a:t>2023-01-17</a:t>
            </a:fld>
            <a:endParaRPr lang="en-US"/>
          </a:p>
        </p:txBody>
      </p:sp>
      <p:sp>
        <p:nvSpPr>
          <p:cNvPr id="3" name="KSO_FT"/>
          <p:cNvSpPr>
            <a:spLocks noGrp="1" noChangeArrowheads="1"/>
          </p:cNvSpPr>
          <p:nvPr>
            <p:ph type="ftr" sz="quarter" idx="11"/>
          </p:nvPr>
        </p:nvSpPr>
        <p:spPr/>
        <p:txBody>
          <a:bodyPr/>
          <a:lstStyle>
            <a:lvl1pPr>
              <a:defRPr/>
            </a:lvl1pPr>
          </a:lstStyle>
          <a:p>
            <a:pPr>
              <a:defRPr/>
            </a:pPr>
            <a:endParaRPr lang="zh-CN" altLang="en-US"/>
          </a:p>
        </p:txBody>
      </p:sp>
      <p:sp>
        <p:nvSpPr>
          <p:cNvPr id="4" name="KSO_FN"/>
          <p:cNvSpPr>
            <a:spLocks noGrp="1" noChangeArrowheads="1"/>
          </p:cNvSpPr>
          <p:nvPr>
            <p:ph type="sldNum" sz="quarter" idx="12"/>
          </p:nvPr>
        </p:nvSpPr>
        <p:spPr/>
        <p:txBody>
          <a:bodyPr/>
          <a:lstStyle>
            <a:lvl1pPr>
              <a:defRPr/>
            </a:lvl1pPr>
          </a:lstStyle>
          <a:p>
            <a:pPr>
              <a:defRPr/>
            </a:pPr>
            <a:fld id="{03E128C6-F27A-4979-B754-FF4A2A3E8991}" type="slidenum">
              <a:rPr lang="zh-CN" alt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8DAA84C1-B381-424E-9705-439FBFC23F65}"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681CACC7-9F10-42A1-977D-14FE5C317884}" type="slidenum">
              <a:rPr lang="zh-CN" alt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295D61E8-4D1A-493A-9C2A-6317FD25C49C}"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313BB566-DE94-4925-B40C-25A442855CCE}" type="slidenum">
              <a:rPr lang="zh-CN" alt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矩形 9"/>
          <p:cNvSpPr>
            <a:spLocks noChangeArrowheads="1"/>
          </p:cNvSpPr>
          <p:nvPr/>
        </p:nvSpPr>
        <p:spPr bwMode="auto">
          <a:xfrm>
            <a:off x="-304800" y="170180"/>
            <a:ext cx="9144000" cy="6858000"/>
          </a:xfrm>
          <a:prstGeom prst="rect">
            <a:avLst/>
          </a:prstGeom>
          <a:solidFill>
            <a:srgbClr val="F2F2F2"/>
          </a:solidFill>
          <a:ln w="9525">
            <a:noFill/>
            <a:miter lim="800000"/>
          </a:ln>
        </p:spPr>
        <p:txBody>
          <a:bodyPr anchor="ctr"/>
          <a:lstStyle/>
          <a:p>
            <a:pPr algn="ctr">
              <a:defRPr/>
            </a:pPr>
            <a:endParaRPr lang="zh-CN" altLang="en-US">
              <a:solidFill>
                <a:srgbClr val="FFFFFF"/>
              </a:solidFill>
            </a:endParaRPr>
          </a:p>
        </p:txBody>
      </p:sp>
      <p:grpSp>
        <p:nvGrpSpPr>
          <p:cNvPr id="3075" name="组合 6"/>
          <p:cNvGrpSpPr/>
          <p:nvPr/>
        </p:nvGrpSpPr>
        <p:grpSpPr bwMode="auto">
          <a:xfrm>
            <a:off x="7269163" y="0"/>
            <a:ext cx="1876425" cy="1990725"/>
            <a:chOff x="0" y="0"/>
            <a:chExt cx="2704943" cy="2870458"/>
          </a:xfrm>
        </p:grpSpPr>
        <p:sp>
          <p:nvSpPr>
            <p:cNvPr id="4100" name="任意多边形 11"/>
            <p:cNvSpPr/>
            <p:nvPr/>
          </p:nvSpPr>
          <p:spPr bwMode="auto">
            <a:xfrm rot="10800000">
              <a:off x="0" y="0"/>
              <a:ext cx="2544752" cy="2192902"/>
            </a:xfrm>
            <a:custGeom>
              <a:avLst/>
              <a:gdLst/>
              <a:ahLst/>
              <a:cxnLst>
                <a:cxn ang="0">
                  <a:pos x="2544429" y="2193473"/>
                </a:cxn>
                <a:cxn ang="0">
                  <a:pos x="0" y="2193473"/>
                </a:cxn>
                <a:cxn ang="0">
                  <a:pos x="1272214" y="0"/>
                </a:cxn>
                <a:cxn ang="0">
                  <a:pos x="2544429" y="2193473"/>
                </a:cxn>
              </a:cxnLst>
              <a:rect l="0" t="0" r="r" b="b"/>
              <a:pathLst>
                <a:path w="2544429" h="2193473">
                  <a:moveTo>
                    <a:pt x="2544429" y="2193473"/>
                  </a:moveTo>
                  <a:lnTo>
                    <a:pt x="0" y="2193473"/>
                  </a:lnTo>
                  <a:lnTo>
                    <a:pt x="1272214" y="0"/>
                  </a:lnTo>
                  <a:lnTo>
                    <a:pt x="2544429" y="2193473"/>
                  </a:lnTo>
                  <a:close/>
                </a:path>
              </a:pathLst>
            </a:custGeom>
            <a:solidFill>
              <a:srgbClr val="516D82">
                <a:alpha val="70000"/>
              </a:srgbClr>
            </a:solidFill>
            <a:ln w="9525">
              <a:noFill/>
              <a:round/>
            </a:ln>
          </p:spPr>
          <p:txBody>
            <a:bodyPr anchor="ctr"/>
            <a:lstStyle/>
            <a:p>
              <a:pPr>
                <a:defRPr/>
              </a:pPr>
              <a:endParaRPr lang="zh-CN" altLang="en-US"/>
            </a:p>
          </p:txBody>
        </p:sp>
        <p:sp>
          <p:nvSpPr>
            <p:cNvPr id="4101" name="任意多边形 12"/>
            <p:cNvSpPr/>
            <p:nvPr/>
          </p:nvSpPr>
          <p:spPr bwMode="auto">
            <a:xfrm rot="10800000">
              <a:off x="892494" y="160233"/>
              <a:ext cx="1812449" cy="2165433"/>
            </a:xfrm>
            <a:custGeom>
              <a:avLst/>
              <a:gdLst/>
              <a:ahLst/>
              <a:cxnLst>
                <a:cxn ang="0">
                  <a:pos x="1812046" y="2165347"/>
                </a:cxn>
                <a:cxn ang="0">
                  <a:pos x="0" y="2165347"/>
                </a:cxn>
                <a:cxn ang="0">
                  <a:pos x="0" y="958870"/>
                </a:cxn>
                <a:cxn ang="0">
                  <a:pos x="556145" y="0"/>
                </a:cxn>
                <a:cxn ang="0">
                  <a:pos x="1812046" y="2165347"/>
                </a:cxn>
              </a:cxnLst>
              <a:rect l="0" t="0" r="r" b="b"/>
              <a:pathLst>
                <a:path w="1812046" h="2165347">
                  <a:moveTo>
                    <a:pt x="1812046" y="2165347"/>
                  </a:moveTo>
                  <a:lnTo>
                    <a:pt x="0" y="2165347"/>
                  </a:lnTo>
                  <a:lnTo>
                    <a:pt x="0" y="958870"/>
                  </a:lnTo>
                  <a:lnTo>
                    <a:pt x="556145" y="0"/>
                  </a:lnTo>
                  <a:lnTo>
                    <a:pt x="1812046" y="2165347"/>
                  </a:lnTo>
                  <a:close/>
                </a:path>
              </a:pathLst>
            </a:custGeom>
            <a:solidFill>
              <a:srgbClr val="0CB692">
                <a:alpha val="70000"/>
              </a:srgbClr>
            </a:solidFill>
            <a:ln w="9525">
              <a:noFill/>
              <a:round/>
            </a:ln>
          </p:spPr>
          <p:txBody>
            <a:bodyPr anchor="ctr"/>
            <a:lstStyle/>
            <a:p>
              <a:pPr>
                <a:defRPr/>
              </a:pPr>
              <a:endParaRPr lang="zh-CN" altLang="en-US"/>
            </a:p>
          </p:txBody>
        </p:sp>
        <p:sp>
          <p:nvSpPr>
            <p:cNvPr id="4102" name="等腰三角形 13"/>
            <p:cNvSpPr>
              <a:spLocks noChangeArrowheads="1"/>
            </p:cNvSpPr>
            <p:nvPr/>
          </p:nvSpPr>
          <p:spPr bwMode="auto">
            <a:xfrm rot="10800000">
              <a:off x="1272376" y="361669"/>
              <a:ext cx="1416547" cy="1220060"/>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4103" name="等腰三角形 14"/>
            <p:cNvSpPr>
              <a:spLocks noChangeArrowheads="1"/>
            </p:cNvSpPr>
            <p:nvPr/>
          </p:nvSpPr>
          <p:spPr bwMode="auto">
            <a:xfrm rot="10800000">
              <a:off x="688821" y="1622931"/>
              <a:ext cx="661362" cy="569971"/>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4104" name="等腰三角形 15"/>
            <p:cNvSpPr>
              <a:spLocks noChangeArrowheads="1"/>
            </p:cNvSpPr>
            <p:nvPr/>
          </p:nvSpPr>
          <p:spPr bwMode="auto">
            <a:xfrm rot="10800000">
              <a:off x="2345656" y="2041825"/>
              <a:ext cx="231134" cy="199147"/>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5" name="等腰三角形 16"/>
            <p:cNvSpPr>
              <a:spLocks noChangeArrowheads="1"/>
            </p:cNvSpPr>
            <p:nvPr/>
          </p:nvSpPr>
          <p:spPr bwMode="auto">
            <a:xfrm rot="10800000">
              <a:off x="1638527" y="2671312"/>
              <a:ext cx="231132" cy="199146"/>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6" name="等腰三角形 17"/>
            <p:cNvSpPr>
              <a:spLocks noChangeArrowheads="1"/>
            </p:cNvSpPr>
            <p:nvPr/>
          </p:nvSpPr>
          <p:spPr bwMode="auto">
            <a:xfrm rot="10800000">
              <a:off x="1592758" y="2160855"/>
              <a:ext cx="231132" cy="196858"/>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7" name="等腰三角形 18"/>
            <p:cNvSpPr>
              <a:spLocks noChangeArrowheads="1"/>
            </p:cNvSpPr>
            <p:nvPr/>
          </p:nvSpPr>
          <p:spPr bwMode="auto">
            <a:xfrm rot="10800000">
              <a:off x="1869660" y="2291331"/>
              <a:ext cx="400479" cy="347934"/>
            </a:xfrm>
            <a:prstGeom prst="triangle">
              <a:avLst>
                <a:gd name="adj" fmla="val 50000"/>
              </a:avLst>
            </a:prstGeom>
            <a:solidFill>
              <a:srgbClr val="516D82">
                <a:alpha val="70000"/>
              </a:srgbClr>
            </a:solidFill>
            <a:ln w="9525">
              <a:noFill/>
              <a:miter lim="800000"/>
            </a:ln>
          </p:spPr>
          <p:txBody>
            <a:bodyPr anchor="ctr"/>
            <a:lstStyle/>
            <a:p>
              <a:pPr algn="ctr">
                <a:defRPr/>
              </a:pPr>
              <a:endParaRPr lang="zh-CN" altLang="en-US">
                <a:solidFill>
                  <a:srgbClr val="FFFFFF"/>
                </a:solidFill>
              </a:endParaRPr>
            </a:p>
          </p:txBody>
        </p:sp>
        <p:sp>
          <p:nvSpPr>
            <p:cNvPr id="4108" name="等腰三角形 19"/>
            <p:cNvSpPr>
              <a:spLocks noChangeArrowheads="1"/>
            </p:cNvSpPr>
            <p:nvPr/>
          </p:nvSpPr>
          <p:spPr bwMode="auto">
            <a:xfrm rot="10800000">
              <a:off x="327247" y="1144521"/>
              <a:ext cx="228845" cy="196858"/>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grpSp>
      <p:sp>
        <p:nvSpPr>
          <p:cNvPr id="4109" name="KSO_FD"/>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defRPr sz="1200" smtClean="0">
                <a:solidFill>
                  <a:srgbClr val="9D9D9D"/>
                </a:solidFill>
              </a:defRPr>
            </a:lvl1pPr>
          </a:lstStyle>
          <a:p>
            <a:pPr>
              <a:defRPr/>
            </a:pPr>
            <a:fld id="{F527516F-FE2B-4272-9AC1-226F35F2A327}" type="datetime1">
              <a:rPr lang="zh-CN" altLang="en-US"/>
              <a:t>2023-01-17</a:t>
            </a:fld>
            <a:endParaRPr lang="en-US"/>
          </a:p>
        </p:txBody>
      </p:sp>
      <p:sp>
        <p:nvSpPr>
          <p:cNvPr id="4110" name="KSO_FT"/>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defRPr sz="1200" smtClean="0">
                <a:solidFill>
                  <a:srgbClr val="9D9D9D"/>
                </a:solidFill>
              </a:defRPr>
            </a:lvl1pPr>
          </a:lstStyle>
          <a:p>
            <a:pPr>
              <a:defRPr/>
            </a:pPr>
            <a:endParaRPr lang="zh-CN" altLang="en-US"/>
          </a:p>
        </p:txBody>
      </p:sp>
      <p:sp>
        <p:nvSpPr>
          <p:cNvPr id="4111" name="KSO_FN"/>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defRPr sz="1200" smtClean="0">
                <a:solidFill>
                  <a:srgbClr val="9D9D9D"/>
                </a:solidFill>
              </a:defRPr>
            </a:lvl1pPr>
          </a:lstStyle>
          <a:p>
            <a:pPr>
              <a:defRPr/>
            </a:pPr>
            <a:fld id="{86871770-E61B-4488-AE68-E492BC830E58}" type="slidenum">
              <a:rPr lang="zh-CN" altLang="en-US"/>
              <a:t>‹#›</a:t>
            </a:fld>
            <a:endParaRPr lang="en-US"/>
          </a:p>
        </p:txBody>
      </p:sp>
      <p:sp>
        <p:nvSpPr>
          <p:cNvPr id="3079" name="KSO_BT1"/>
          <p:cNvSpPr>
            <a:spLocks noGrp="1" noChangeArrowheads="1"/>
          </p:cNvSpPr>
          <p:nvPr>
            <p:ph type="title"/>
          </p:nvPr>
        </p:nvSpPr>
        <p:spPr bwMode="auto">
          <a:xfrm>
            <a:off x="419100" y="169863"/>
            <a:ext cx="69675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smtClean="0"/>
              <a:t>单击此处编辑母版标题样式</a:t>
            </a:r>
          </a:p>
        </p:txBody>
      </p:sp>
      <p:sp>
        <p:nvSpPr>
          <p:cNvPr id="3080" name="KSO_BC1"/>
          <p:cNvSpPr>
            <a:spLocks noGrp="1" noChangeArrowheads="1"/>
          </p:cNvSpPr>
          <p:nvPr>
            <p:ph type="body" idx="1"/>
          </p:nvPr>
        </p:nvSpPr>
        <p:spPr bwMode="auto">
          <a:xfrm>
            <a:off x="419100" y="1416050"/>
            <a:ext cx="809625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200" b="1">
          <a:solidFill>
            <a:schemeClr val="accent1"/>
          </a:solidFill>
          <a:latin typeface="+mj-lt"/>
          <a:ea typeface="+mj-ea"/>
          <a:cs typeface="+mj-cs"/>
        </a:defRPr>
      </a:lvl1pPr>
      <a:lvl2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1" fontAlgn="base" hangingPunct="1">
        <a:lnSpc>
          <a:spcPct val="110000"/>
        </a:lnSpc>
        <a:spcBef>
          <a:spcPts val="600"/>
        </a:spcBef>
        <a:spcAft>
          <a:spcPct val="0"/>
        </a:spcAft>
        <a:buClr>
          <a:schemeClr val="accent1"/>
        </a:buClr>
        <a:buSzPct val="60000"/>
        <a:buFont typeface="Wingdings 3" panose="05040102010807070707" pitchFamily="18" charset="2"/>
        <a:buChar char=""/>
        <a:defRPr sz="2400">
          <a:solidFill>
            <a:srgbClr val="09886D"/>
          </a:solidFill>
          <a:latin typeface="+mn-lt"/>
          <a:ea typeface="+mn-ea"/>
          <a:cs typeface="+mn-cs"/>
        </a:defRPr>
      </a:lvl1pPr>
      <a:lvl2pPr marL="357505" indent="-357505" algn="just" rtl="0" eaLnBrk="1" fontAlgn="base" hangingPunct="1">
        <a:lnSpc>
          <a:spcPct val="120000"/>
        </a:lnSpc>
        <a:spcBef>
          <a:spcPct val="0"/>
        </a:spcBef>
        <a:spcAft>
          <a:spcPts val="600"/>
        </a:spcAft>
        <a:buClr>
          <a:srgbClr val="83BBDD"/>
        </a:buClr>
        <a:buFont typeface="幼圆" panose="02010509060101010101" pitchFamily="49" charset="-122"/>
        <a:buChar char=" "/>
        <a:defRPr sz="2800">
          <a:solidFill>
            <a:schemeClr val="tx1"/>
          </a:solidFill>
          <a:latin typeface="+mn-lt"/>
          <a:ea typeface="+mn-ea"/>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45;&#19978;Unit7\&#35838;&#20214;\Unit7%20&#31532;1&#35838;&#26102;&#25945;&#23398;&#35838;&#20214;\playbeachvolleyball.mp3" TargetMode="External"/><Relationship Id="rId1" Type="http://schemas.microsoft.com/office/2007/relationships/media" Target="file:///C:\Users\Administrator\Desktop\&#20845;&#19978;Unit7\&#35838;&#20214;\Unit7%20&#31532;1&#35838;&#26102;&#25945;&#23398;&#35838;&#20214;\playbeachvolleyball.mp3" TargetMode="Externa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Unit7PartALet&#8217;slearn&#35838;&#25991;&#21160;&#30011;h264_640x480_300k.mp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nit6PartBLet&#8217;schant&#35838;&#25991;&#21160;&#30011;h264_640x480_300k.mp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45;&#19978;Unit7\&#35838;&#20214;\Unit7%20&#31532;1&#35838;&#26102;&#25945;&#23398;&#35838;&#20214;\makeacake.mp3" TargetMode="External"/><Relationship Id="rId1" Type="http://schemas.microsoft.com/office/2007/relationships/media" Target="file:///C:\Users\Administrator\Desktop\&#20845;&#19978;Unit7\&#35838;&#20214;\Unit7%20&#31532;1&#35838;&#26102;&#25945;&#23398;&#35838;&#20214;\makeacake.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45;&#19978;Unit7\&#35838;&#20214;\Unit7%20&#31532;1&#35838;&#26102;&#25945;&#23398;&#35838;&#20214;\buysomegifts.mp3" TargetMode="External"/><Relationship Id="rId1" Type="http://schemas.microsoft.com/office/2007/relationships/media" Target="file:///C:\Users\Administrator\Desktop\&#20845;&#19978;Unit7\&#35838;&#20214;\Unit7%20&#31532;1&#35838;&#26102;&#25945;&#23398;&#35838;&#20214;\buysomegifts.mp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45;&#19978;Unit7\&#35838;&#20214;\Unit7%20&#31532;1&#35838;&#26102;&#25945;&#23398;&#35838;&#20214;\eatseafood.mp3" TargetMode="External"/><Relationship Id="rId1" Type="http://schemas.microsoft.com/office/2007/relationships/media" Target="file:///C:\Users\Administrator\Desktop\&#20845;&#19978;Unit7\&#35838;&#20214;\Unit7%20&#31532;1&#35838;&#26102;&#25945;&#23398;&#35838;&#20214;\eatseafood.mp3"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45;&#19978;Unit7\&#35838;&#20214;\Unit7%20&#31532;1&#35838;&#26102;&#25945;&#23398;&#35838;&#20214;\visitthemuseum.mp3" TargetMode="External"/><Relationship Id="rId1" Type="http://schemas.microsoft.com/office/2007/relationships/media" Target="file:///C:\Users\Administrator\Desktop\&#20845;&#19978;Unit7\&#35838;&#20214;\Unit7%20&#31532;1&#35838;&#26102;&#25945;&#23398;&#35838;&#20214;\visitthemuseum.mp3" TargetMode="Externa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447800" y="1066800"/>
            <a:ext cx="6248400" cy="3429000"/>
          </a:xfrm>
          <a:prstGeom prst="roundRect">
            <a:avLst/>
          </a:prstGeom>
          <a:solidFill>
            <a:schemeClr val="accent3">
              <a:alpha val="76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buFont typeface="Arial" panose="020B0604020202020204" pitchFamily="34" charset="0"/>
              <a:buNone/>
              <a:defRPr/>
            </a:pPr>
            <a:endParaRPr lang="zh-CN" altLang="en-US" dirty="0">
              <a:solidFill>
                <a:schemeClr val="tx1"/>
              </a:solidFill>
              <a:ea typeface="DFKai-SB" pitchFamily="65" charset="-120"/>
            </a:endParaRPr>
          </a:p>
        </p:txBody>
      </p:sp>
      <p:sp>
        <p:nvSpPr>
          <p:cNvPr id="5123" name="TextBox 5"/>
          <p:cNvSpPr txBox="1">
            <a:spLocks noChangeArrowheads="1"/>
          </p:cNvSpPr>
          <p:nvPr/>
        </p:nvSpPr>
        <p:spPr bwMode="auto">
          <a:xfrm>
            <a:off x="0" y="1295456"/>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zh-CN" altLang="en-US" sz="4000" dirty="0">
                <a:latin typeface="楷体" panose="02010609060101010101" pitchFamily="49" charset="-122"/>
                <a:ea typeface="楷体" panose="02010609060101010101" pitchFamily="49" charset="-122"/>
              </a:rPr>
              <a:t>陕旅版英语六年级上</a:t>
            </a:r>
            <a:r>
              <a:rPr lang="zh-CN" altLang="en-US" sz="4000" dirty="0" smtClean="0">
                <a:latin typeface="楷体" panose="02010609060101010101" pitchFamily="49" charset="-122"/>
                <a:ea typeface="楷体" panose="02010609060101010101" pitchFamily="49" charset="-122"/>
              </a:rPr>
              <a:t>册</a:t>
            </a:r>
            <a:endParaRPr lang="en-US" altLang="zh-CN" sz="4000" dirty="0" smtClean="0">
              <a:latin typeface="楷体" panose="02010609060101010101" pitchFamily="49" charset="-122"/>
              <a:ea typeface="楷体" panose="02010609060101010101" pitchFamily="49" charset="-122"/>
            </a:endParaRPr>
          </a:p>
          <a:p>
            <a:pPr algn="ctr" eaLnBrk="1" hangingPunct="1"/>
            <a:endParaRPr lang="en-US" altLang="zh-CN" sz="4000" dirty="0">
              <a:latin typeface="楷体" panose="02010609060101010101" pitchFamily="49" charset="-122"/>
              <a:ea typeface="楷体" panose="02010609060101010101" pitchFamily="49" charset="-122"/>
            </a:endParaRPr>
          </a:p>
          <a:p>
            <a:pPr algn="ctr" eaLnBrk="1" hangingPunct="1"/>
            <a:r>
              <a:rPr lang="en-US" altLang="zh-CN" sz="4000" b="1" dirty="0">
                <a:solidFill>
                  <a:srgbClr val="9933FF"/>
                </a:solidFill>
                <a:latin typeface="Times New Roman" panose="02020603050405020304" pitchFamily="18" charset="0"/>
                <a:ea typeface="楷体" panose="02010609060101010101" pitchFamily="49" charset="-122"/>
                <a:cs typeface="Times New Roman" panose="02020603050405020304" pitchFamily="18" charset="0"/>
              </a:rPr>
              <a:t>Unit7 I Had a Good Time</a:t>
            </a:r>
          </a:p>
          <a:p>
            <a:pPr algn="ctr" eaLnBrk="1" hangingPunct="1"/>
            <a:r>
              <a:rPr lang="zh-CN" altLang="en-US" sz="4000" b="1" dirty="0">
                <a:solidFill>
                  <a:srgbClr val="9933FF"/>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4000" b="1" dirty="0">
                <a:solidFill>
                  <a:srgbClr val="9933FF"/>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4000" b="1" dirty="0">
                <a:solidFill>
                  <a:srgbClr val="9933FF"/>
                </a:solidFill>
                <a:latin typeface="Times New Roman" panose="02020603050405020304" pitchFamily="18" charset="0"/>
                <a:ea typeface="楷体" panose="02010609060101010101" pitchFamily="49" charset="-122"/>
                <a:cs typeface="Times New Roman" panose="02020603050405020304" pitchFamily="18" charset="0"/>
              </a:rPr>
              <a:t>课时</a:t>
            </a:r>
          </a:p>
        </p:txBody>
      </p:sp>
      <p:sp>
        <p:nvSpPr>
          <p:cNvPr id="7" name="矩形 6"/>
          <p:cNvSpPr/>
          <p:nvPr/>
        </p:nvSpPr>
        <p:spPr>
          <a:xfrm>
            <a:off x="2924754" y="5638742"/>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9144000" y="2389188"/>
            <a:ext cx="1828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04800" eaLnBrk="0" hangingPunct="0"/>
            <a:r>
              <a:rPr lang="zh-CN" altLang="en-US" sz="2000" b="1">
                <a:latin typeface="宋体" panose="02010600030101010101" pitchFamily="2" charset="-122"/>
                <a:ea typeface="宋体" panose="02010600030101010101" pitchFamily="2" charset="-122"/>
                <a:cs typeface="Times New Roman" panose="02020603050405020304" pitchFamily="18" charset="0"/>
              </a:rPr>
              <a:t>教师拿出所准备的排球，和学生进行会话：</a:t>
            </a:r>
          </a:p>
          <a:p>
            <a:pPr indent="304800" eaLnBrk="0" hangingPunct="0"/>
            <a:r>
              <a:rPr lang="en-US" altLang="zh-CN" sz="2000" b="1">
                <a:latin typeface="宋体" panose="02010600030101010101" pitchFamily="2" charset="-122"/>
                <a:ea typeface="宋体" panose="02010600030101010101" pitchFamily="2" charset="-122"/>
                <a:cs typeface="Times New Roman" panose="02020603050405020304" pitchFamily="18" charset="0"/>
              </a:rPr>
              <a:t>T: What’s this? Is this a basketball?</a:t>
            </a:r>
          </a:p>
        </p:txBody>
      </p:sp>
      <p:sp>
        <p:nvSpPr>
          <p:cNvPr id="6" name="TextBox 6"/>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800" b="1"/>
              <a:t>play beach volleyball</a:t>
            </a:r>
          </a:p>
        </p:txBody>
      </p:sp>
      <p:pic>
        <p:nvPicPr>
          <p:cNvPr id="14340" name="Picture 2"/>
          <p:cNvPicPr>
            <a:picLocks noChangeAspect="1" noChangeArrowheads="1"/>
          </p:cNvPicPr>
          <p:nvPr/>
        </p:nvPicPr>
        <p:blipFill>
          <a:blip r:embed="rId4"/>
          <a:srcRect/>
          <a:stretch>
            <a:fillRect/>
          </a:stretch>
        </p:blipFill>
        <p:spPr bwMode="auto">
          <a:xfrm>
            <a:off x="1196975" y="685800"/>
            <a:ext cx="74898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laybeachvolleyball.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438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137"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38200" y="533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zh-CN" altLang="en-US" sz="3600" b="1" dirty="0">
                <a:latin typeface="宋体" panose="02010600030101010101" pitchFamily="2" charset="-122"/>
                <a:ea typeface="宋体" panose="02010600030101010101" pitchFamily="2" charset="-122"/>
              </a:rPr>
              <a:t>观看动画并大声跟读</a:t>
            </a:r>
          </a:p>
        </p:txBody>
      </p:sp>
      <p:pic>
        <p:nvPicPr>
          <p:cNvPr id="15363" name="Picture 4">
            <a:hlinkClick r:id="rId2" action="ppaction://hlinkfile"/>
          </p:cNvPr>
          <p:cNvPicPr>
            <a:picLocks noChangeAspect="1" noChangeArrowheads="1"/>
          </p:cNvPicPr>
          <p:nvPr/>
        </p:nvPicPr>
        <p:blipFill>
          <a:blip r:embed="rId3"/>
          <a:srcRect/>
          <a:stretch>
            <a:fillRect/>
          </a:stretch>
        </p:blipFill>
        <p:spPr bwMode="auto">
          <a:xfrm>
            <a:off x="1295400" y="1524000"/>
            <a:ext cx="68484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590800" y="16764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3600" b="1" dirty="0">
                <a:solidFill>
                  <a:srgbClr val="FF0000"/>
                </a:solidFill>
                <a:ea typeface="DFKai-SB" pitchFamily="65" charset="-120"/>
                <a:cs typeface="Arial" panose="020B0604020202020204" pitchFamily="34" charset="0"/>
              </a:rPr>
              <a:t>Practice </a:t>
            </a:r>
          </a:p>
        </p:txBody>
      </p:sp>
      <p:sp>
        <p:nvSpPr>
          <p:cNvPr id="4" name="矩形 3"/>
          <p:cNvSpPr>
            <a:spLocks noChangeArrowheads="1"/>
          </p:cNvSpPr>
          <p:nvPr/>
        </p:nvSpPr>
        <p:spPr bwMode="auto">
          <a:xfrm>
            <a:off x="457200" y="23622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dirty="0">
                <a:latin typeface="宋体" panose="02010600030101010101" pitchFamily="2" charset="-122"/>
                <a:ea typeface="宋体" panose="02010600030101010101" pitchFamily="2" charset="-122"/>
              </a:rPr>
              <a:t>说一说</a:t>
            </a:r>
            <a:endParaRPr lang="en-US" altLang="zh-CN" sz="3200" b="1" dirty="0">
              <a:latin typeface="宋体" panose="02010600030101010101" pitchFamily="2" charset="-122"/>
              <a:ea typeface="宋体" panose="02010600030101010101" pitchFamily="2" charset="-122"/>
            </a:endParaRPr>
          </a:p>
          <a:p>
            <a:r>
              <a:rPr lang="zh-CN" altLang="en-US" sz="3200" b="1" dirty="0">
                <a:latin typeface="宋体" panose="02010600030101010101" pitchFamily="2" charset="-122"/>
                <a:ea typeface="宋体" panose="02010600030101010101" pitchFamily="2" charset="-122"/>
              </a:rPr>
              <a:t>    全班学生分男女生两组，一组学生看图卡用动词原形说出短语，另一组同学说出短语的过去式。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33400" y="22098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b="1" dirty="0">
                <a:latin typeface="宋体" panose="02010600030101010101" pitchFamily="2" charset="-122"/>
                <a:ea typeface="宋体" panose="02010600030101010101" pitchFamily="2" charset="-122"/>
              </a:rPr>
              <a:t>变一</a:t>
            </a:r>
            <a:r>
              <a:rPr lang="zh-CN" altLang="en-US" sz="3600" b="1" dirty="0" smtClean="0">
                <a:latin typeface="宋体" panose="02010600030101010101" pitchFamily="2" charset="-122"/>
                <a:ea typeface="宋体" panose="02010600030101010101" pitchFamily="2" charset="-122"/>
              </a:rPr>
              <a:t>变 </a:t>
            </a:r>
            <a:endParaRPr lang="en-US" altLang="zh-CN" sz="3600" b="1" dirty="0">
              <a:latin typeface="宋体" panose="02010600030101010101" pitchFamily="2" charset="-122"/>
              <a:ea typeface="宋体" panose="02010600030101010101" pitchFamily="2" charset="-122"/>
            </a:endParaRPr>
          </a:p>
        </p:txBody>
      </p:sp>
      <p:sp>
        <p:nvSpPr>
          <p:cNvPr id="3" name="Rectangle 6"/>
          <p:cNvSpPr>
            <a:spLocks noChangeArrowheads="1"/>
          </p:cNvSpPr>
          <p:nvPr/>
        </p:nvSpPr>
        <p:spPr bwMode="auto">
          <a:xfrm>
            <a:off x="9144000" y="1281113"/>
            <a:ext cx="2743200" cy="4524375"/>
          </a:xfrm>
          <a:prstGeom prst="rect">
            <a:avLst/>
          </a:prstGeom>
          <a:noFill/>
          <a:ln w="9525" cmpd="sng">
            <a:noFill/>
            <a:miter lim="800000"/>
          </a:ln>
          <a:effectLst/>
        </p:spPr>
        <p:txBody>
          <a:bodyPr anchor="ctr">
            <a:spAutoFit/>
          </a:bodyPr>
          <a:lstStyle/>
          <a:p>
            <a:pPr indent="304800" eaLnBrk="0" hangingPunct="0">
              <a:defRPr/>
            </a:pPr>
            <a:r>
              <a:rPr lang="zh-CN" altLang="en-US" b="1" dirty="0">
                <a:latin typeface="宋体" panose="02010600030101010101" pitchFamily="2" charset="-122"/>
                <a:ea typeface="宋体" panose="02010600030101010101" pitchFamily="2" charset="-122"/>
                <a:cs typeface="Times New Roman" panose="02020603050405020304" pitchFamily="18" charset="0"/>
              </a:rPr>
              <a:t>教师将全班分为若干小组，并拿出所准备的</a:t>
            </a:r>
            <a:r>
              <a:rPr lang="en-US" altLang="zh-CN" b="1" dirty="0">
                <a:latin typeface="宋体" panose="02010600030101010101" pitchFamily="2" charset="-122"/>
                <a:ea typeface="宋体" panose="02010600030101010101" pitchFamily="2" charset="-122"/>
                <a:cs typeface="Times New Roman" panose="02020603050405020304" pitchFamily="18" charset="0"/>
              </a:rPr>
              <a:t>Let’s learn</a:t>
            </a:r>
            <a:r>
              <a:rPr lang="zh-CN" altLang="en-US" b="1" dirty="0">
                <a:latin typeface="宋体" panose="02010600030101010101" pitchFamily="2" charset="-122"/>
                <a:ea typeface="宋体" panose="02010600030101010101" pitchFamily="2" charset="-122"/>
                <a:cs typeface="Times New Roman" panose="02020603050405020304" pitchFamily="18" charset="0"/>
              </a:rPr>
              <a:t>部分的短语的纸条，发给每个小组的第一个学生。然后教师发指令，让小组内的学生把纸上的动词短语中的动词原形变成相应的动词过去式，每个人只写一个即可，之后将纸向后传，本小组最后一个学生完成填空之后，迅速将纸条交给教师，教师根据完成的速度给前两个小组分别记一分。</a:t>
            </a:r>
          </a:p>
          <a:p>
            <a:pPr eaLnBrk="0" hangingPunct="0">
              <a:defRPr/>
            </a:pP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400800" y="5181600"/>
            <a:ext cx="21336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DFKai-SB" pitchFamily="65" charset="-120"/>
            </a:endParaRPr>
          </a:p>
        </p:txBody>
      </p:sp>
      <p:sp>
        <p:nvSpPr>
          <p:cNvPr id="6147" name="TextBox 2"/>
          <p:cNvSpPr txBox="1">
            <a:spLocks noChangeArrowheads="1"/>
          </p:cNvSpPr>
          <p:nvPr/>
        </p:nvSpPr>
        <p:spPr bwMode="auto">
          <a:xfrm>
            <a:off x="685800" y="16002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zh-CN" altLang="en-US" sz="3200" b="1" dirty="0">
                <a:latin typeface="宋体" panose="02010600030101010101" pitchFamily="2" charset="-122"/>
                <a:ea typeface="宋体" panose="02010600030101010101" pitchFamily="2" charset="-122"/>
              </a:rPr>
              <a:t>教学目标：</a:t>
            </a:r>
          </a:p>
        </p:txBody>
      </p:sp>
      <p:sp>
        <p:nvSpPr>
          <p:cNvPr id="6148" name="TextBox 3"/>
          <p:cNvSpPr txBox="1">
            <a:spLocks noChangeArrowheads="1"/>
          </p:cNvSpPr>
          <p:nvPr/>
        </p:nvSpPr>
        <p:spPr bwMode="auto">
          <a:xfrm>
            <a:off x="533400" y="2209800"/>
            <a:ext cx="8153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3200" dirty="0">
                <a:latin typeface="宋体" panose="02010600030101010101" pitchFamily="2" charset="-122"/>
                <a:ea typeface="宋体" panose="02010600030101010101" pitchFamily="2" charset="-122"/>
              </a:rPr>
              <a:t>1. </a:t>
            </a:r>
            <a:r>
              <a:rPr lang="zh-CN" altLang="en-US" sz="3200" dirty="0">
                <a:latin typeface="宋体" panose="02010600030101010101" pitchFamily="2" charset="-122"/>
                <a:ea typeface="宋体" panose="02010600030101010101" pitchFamily="2" charset="-122"/>
              </a:rPr>
              <a:t>能听、说、读、写短语：</a:t>
            </a:r>
            <a:r>
              <a:rPr lang="en-US" altLang="zh-CN" sz="3200" dirty="0">
                <a:ea typeface="宋体" panose="02010600030101010101" pitchFamily="2" charset="-122"/>
                <a:cs typeface="Arial" panose="020B0604020202020204" pitchFamily="34" charset="0"/>
              </a:rPr>
              <a:t>play beach volleyball, visit the museum, buy some gifts, eat sea food, make a cake</a:t>
            </a:r>
            <a:r>
              <a:rPr lang="zh-CN" altLang="en-US" sz="3200" dirty="0">
                <a:ea typeface="宋体" panose="02010600030101010101" pitchFamily="2" charset="-122"/>
                <a:cs typeface="Arial" panose="020B0604020202020204" pitchFamily="34" charset="0"/>
              </a:rPr>
              <a:t>。</a:t>
            </a:r>
          </a:p>
          <a:p>
            <a:pPr eaLnBrk="1" hangingPunct="1"/>
            <a:r>
              <a:rPr lang="en-US" altLang="zh-CN" sz="3200" dirty="0">
                <a:latin typeface="宋体" panose="02010600030101010101" pitchFamily="2" charset="-122"/>
                <a:ea typeface="宋体" panose="02010600030101010101" pitchFamily="2" charset="-122"/>
              </a:rPr>
              <a:t>2. </a:t>
            </a:r>
            <a:r>
              <a:rPr lang="zh-CN" altLang="en-US" sz="3200" dirty="0">
                <a:latin typeface="宋体" panose="02010600030101010101" pitchFamily="2" charset="-122"/>
                <a:ea typeface="宋体" panose="02010600030101010101" pitchFamily="2" charset="-122"/>
              </a:rPr>
              <a:t>能熟练运用所学短语，并能正确掌握相应动词的过去式。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2362200" y="7620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000" b="1">
                <a:solidFill>
                  <a:srgbClr val="FF0066"/>
                </a:solidFill>
                <a:latin typeface="Comic Sans MS" panose="030F0702030302020204" pitchFamily="66" charset="0"/>
                <a:ea typeface="DFKai-SB" pitchFamily="65" charset="-120"/>
              </a:rPr>
              <a:t>Let’s chant</a:t>
            </a:r>
          </a:p>
        </p:txBody>
      </p:sp>
      <p:pic>
        <p:nvPicPr>
          <p:cNvPr id="7171" name="Picture 4">
            <a:hlinkClick r:id="rId2" action="ppaction://hlinkfile"/>
          </p:cNvPr>
          <p:cNvPicPr>
            <a:picLocks noChangeAspect="1" noChangeArrowheads="1"/>
          </p:cNvPicPr>
          <p:nvPr/>
        </p:nvPicPr>
        <p:blipFill>
          <a:blip r:embed="rId3"/>
          <a:srcRect/>
          <a:stretch>
            <a:fillRect/>
          </a:stretch>
        </p:blipFill>
        <p:spPr bwMode="auto">
          <a:xfrm>
            <a:off x="457200" y="1676400"/>
            <a:ext cx="82486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2362200" y="815975"/>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000" b="1" dirty="0">
                <a:solidFill>
                  <a:srgbClr val="FF0066"/>
                </a:solidFill>
                <a:latin typeface="Comic Sans MS" panose="030F0702030302020204" pitchFamily="66" charset="0"/>
                <a:ea typeface="DFKai-SB" pitchFamily="65" charset="-120"/>
              </a:rPr>
              <a:t>Free talk</a:t>
            </a:r>
          </a:p>
        </p:txBody>
      </p:sp>
      <p:sp>
        <p:nvSpPr>
          <p:cNvPr id="8195" name="Rectangle 1"/>
          <p:cNvSpPr>
            <a:spLocks noChangeArrowheads="1"/>
          </p:cNvSpPr>
          <p:nvPr/>
        </p:nvSpPr>
        <p:spPr bwMode="auto">
          <a:xfrm>
            <a:off x="1508125" y="1905000"/>
            <a:ext cx="62642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sz="3200" dirty="0">
                <a:cs typeface="Arial" panose="020B0604020202020204" pitchFamily="34" charset="0"/>
              </a:rPr>
              <a:t>When is your birthday?</a:t>
            </a:r>
          </a:p>
          <a:p>
            <a:pPr eaLnBrk="0" hangingPunct="0">
              <a:buFontTx/>
              <a:buNone/>
            </a:pPr>
            <a:endParaRPr lang="en-US" altLang="zh-CN" sz="3200" dirty="0">
              <a:cs typeface="Arial" panose="020B0604020202020204" pitchFamily="34" charset="0"/>
            </a:endParaRPr>
          </a:p>
          <a:p>
            <a:pPr eaLnBrk="0" hangingPunct="0">
              <a:buFontTx/>
              <a:buNone/>
            </a:pPr>
            <a:r>
              <a:rPr lang="en-US" altLang="zh-CN" sz="3200" dirty="0">
                <a:cs typeface="Arial" panose="020B0604020202020204" pitchFamily="34" charset="0"/>
              </a:rPr>
              <a:t>What did you do on last birthday?</a:t>
            </a:r>
          </a:p>
          <a:p>
            <a:pPr eaLnBrk="0" hangingPunct="0">
              <a:buFontTx/>
              <a:buNone/>
            </a:pPr>
            <a:endParaRPr lang="en-US" altLang="zh-CN" sz="3200" dirty="0">
              <a:cs typeface="Arial" panose="020B0604020202020204" pitchFamily="34" charset="0"/>
            </a:endParaRPr>
          </a:p>
          <a:p>
            <a:pPr eaLnBrk="0" hangingPunct="0">
              <a:buFontTx/>
              <a:buNone/>
            </a:pPr>
            <a:r>
              <a:rPr lang="en-US" altLang="zh-CN" sz="3200" dirty="0">
                <a:cs typeface="Arial" panose="020B0604020202020204" pitchFamily="34" charset="0"/>
              </a:rPr>
              <a:t>What did you eat on that day?</a:t>
            </a:r>
          </a:p>
          <a:p>
            <a:pPr eaLnBrk="0" hangingPunct="0">
              <a:buFontTx/>
              <a:buNone/>
            </a:pPr>
            <a:endParaRPr lang="en-US" altLang="zh-CN" sz="3200" dirty="0">
              <a:cs typeface="Arial" panose="020B0604020202020204" pitchFamily="34" charset="0"/>
            </a:endParaRPr>
          </a:p>
          <a:p>
            <a:pPr eaLnBrk="0" hangingPunct="0">
              <a:buFontTx/>
              <a:buNone/>
            </a:pPr>
            <a:r>
              <a:rPr lang="en-US" altLang="zh-CN" sz="3200" dirty="0">
                <a:cs typeface="Arial" panose="020B0604020202020204" pitchFamily="34" charset="0"/>
              </a:rPr>
              <a:t>What gift did you get?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800" b="1" dirty="0">
                <a:ea typeface="DFKai-SB" pitchFamily="65" charset="-120"/>
              </a:rPr>
              <a:t>make a cake</a:t>
            </a:r>
            <a:endParaRPr lang="zh-CN" altLang="en-US" sz="4800" b="1" dirty="0">
              <a:ea typeface="DFKai-SB" pitchFamily="65" charset="-120"/>
            </a:endParaRPr>
          </a:p>
        </p:txBody>
      </p:sp>
      <p:sp>
        <p:nvSpPr>
          <p:cNvPr id="9219" name="TextBox 4"/>
          <p:cNvSpPr txBox="1">
            <a:spLocks noChangeArrowheads="1"/>
          </p:cNvSpPr>
          <p:nvPr/>
        </p:nvSpPr>
        <p:spPr bwMode="auto">
          <a:xfrm>
            <a:off x="0" y="2286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3200" b="1" dirty="0">
                <a:solidFill>
                  <a:srgbClr val="FF0000"/>
                </a:solidFill>
                <a:ea typeface="DFKai-SB" pitchFamily="65" charset="-120"/>
              </a:rPr>
              <a:t>Let’s learn</a:t>
            </a:r>
            <a:endParaRPr lang="en-US" altLang="zh-CN" sz="3200" b="1" dirty="0">
              <a:solidFill>
                <a:srgbClr val="FF0000"/>
              </a:solidFill>
              <a:latin typeface="宋体" panose="02010600030101010101" pitchFamily="2" charset="-122"/>
              <a:ea typeface="宋体" panose="02010600030101010101" pitchFamily="2" charset="-122"/>
            </a:endParaRPr>
          </a:p>
        </p:txBody>
      </p:sp>
      <p:sp>
        <p:nvSpPr>
          <p:cNvPr id="9220" name="Rectangle 6"/>
          <p:cNvSpPr>
            <a:spLocks noChangeArrowheads="1"/>
          </p:cNvSpPr>
          <p:nvPr/>
        </p:nvSpPr>
        <p:spPr bwMode="auto">
          <a:xfrm>
            <a:off x="9144000" y="1295400"/>
            <a:ext cx="2133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000">
                <a:latin typeface="宋体" panose="02010600030101010101" pitchFamily="2" charset="-122"/>
                <a:ea typeface="宋体" panose="02010600030101010101" pitchFamily="2" charset="-122"/>
              </a:rPr>
              <a:t>教师创造情境进行单词的新授：</a:t>
            </a:r>
          </a:p>
          <a:p>
            <a:r>
              <a:rPr lang="en-US" altLang="zh-CN" sz="2000">
                <a:latin typeface="Times New Roman" panose="02020603050405020304" pitchFamily="18" charset="0"/>
                <a:ea typeface="宋体" panose="02010600030101010101" pitchFamily="2" charset="-122"/>
                <a:cs typeface="Times New Roman" panose="02020603050405020304" pitchFamily="18" charset="0"/>
              </a:rPr>
              <a:t>T: Yesterday was my grandpa's birthday.</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000">
                <a:latin typeface="Times New Roman" panose="02020603050405020304" pitchFamily="18" charset="0"/>
                <a:ea typeface="宋体" panose="02010600030101010101" pitchFamily="2" charset="-122"/>
                <a:cs typeface="Times New Roman" panose="02020603050405020304" pitchFamily="18" charset="0"/>
              </a:rPr>
              <a:t>What did we do yesterday? Can you guess?</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宋体" panose="02010600030101010101" pitchFamily="2" charset="-122"/>
                <a:ea typeface="宋体" panose="02010600030101010101" pitchFamily="2" charset="-122"/>
              </a:rPr>
              <a:t>教师带领学生对过去的活动进行描述。</a:t>
            </a:r>
            <a:endParaRPr lang="en-US" altLang="zh-CN" sz="2000" b="1">
              <a:latin typeface="宋体" panose="02010600030101010101" pitchFamily="2" charset="-122"/>
              <a:ea typeface="宋体" panose="02010600030101010101" pitchFamily="2" charset="-122"/>
            </a:endParaRPr>
          </a:p>
        </p:txBody>
      </p:sp>
      <p:pic>
        <p:nvPicPr>
          <p:cNvPr id="9221" name="Picture 7"/>
          <p:cNvPicPr>
            <a:picLocks noChangeAspect="1" noChangeArrowheads="1"/>
          </p:cNvPicPr>
          <p:nvPr/>
        </p:nvPicPr>
        <p:blipFill>
          <a:blip r:embed="rId4"/>
          <a:srcRect/>
          <a:stretch>
            <a:fillRect/>
          </a:stretch>
        </p:blipFill>
        <p:spPr bwMode="auto">
          <a:xfrm>
            <a:off x="1447800" y="914400"/>
            <a:ext cx="60198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keacak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4770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57"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800" b="1" dirty="0"/>
              <a:t>buy some gifts</a:t>
            </a:r>
            <a:endParaRPr lang="zh-CN" altLang="en-US" sz="4800" b="1" dirty="0">
              <a:ea typeface="DFKai-SB" pitchFamily="65" charset="-120"/>
            </a:endParaRPr>
          </a:p>
        </p:txBody>
      </p:sp>
      <p:pic>
        <p:nvPicPr>
          <p:cNvPr id="10243" name="Picture 6"/>
          <p:cNvPicPr>
            <a:picLocks noChangeAspect="1" noChangeArrowheads="1"/>
          </p:cNvPicPr>
          <p:nvPr/>
        </p:nvPicPr>
        <p:blipFill>
          <a:blip r:embed="rId4"/>
          <a:srcRect/>
          <a:stretch>
            <a:fillRect/>
          </a:stretch>
        </p:blipFill>
        <p:spPr bwMode="auto">
          <a:xfrm>
            <a:off x="2286000" y="685800"/>
            <a:ext cx="44958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uysomegift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705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381"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9144000" y="2389188"/>
            <a:ext cx="1828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04800" eaLnBrk="0" hangingPunct="0"/>
            <a:r>
              <a:rPr lang="zh-CN" altLang="en-US" sz="2000" b="1">
                <a:latin typeface="宋体" panose="02010600030101010101" pitchFamily="2" charset="-122"/>
                <a:ea typeface="宋体" panose="02010600030101010101" pitchFamily="2" charset="-122"/>
                <a:cs typeface="Times New Roman" panose="02020603050405020304" pitchFamily="18" charset="0"/>
              </a:rPr>
              <a:t>教师引导学生说出他们所知道的海鲜，并可借此向学生渗透均衡饮食的理念</a:t>
            </a:r>
            <a:endParaRPr lang="en-US" altLang="zh-CN"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6"/>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800" b="1" dirty="0"/>
              <a:t>eat sea food</a:t>
            </a:r>
            <a:endParaRPr lang="zh-CN" altLang="en-US" sz="4800" b="1" dirty="0">
              <a:ea typeface="DFKai-SB" pitchFamily="65" charset="-120"/>
            </a:endParaRPr>
          </a:p>
        </p:txBody>
      </p:sp>
      <p:pic>
        <p:nvPicPr>
          <p:cNvPr id="11268" name="Picture 2"/>
          <p:cNvPicPr>
            <a:picLocks noChangeAspect="1" noChangeArrowheads="1"/>
          </p:cNvPicPr>
          <p:nvPr/>
        </p:nvPicPr>
        <p:blipFill>
          <a:blip r:embed="rId4"/>
          <a:srcRect/>
          <a:stretch>
            <a:fillRect/>
          </a:stretch>
        </p:blipFill>
        <p:spPr bwMode="auto">
          <a:xfrm>
            <a:off x="1371600" y="533400"/>
            <a:ext cx="614997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eatseafood.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324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165"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3"/>
          <p:cNvSpPr/>
          <p:nvPr/>
        </p:nvSpPr>
        <p:spPr bwMode="auto">
          <a:xfrm>
            <a:off x="457200" y="990600"/>
            <a:ext cx="1676400" cy="914400"/>
          </a:xfrm>
          <a:prstGeom prst="cloudCallout">
            <a:avLst>
              <a:gd name="adj1" fmla="val 35562"/>
              <a:gd name="adj2" fmla="val 74364"/>
            </a:avLst>
          </a:prstGeom>
          <a:solidFill>
            <a:schemeClr val="accent5"/>
          </a:solidFill>
          <a:ln w="9525" cap="flat" cmpd="sng" algn="ctr">
            <a:noFill/>
            <a:prstDash val="solid"/>
            <a:round/>
            <a:headEnd type="none" w="med" len="med"/>
            <a:tailEnd type="none" w="med" len="med"/>
          </a:ln>
          <a:effectLst/>
        </p:spPr>
        <p:txBody>
          <a:bodyPr/>
          <a:lstStyle/>
          <a:p>
            <a:pPr algn="ctr">
              <a:buFont typeface="Arial" panose="020B0604020202020204" pitchFamily="34" charset="0"/>
              <a:buNone/>
              <a:defRPr/>
            </a:pPr>
            <a:r>
              <a:rPr lang="en-US" altLang="zh-CN" sz="3200" dirty="0">
                <a:latin typeface="Arial" panose="020B0604020202020204" pitchFamily="34" charset="0"/>
              </a:rPr>
              <a:t>Tips </a:t>
            </a:r>
            <a:endParaRPr lang="zh-CN" altLang="en-US" sz="3200" dirty="0">
              <a:latin typeface="Arial" panose="020B0604020202020204" pitchFamily="34" charset="0"/>
            </a:endParaRPr>
          </a:p>
        </p:txBody>
      </p:sp>
      <p:sp>
        <p:nvSpPr>
          <p:cNvPr id="7" name="圆角矩形 6"/>
          <p:cNvSpPr/>
          <p:nvPr/>
        </p:nvSpPr>
        <p:spPr bwMode="auto">
          <a:xfrm>
            <a:off x="457200" y="2133600"/>
            <a:ext cx="8153400" cy="3124200"/>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ndParaRPr>
          </a:p>
        </p:txBody>
      </p:sp>
      <p:sp>
        <p:nvSpPr>
          <p:cNvPr id="118785" name="Rectangle 1"/>
          <p:cNvSpPr>
            <a:spLocks noChangeArrowheads="1"/>
          </p:cNvSpPr>
          <p:nvPr/>
        </p:nvSpPr>
        <p:spPr bwMode="auto">
          <a:xfrm>
            <a:off x="990600" y="2438400"/>
            <a:ext cx="7772400" cy="2678113"/>
          </a:xfrm>
          <a:prstGeom prst="rect">
            <a:avLst/>
          </a:prstGeom>
          <a:noFill/>
          <a:ln w="9525" cmpd="sng">
            <a:noFill/>
            <a:miter lim="800000"/>
          </a:ln>
          <a:effectLst/>
        </p:spPr>
        <p:txBody>
          <a:bodyPr anchor="ctr">
            <a:spAutoFit/>
          </a:bodyPr>
          <a:lstStyle/>
          <a:p>
            <a:pPr indent="381000" eaLnBrk="0" hangingPunct="0">
              <a:buFont typeface="Arial" panose="020B0604020202020204" pitchFamily="34" charset="0"/>
              <a:buNone/>
              <a:defRPr/>
            </a:pPr>
            <a:r>
              <a:rPr lang="en-US" altLang="zh-CN" sz="2800" dirty="0">
                <a:latin typeface="Arial" panose="020B0604020202020204" pitchFamily="34" charset="0"/>
                <a:ea typeface="宋体" panose="02010600030101010101" pitchFamily="2" charset="-122"/>
                <a:cs typeface="Arial" panose="020B0604020202020204" pitchFamily="34" charset="0"/>
              </a:rPr>
              <a:t>sea-food</a:t>
            </a:r>
            <a:r>
              <a:rPr lang="zh-CN" altLang="en-US" sz="2800" dirty="0">
                <a:latin typeface="宋体" panose="02010600030101010101" pitchFamily="2" charset="-122"/>
                <a:ea typeface="宋体" panose="02010600030101010101" pitchFamily="2" charset="-122"/>
                <a:cs typeface="Arial" panose="020B0604020202020204" pitchFamily="34" charset="0"/>
              </a:rPr>
              <a:t>一般作作可数名词用，但是用来表示各种各样的海鲜时，用作可数名词。如</a:t>
            </a:r>
            <a:r>
              <a:rPr lang="zh-CN" altLang="en-US" sz="2800" dirty="0">
                <a:latin typeface="Arial" panose="020B0604020202020204" pitchFamily="34" charset="0"/>
                <a:ea typeface="宋体" panose="02010600030101010101" pitchFamily="2" charset="-122"/>
                <a:cs typeface="Arial" panose="020B0604020202020204" pitchFamily="34" charset="0"/>
              </a:rPr>
              <a:t>：</a:t>
            </a:r>
          </a:p>
          <a:p>
            <a:pPr indent="304800" eaLnBrk="0" hangingPunct="0">
              <a:buFontTx/>
              <a:buNone/>
              <a:defRPr/>
            </a:pPr>
            <a:r>
              <a:rPr lang="en-US" altLang="zh-CN" sz="2800" dirty="0">
                <a:latin typeface="Arial" panose="020B0604020202020204" pitchFamily="34" charset="0"/>
                <a:ea typeface="宋体" panose="02010600030101010101" pitchFamily="2" charset="-122"/>
                <a:cs typeface="Arial" panose="020B0604020202020204" pitchFamily="34" charset="0"/>
              </a:rPr>
              <a:t>1. I bought some sea food for my mother yesterday.</a:t>
            </a:r>
          </a:p>
          <a:p>
            <a:pPr indent="304800" eaLnBrk="0" hangingPunct="0">
              <a:buFontTx/>
              <a:buNone/>
              <a:defRPr/>
            </a:pPr>
            <a:r>
              <a:rPr lang="en-US" altLang="zh-CN" sz="2800" dirty="0">
                <a:latin typeface="Arial" panose="020B0604020202020204" pitchFamily="34" charset="0"/>
                <a:ea typeface="宋体" panose="02010600030101010101" pitchFamily="2" charset="-122"/>
                <a:cs typeface="Arial" panose="020B0604020202020204" pitchFamily="34" charset="0"/>
              </a:rPr>
              <a:t>2. You can buy fishes, crabs and other sea foods 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9144000" y="2389188"/>
            <a:ext cx="1828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04800" eaLnBrk="0" hangingPunct="0"/>
            <a:r>
              <a:rPr lang="zh-CN" altLang="en-US" sz="2000" b="1">
                <a:latin typeface="宋体" panose="02010600030101010101" pitchFamily="2" charset="-122"/>
                <a:ea typeface="宋体" panose="02010600030101010101" pitchFamily="2" charset="-122"/>
                <a:cs typeface="Times New Roman" panose="02020603050405020304" pitchFamily="18" charset="0"/>
              </a:rPr>
              <a:t>教师引导学生说出他们所知道的海鲜，并可借此向学生渗透均衡饮食的理念</a:t>
            </a:r>
            <a:endParaRPr lang="en-US" altLang="zh-CN"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6"/>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800" b="1"/>
              <a:t>visit the museum</a:t>
            </a:r>
            <a:endParaRPr lang="zh-CN" altLang="en-US" sz="4800" b="1">
              <a:ea typeface="DFKai-SB" pitchFamily="65" charset="-120"/>
            </a:endParaRPr>
          </a:p>
        </p:txBody>
      </p:sp>
      <p:pic>
        <p:nvPicPr>
          <p:cNvPr id="13316" name="Picture 2"/>
          <p:cNvPicPr>
            <a:picLocks noChangeAspect="1" noChangeArrowheads="1"/>
          </p:cNvPicPr>
          <p:nvPr/>
        </p:nvPicPr>
        <p:blipFill>
          <a:blip r:embed="rId4"/>
          <a:srcRect/>
          <a:stretch>
            <a:fillRect/>
          </a:stretch>
        </p:blipFill>
        <p:spPr bwMode="auto">
          <a:xfrm>
            <a:off x="1600200" y="685800"/>
            <a:ext cx="5943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visitthemuseum.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0104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209"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theme/theme1.xml><?xml version="1.0" encoding="utf-8"?>
<a:theme xmlns:a="http://schemas.openxmlformats.org/drawingml/2006/main" name="WWW.2PPT.COM&#10;">
  <a:themeElements>
    <a:clrScheme name="A000120150407A02PWBG 1">
      <a:dk1>
        <a:srgbClr val="5F5F5F"/>
      </a:dk1>
      <a:lt1>
        <a:srgbClr val="FFFFFF"/>
      </a:lt1>
      <a:dk2>
        <a:srgbClr val="5F5F5F"/>
      </a:dk2>
      <a:lt2>
        <a:srgbClr val="FFFFFF"/>
      </a:lt2>
      <a:accent1>
        <a:srgbClr val="0CB692"/>
      </a:accent1>
      <a:accent2>
        <a:srgbClr val="358CC1"/>
      </a:accent2>
      <a:accent3>
        <a:srgbClr val="FFFFFF"/>
      </a:accent3>
      <a:accent4>
        <a:srgbClr val="505050"/>
      </a:accent4>
      <a:accent5>
        <a:srgbClr val="AAD7C7"/>
      </a:accent5>
      <a:accent6>
        <a:srgbClr val="2F7EAF"/>
      </a:accent6>
      <a:hlink>
        <a:srgbClr val="00B0F0"/>
      </a:hlink>
      <a:folHlink>
        <a:srgbClr val="AFB2B4"/>
      </a:folHlink>
    </a:clrScheme>
    <a:fontScheme name="A000120150407A02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50407A02PWBG 1">
        <a:dk1>
          <a:srgbClr val="5F5F5F"/>
        </a:dk1>
        <a:lt1>
          <a:srgbClr val="FFFFFF"/>
        </a:lt1>
        <a:dk2>
          <a:srgbClr val="5F5F5F"/>
        </a:dk2>
        <a:lt2>
          <a:srgbClr val="FFFFFF"/>
        </a:lt2>
        <a:accent1>
          <a:srgbClr val="0CB692"/>
        </a:accent1>
        <a:accent2>
          <a:srgbClr val="358CC1"/>
        </a:accent2>
        <a:accent3>
          <a:srgbClr val="FFFFFF"/>
        </a:accent3>
        <a:accent4>
          <a:srgbClr val="505050"/>
        </a:accent4>
        <a:accent5>
          <a:srgbClr val="AAD7C7"/>
        </a:accent5>
        <a:accent6>
          <a:srgbClr val="2F7EA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全屏显示(4:3)</PresentationFormat>
  <Paragraphs>44</Paragraphs>
  <Slides>13</Slides>
  <Notes>3</Notes>
  <HiddenSlides>0</HiddenSlides>
  <MMClips>5</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DFKai-SB</vt:lpstr>
      <vt:lpstr>PMingLiU</vt:lpstr>
      <vt:lpstr>楷体</vt:lpstr>
      <vt:lpstr>宋体</vt:lpstr>
      <vt:lpstr>微软雅黑</vt:lpstr>
      <vt:lpstr>幼圆</vt:lpstr>
      <vt:lpstr>Arial</vt:lpstr>
      <vt:lpstr>Calibri</vt:lpstr>
      <vt:lpstr>Comic Sans MS</vt:lpstr>
      <vt:lpstr>Times New Roman</vt:lpstr>
      <vt:lpstr>Wingdings 3</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2022-01-21T06:45:32Z</dcterms:created>
  <dcterms:modified xsi:type="dcterms:W3CDTF">2023-01-16T19:17:45Z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09F0039C07D04306A944B48A95AC95D8</vt:lpwstr>
  </property>
  <property fmtid="{A09F084E-AD41-489F-8076-AA5BE3082BCA}" pid="100">
    <vt:ui4>5</vt:ui4>
  </property>
  <property fmtid="{64440492-4C8B-11D1-8B70-080036B11A03}" pid="11">
    <vt:lpwstr>www.2ppt.com-爱PPT提供资源下载</vt:lpwstr>
  </property>
</Properties>
</file>