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7" r:id="rId11"/>
  </p:sldIdLst>
  <p:sldSz cx="12192000" cy="6858000"/>
  <p:notesSz cx="6858000" cy="9144000"/>
  <p:embeddedFontLst>
    <p:embeddedFont>
      <p:font typeface="微软雅黑" panose="020B0503020204020204" pitchFamily="34" charset="-122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FandolFang R" panose="02010600030101010101" charset="-122"/>
      <p:regular r:id="rId1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9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0" autoAdjust="0"/>
  </p:normalViewPr>
  <p:slideViewPr>
    <p:cSldViewPr snapToGrid="0">
      <p:cViewPr varScale="1">
        <p:scale>
          <a:sx n="79" d="100"/>
          <a:sy n="79" d="100"/>
        </p:scale>
        <p:origin x="5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F56011E8-33BE-4F9F-836B-D751573E9A07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039B4BDF-97E9-409D-B17D-5895F2908B8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BDF-97E9-409D-B17D-5895F2908B8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BDF-97E9-409D-B17D-5895F2908B8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BDF-97E9-409D-B17D-5895F2908B8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BDF-97E9-409D-B17D-5895F2908B8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BDF-97E9-409D-B17D-5895F2908B8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BDF-97E9-409D-B17D-5895F2908B8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BDF-97E9-409D-B17D-5895F2908B8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BDF-97E9-409D-B17D-5895F2908B8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BDF-97E9-409D-B17D-5895F2908B8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4BDF-97E9-409D-B17D-5895F2908B8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6270170"/>
            <a:ext cx="13046409" cy="10859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D328-291A-47AC-BDFD-986BBBD9F7A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03F8-67D8-4B14-B435-8036BD8CFE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file:///C:\Users\Administrator\Desktop\&#29916;.swf" TargetMode="External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hyperlink" Target="file:///C:\Users\Administrator\Desktop\&#26469;.swf" TargetMode="External"/><Relationship Id="rId4" Type="http://schemas.openxmlformats.org/officeDocument/2006/relationships/hyperlink" Target="file:///C:\Users\Administrator\Desktop\&#34915;.sw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GIF"/><Relationship Id="rId7" Type="http://schemas.openxmlformats.org/officeDocument/2006/relationships/hyperlink" Target="file:///C:\Users\Administrator\Desktop\&#26469;.sw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Administrator\Desktop\&#34915;.swf" TargetMode="External"/><Relationship Id="rId5" Type="http://schemas.openxmlformats.org/officeDocument/2006/relationships/hyperlink" Target="file:///C:\Users\Administrator\Desktop\&#29916;.swf" TargetMode="Externa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980113" y="1618396"/>
            <a:ext cx="5949144" cy="2202489"/>
            <a:chOff x="539757" y="2664882"/>
            <a:chExt cx="5095709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539757" y="2664882"/>
              <a:ext cx="5095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《</a:t>
              </a: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识字</a:t>
              </a: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1 </a:t>
              </a: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天地人</a:t>
              </a: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》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139145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980113" y="1618396"/>
            <a:ext cx="5949144" cy="2202489"/>
            <a:chOff x="539757" y="2664882"/>
            <a:chExt cx="5095709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539757" y="2664882"/>
              <a:ext cx="5095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感谢各位的聆听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139145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我会写</a:t>
            </a:r>
          </a:p>
        </p:txBody>
      </p:sp>
      <p:grpSp>
        <p:nvGrpSpPr>
          <p:cNvPr id="3" name="Group 4"/>
          <p:cNvGrpSpPr/>
          <p:nvPr/>
        </p:nvGrpSpPr>
        <p:grpSpPr bwMode="auto">
          <a:xfrm>
            <a:off x="3017714" y="3050382"/>
            <a:ext cx="1368425" cy="1301750"/>
            <a:chOff x="0" y="0"/>
            <a:chExt cx="626" cy="627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626" cy="62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5" name="AutoShape 6"/>
            <p:cNvCxnSpPr>
              <a:cxnSpLocks noChangeShapeType="1"/>
              <a:stCxn id="4" idx="0"/>
              <a:endCxn id="4" idx="2"/>
            </p:cNvCxnSpPr>
            <p:nvPr/>
          </p:nvCxnSpPr>
          <p:spPr bwMode="auto">
            <a:xfrm>
              <a:off x="313" y="0"/>
              <a:ext cx="1" cy="62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AutoShape 7"/>
            <p:cNvCxnSpPr>
              <a:cxnSpLocks noChangeShapeType="1"/>
              <a:stCxn id="4" idx="1"/>
              <a:endCxn id="4" idx="3"/>
            </p:cNvCxnSpPr>
            <p:nvPr/>
          </p:nvCxnSpPr>
          <p:spPr bwMode="auto">
            <a:xfrm>
              <a:off x="0" y="313"/>
              <a:ext cx="626" cy="1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" name="Group 8"/>
          <p:cNvGrpSpPr/>
          <p:nvPr/>
        </p:nvGrpSpPr>
        <p:grpSpPr bwMode="auto">
          <a:xfrm>
            <a:off x="5106864" y="3056732"/>
            <a:ext cx="1439863" cy="1295400"/>
            <a:chOff x="0" y="0"/>
            <a:chExt cx="626" cy="627"/>
          </a:xfrm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626" cy="62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0" name="AutoShape 10"/>
            <p:cNvCxnSpPr>
              <a:cxnSpLocks noChangeShapeType="1"/>
              <a:stCxn id="9" idx="0"/>
              <a:endCxn id="9" idx="2"/>
            </p:cNvCxnSpPr>
            <p:nvPr/>
          </p:nvCxnSpPr>
          <p:spPr bwMode="auto">
            <a:xfrm>
              <a:off x="313" y="0"/>
              <a:ext cx="1" cy="62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11"/>
            <p:cNvCxnSpPr>
              <a:cxnSpLocks noChangeShapeType="1"/>
              <a:stCxn id="9" idx="1"/>
              <a:endCxn id="9" idx="3"/>
            </p:cNvCxnSpPr>
            <p:nvPr/>
          </p:nvCxnSpPr>
          <p:spPr bwMode="auto">
            <a:xfrm>
              <a:off x="0" y="313"/>
              <a:ext cx="626" cy="1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" name="Group 12"/>
          <p:cNvGrpSpPr/>
          <p:nvPr/>
        </p:nvGrpSpPr>
        <p:grpSpPr bwMode="auto">
          <a:xfrm>
            <a:off x="7267452" y="3056732"/>
            <a:ext cx="1366837" cy="1295400"/>
            <a:chOff x="0" y="0"/>
            <a:chExt cx="626" cy="627"/>
          </a:xfrm>
        </p:grpSpPr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626" cy="62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4" name="AutoShape 14"/>
            <p:cNvCxnSpPr>
              <a:cxnSpLocks noChangeShapeType="1"/>
              <a:stCxn id="13" idx="0"/>
              <a:endCxn id="13" idx="2"/>
            </p:cNvCxnSpPr>
            <p:nvPr/>
          </p:nvCxnSpPr>
          <p:spPr bwMode="auto">
            <a:xfrm>
              <a:off x="313" y="0"/>
              <a:ext cx="1" cy="62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15"/>
            <p:cNvCxnSpPr>
              <a:cxnSpLocks noChangeShapeType="1"/>
              <a:stCxn id="13" idx="1"/>
              <a:endCxn id="13" idx="3"/>
            </p:cNvCxnSpPr>
            <p:nvPr/>
          </p:nvCxnSpPr>
          <p:spPr bwMode="auto">
            <a:xfrm>
              <a:off x="0" y="313"/>
              <a:ext cx="626" cy="1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" name="Rectangle 16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3017714" y="2942020"/>
            <a:ext cx="15128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9600" b="1" dirty="0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天</a:t>
            </a:r>
            <a:endParaRPr lang="en-US" altLang="zh-CN" sz="9600" b="1" dirty="0">
              <a:solidFill>
                <a:srgbClr val="FF33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7" name="Text Box 17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5106864" y="3011053"/>
            <a:ext cx="13684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9600" b="1" dirty="0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地</a:t>
            </a:r>
            <a:endParaRPr lang="en-US" altLang="zh-CN" sz="9600" b="1" dirty="0">
              <a:solidFill>
                <a:srgbClr val="FF33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8" name="Text Box 18">
            <a:hlinkClick r:id="rId5" action="ppaction://hlinkfile"/>
          </p:cNvPr>
          <p:cNvSpPr txBox="1">
            <a:spLocks noChangeArrowheads="1"/>
          </p:cNvSpPr>
          <p:nvPr/>
        </p:nvSpPr>
        <p:spPr bwMode="auto">
          <a:xfrm>
            <a:off x="7265864" y="3001222"/>
            <a:ext cx="13684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9600" b="1" dirty="0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人</a:t>
            </a:r>
            <a:endParaRPr lang="en-US" altLang="zh-CN" sz="9600" b="1" dirty="0">
              <a:solidFill>
                <a:srgbClr val="FF33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9" name="WordArt 5"/>
          <p:cNvSpPr>
            <a:spLocks noChangeArrowheads="1" noChangeShapeType="1" noTextEdit="1"/>
          </p:cNvSpPr>
          <p:nvPr/>
        </p:nvSpPr>
        <p:spPr bwMode="auto">
          <a:xfrm>
            <a:off x="2177927" y="2139950"/>
            <a:ext cx="2387600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2700">
                <a:solidFill>
                  <a:srgbClr val="EAEAEA"/>
                </a:solidFill>
                <a:round/>
              </a:ln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0" name="Picture 6" descr="a0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389" y="4423569"/>
            <a:ext cx="14335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u=1389319471,1027198821&amp;fm=15&amp;gp=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5868">
            <a:off x="9469314" y="4555331"/>
            <a:ext cx="7143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16543" y="278894"/>
            <a:ext cx="900041" cy="88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人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752" y="1638299"/>
            <a:ext cx="3028950" cy="401002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2271712"/>
            <a:ext cx="2667000" cy="3581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16543" y="278894"/>
            <a:ext cx="900041" cy="8822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地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2" y="1930400"/>
            <a:ext cx="4921593" cy="368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16543" y="278894"/>
            <a:ext cx="900041" cy="8822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天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1" y="1840943"/>
            <a:ext cx="6730998" cy="3785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16543" y="278894"/>
            <a:ext cx="900041" cy="8822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地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78000"/>
            <a:ext cx="5791200" cy="386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16543" y="278894"/>
            <a:ext cx="900041" cy="8822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我会写</a:t>
            </a:r>
          </a:p>
        </p:txBody>
      </p:sp>
      <p:pic>
        <p:nvPicPr>
          <p:cNvPr id="20" name="Picture 6" descr="a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389" y="4423569"/>
            <a:ext cx="14335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u=1389319471,1027198821&amp;fm=15&amp;g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5868">
            <a:off x="9469314" y="4555331"/>
            <a:ext cx="7143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4"/>
          <p:cNvGrpSpPr/>
          <p:nvPr/>
        </p:nvGrpSpPr>
        <p:grpSpPr bwMode="auto">
          <a:xfrm>
            <a:off x="2317750" y="2881313"/>
            <a:ext cx="1368425" cy="1301750"/>
            <a:chOff x="0" y="0"/>
            <a:chExt cx="626" cy="627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626" cy="62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24" name="AutoShape 6"/>
            <p:cNvCxnSpPr>
              <a:cxnSpLocks noChangeShapeType="1"/>
              <a:stCxn id="23" idx="0"/>
              <a:endCxn id="23" idx="2"/>
            </p:cNvCxnSpPr>
            <p:nvPr/>
          </p:nvCxnSpPr>
          <p:spPr bwMode="auto">
            <a:xfrm>
              <a:off x="313" y="0"/>
              <a:ext cx="1" cy="62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7"/>
            <p:cNvCxnSpPr>
              <a:cxnSpLocks noChangeShapeType="1"/>
              <a:stCxn id="23" idx="1"/>
              <a:endCxn id="23" idx="3"/>
            </p:cNvCxnSpPr>
            <p:nvPr/>
          </p:nvCxnSpPr>
          <p:spPr bwMode="auto">
            <a:xfrm>
              <a:off x="0" y="313"/>
              <a:ext cx="626" cy="1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6" name="Group 8"/>
          <p:cNvGrpSpPr/>
          <p:nvPr/>
        </p:nvGrpSpPr>
        <p:grpSpPr bwMode="auto">
          <a:xfrm>
            <a:off x="4406900" y="2887663"/>
            <a:ext cx="1439863" cy="1295400"/>
            <a:chOff x="0" y="0"/>
            <a:chExt cx="626" cy="627"/>
          </a:xfrm>
        </p:grpSpPr>
        <p:sp>
          <p:nvSpPr>
            <p:cNvPr id="27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626" cy="62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28" name="AutoShape 10"/>
            <p:cNvCxnSpPr>
              <a:cxnSpLocks noChangeShapeType="1"/>
              <a:stCxn id="27" idx="0"/>
              <a:endCxn id="27" idx="2"/>
            </p:cNvCxnSpPr>
            <p:nvPr/>
          </p:nvCxnSpPr>
          <p:spPr bwMode="auto">
            <a:xfrm>
              <a:off x="313" y="0"/>
              <a:ext cx="1" cy="62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11"/>
            <p:cNvCxnSpPr>
              <a:cxnSpLocks noChangeShapeType="1"/>
              <a:stCxn id="27" idx="1"/>
              <a:endCxn id="27" idx="3"/>
            </p:cNvCxnSpPr>
            <p:nvPr/>
          </p:nvCxnSpPr>
          <p:spPr bwMode="auto">
            <a:xfrm>
              <a:off x="0" y="313"/>
              <a:ext cx="626" cy="1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" name="Group 12"/>
          <p:cNvGrpSpPr/>
          <p:nvPr/>
        </p:nvGrpSpPr>
        <p:grpSpPr bwMode="auto">
          <a:xfrm>
            <a:off x="6567488" y="2887663"/>
            <a:ext cx="1366837" cy="1295400"/>
            <a:chOff x="0" y="0"/>
            <a:chExt cx="626" cy="627"/>
          </a:xfrm>
        </p:grpSpPr>
        <p:sp>
          <p:nvSpPr>
            <p:cNvPr id="31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626" cy="62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32" name="AutoShape 14"/>
            <p:cNvCxnSpPr>
              <a:cxnSpLocks noChangeShapeType="1"/>
              <a:stCxn id="31" idx="0"/>
              <a:endCxn id="31" idx="2"/>
            </p:cNvCxnSpPr>
            <p:nvPr/>
          </p:nvCxnSpPr>
          <p:spPr bwMode="auto">
            <a:xfrm>
              <a:off x="313" y="0"/>
              <a:ext cx="1" cy="62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AutoShape 15"/>
            <p:cNvCxnSpPr>
              <a:cxnSpLocks noChangeShapeType="1"/>
              <a:stCxn id="31" idx="1"/>
              <a:endCxn id="31" idx="3"/>
            </p:cNvCxnSpPr>
            <p:nvPr/>
          </p:nvCxnSpPr>
          <p:spPr bwMode="auto">
            <a:xfrm>
              <a:off x="0" y="313"/>
              <a:ext cx="626" cy="1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4" name="Rectangle 16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2317750" y="2755900"/>
            <a:ext cx="15128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9600" b="1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你</a:t>
            </a:r>
            <a:endParaRPr lang="en-US" altLang="zh-CN" sz="9600" b="1">
              <a:solidFill>
                <a:srgbClr val="FF33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5" name="Text Box 17">
            <a:hlinkClick r:id="rId6" action="ppaction://hlinkfile"/>
          </p:cNvPr>
          <p:cNvSpPr txBox="1">
            <a:spLocks noChangeArrowheads="1"/>
          </p:cNvSpPr>
          <p:nvPr/>
        </p:nvSpPr>
        <p:spPr bwMode="auto">
          <a:xfrm>
            <a:off x="4406900" y="2755900"/>
            <a:ext cx="14398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9600" b="1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我</a:t>
            </a:r>
            <a:endParaRPr lang="en-US" altLang="zh-CN" sz="9600" b="1">
              <a:solidFill>
                <a:srgbClr val="FF33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 Box 18">
            <a:hlinkClick r:id="rId7" action="ppaction://hlinkfile"/>
          </p:cNvPr>
          <p:cNvSpPr txBox="1">
            <a:spLocks noChangeArrowheads="1"/>
          </p:cNvSpPr>
          <p:nvPr/>
        </p:nvSpPr>
        <p:spPr bwMode="auto">
          <a:xfrm>
            <a:off x="6565900" y="2755900"/>
            <a:ext cx="13684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9600" b="1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他</a:t>
            </a:r>
            <a:endParaRPr lang="en-US" altLang="zh-CN" sz="9600" b="1">
              <a:solidFill>
                <a:srgbClr val="FF33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16543" y="278894"/>
            <a:ext cx="900041" cy="88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我会写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2728" y="1868097"/>
            <a:ext cx="6286544" cy="3766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椭圆 37"/>
          <p:cNvSpPr>
            <a:spLocks noChangeArrowheads="1"/>
          </p:cNvSpPr>
          <p:nvPr/>
        </p:nvSpPr>
        <p:spPr bwMode="auto">
          <a:xfrm>
            <a:off x="5703887" y="857298"/>
            <a:ext cx="784225" cy="731838"/>
          </a:xfrm>
          <a:prstGeom prst="ellipse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A8A8EA"/>
                    </a:gs>
                    <a:gs pos="35001">
                      <a:srgbClr val="C3C3EF"/>
                    </a:gs>
                    <a:gs pos="100000">
                      <a:srgbClr val="E8E8FA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F2F98"/>
                </a:solidFill>
                <a:rou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b="1" noProof="1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我</a:t>
            </a:r>
          </a:p>
        </p:txBody>
      </p:sp>
      <p:sp>
        <p:nvSpPr>
          <p:cNvPr id="39" name="椭圆 38"/>
          <p:cNvSpPr>
            <a:spLocks noChangeArrowheads="1"/>
          </p:cNvSpPr>
          <p:nvPr/>
        </p:nvSpPr>
        <p:spPr bwMode="auto">
          <a:xfrm>
            <a:off x="1904894" y="2792033"/>
            <a:ext cx="785813" cy="731837"/>
          </a:xfrm>
          <a:prstGeom prst="ellipse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A8A8EA"/>
                    </a:gs>
                    <a:gs pos="35001">
                      <a:srgbClr val="C3C3EF"/>
                    </a:gs>
                    <a:gs pos="100000">
                      <a:srgbClr val="E8E8FA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F2F98"/>
                </a:solidFill>
                <a:rou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b="1" noProof="1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你</a:t>
            </a:r>
          </a:p>
        </p:txBody>
      </p:sp>
      <p:sp>
        <p:nvSpPr>
          <p:cNvPr id="40" name="椭圆 39"/>
          <p:cNvSpPr>
            <a:spLocks noChangeArrowheads="1"/>
          </p:cNvSpPr>
          <p:nvPr/>
        </p:nvSpPr>
        <p:spPr bwMode="auto">
          <a:xfrm>
            <a:off x="9501293" y="3751440"/>
            <a:ext cx="784225" cy="731837"/>
          </a:xfrm>
          <a:prstGeom prst="ellipse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A8A8EA"/>
                    </a:gs>
                    <a:gs pos="35001">
                      <a:srgbClr val="C3C3EF"/>
                    </a:gs>
                    <a:gs pos="100000">
                      <a:srgbClr val="E8E8FA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F2F98"/>
                </a:solidFill>
                <a:rou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b="1" noProof="1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他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16543" y="278894"/>
            <a:ext cx="900041" cy="88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我会摘</a:t>
            </a:r>
          </a:p>
        </p:txBody>
      </p:sp>
      <p:pic>
        <p:nvPicPr>
          <p:cNvPr id="8" name="Picture 2" descr="2ab5c708a67bc4036b60fb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679450"/>
            <a:ext cx="8491537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"/>
          <p:cNvGrpSpPr/>
          <p:nvPr/>
        </p:nvGrpSpPr>
        <p:grpSpPr bwMode="auto">
          <a:xfrm>
            <a:off x="5805488" y="1355725"/>
            <a:ext cx="1296987" cy="1323975"/>
            <a:chOff x="0" y="0"/>
            <a:chExt cx="590" cy="562"/>
          </a:xfrm>
        </p:grpSpPr>
        <p:pic>
          <p:nvPicPr>
            <p:cNvPr id="10" name="Picture 4" descr="2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42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46" y="181"/>
              <a:ext cx="544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3200" b="1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 我</a:t>
              </a:r>
              <a:endParaRPr lang="en-US" altLang="zh-CN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Group 9"/>
          <p:cNvGrpSpPr/>
          <p:nvPr/>
        </p:nvGrpSpPr>
        <p:grpSpPr bwMode="auto">
          <a:xfrm>
            <a:off x="4872038" y="3055938"/>
            <a:ext cx="1295400" cy="1323975"/>
            <a:chOff x="0" y="0"/>
            <a:chExt cx="590" cy="562"/>
          </a:xfrm>
        </p:grpSpPr>
        <p:pic>
          <p:nvPicPr>
            <p:cNvPr id="13" name="Picture 10" descr="25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42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46" y="181"/>
              <a:ext cx="544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3200" b="1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他</a:t>
              </a:r>
              <a:endParaRPr lang="en-US" altLang="zh-CN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 bwMode="auto">
          <a:xfrm>
            <a:off x="7989888" y="3008313"/>
            <a:ext cx="1312862" cy="1252537"/>
            <a:chOff x="-8" y="1"/>
            <a:chExt cx="598" cy="562"/>
          </a:xfrm>
        </p:grpSpPr>
        <p:pic>
          <p:nvPicPr>
            <p:cNvPr id="16" name="Picture 16" descr="2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" y="1"/>
              <a:ext cx="542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46" y="181"/>
              <a:ext cx="544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3200" b="1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地</a:t>
              </a:r>
              <a:endParaRPr lang="en-US" altLang="zh-CN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 bwMode="auto">
          <a:xfrm>
            <a:off x="6156325" y="2547938"/>
            <a:ext cx="1606550" cy="1223962"/>
            <a:chOff x="0" y="0"/>
            <a:chExt cx="658" cy="562"/>
          </a:xfrm>
        </p:grpSpPr>
        <p:pic>
          <p:nvPicPr>
            <p:cNvPr id="19" name="Picture 19" descr="25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42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114" y="173"/>
              <a:ext cx="544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3200" b="1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人</a:t>
              </a:r>
              <a:endParaRPr lang="en-US" altLang="zh-CN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Group 23"/>
          <p:cNvGrpSpPr/>
          <p:nvPr/>
        </p:nvGrpSpPr>
        <p:grpSpPr bwMode="auto">
          <a:xfrm>
            <a:off x="3944938" y="2122488"/>
            <a:ext cx="1343025" cy="1295400"/>
            <a:chOff x="11" y="254"/>
            <a:chExt cx="648" cy="562"/>
          </a:xfrm>
        </p:grpSpPr>
        <p:pic>
          <p:nvPicPr>
            <p:cNvPr id="22" name="Picture 24" descr="25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" y="254"/>
              <a:ext cx="542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25"/>
            <p:cNvSpPr txBox="1">
              <a:spLocks noChangeArrowheads="1"/>
            </p:cNvSpPr>
            <p:nvPr/>
          </p:nvSpPr>
          <p:spPr bwMode="auto">
            <a:xfrm>
              <a:off x="115" y="409"/>
              <a:ext cx="54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3200" b="1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你</a:t>
              </a:r>
              <a:endParaRPr lang="en-US" altLang="zh-CN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26"/>
          <p:cNvGrpSpPr/>
          <p:nvPr/>
        </p:nvGrpSpPr>
        <p:grpSpPr bwMode="auto">
          <a:xfrm>
            <a:off x="7521575" y="1455738"/>
            <a:ext cx="1223963" cy="1223962"/>
            <a:chOff x="0" y="0"/>
            <a:chExt cx="590" cy="562"/>
          </a:xfrm>
        </p:grpSpPr>
        <p:pic>
          <p:nvPicPr>
            <p:cNvPr id="25" name="Picture 27" descr="25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42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46" y="181"/>
              <a:ext cx="544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3200" b="1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天</a:t>
              </a:r>
              <a:endParaRPr lang="en-US" altLang="zh-CN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16543" y="278894"/>
            <a:ext cx="900041" cy="88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14524E-7 C 0.00312 0.00994 0.00659 0.0185 0.01111 0.02752 C 0.01354 0.0407 0.01146 0.03353 0.01909 0.04833 C 0.02257 0.05504 0.02361 0.06267 0.02708 0.06961 C 0.02916 0.08071 0.03003 0.09204 0.03177 0.10338 C 0.03107 0.14292 0.03298 0.1864 0.02552 0.22595 C 0.02604 0.26665 0.02222 0.31614 0.03021 0.35893 C 0.03246 0.38321 0.03646 0.40611 0.02864 0.43085 C 0.021 0.45467 0.00607 0.47294 3.33333E-6 0.49815 C 0.00034 0.49977 0.00225 0.51087 0.0033 0.51295 C 0.00555 0.51688 0.00937 0.51919 0.01111 0.52359 C 0.01527 0.53423 0.01319 0.52937 0.01753 0.53839 C 0.01649 0.55388 0.01666 0.56961 0.01441 0.58487 C 0.01389 0.58788 0.01076 0.58858 0.00955 0.59112 C 0.00729 0.59551 0.00659 0.60106 0.00486 0.60592 C 0.00833 0.62049 0.00642 0.61008 0.00642 0.6376 " pathEditMode="relative" rAng="0" ptsTypes="fffffffffffffff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C -0.00035 0.0463 0.00781 0.13357 -0.00417 0.19329 C -0.00521 0.20973 -0.00677 0.22524 -0.00781 0.2419 C -0.00677 0.27038 -0.00226 0.30463 -0.00781 0.33264 C -0.0099 0.3426 -0.01406 0.34838 -0.01701 0.35718 C -0.0184 0.36783 -0.02031 0.37061 -0.02344 0.3794 C -0.02274 0.39005 -0.02379 0.40348 -0.01823 0.40903 " pathEditMode="relative" rAng="0" ptsTypes="ffffff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2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C 0.00851 0.00856 0.00642 0.01041 0.01111 0.02106 C 0.01319 0.02592 0.01649 0.0294 0.0191 0.03379 C 0.02222 0.04699 0.02865 0.05879 0.03333 0.07152 C 0.03507 0.07615 0.03524 0.08148 0.03646 0.08634 C 0.03524 0.1294 0.03403 0.1699 0.02378 0.21088 C 0.025 0.23889 0.02292 0.25717 0.03958 0.2743 C 0.04271 0.28565 0.05069 0.29375 0.05556 0.3037 C 0.06042 0.33634 0.05746 0.3706 0.05069 0.40277 C 0.05121 0.40764 0.05069 0.41319 0.05243 0.41759 C 0.05469 0.42361 0.06267 0.43102 0.06667 0.4368 C 0.06875 0.4449 0.06788 0.44745 0.06354 0.45347 C 0.06111 0.46227 0.06024 0.46713 0.06024 0.47662 " pathEditMode="relative" rAng="0" ptsTypes="ffffffffffffA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0" y="2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42 0.05574 C 0.03611 0.0754 0.04375 0.09251 0.05052 0.11078 C 0.05416 0.12072 0.05486 0.13391 0.05694 0.14454 C 0.06232 0.17183 0.05312 0.13044 0.06319 0.16351 C 0.06528 0.17045 0.06805 0.18478 0.06805 0.18502 C 0.06753 0.20514 0.06632 0.22572 0.06632 0.24607 C 0.06632 0.25185 0.06632 0.25787 0.06805 0.26295 C 0.0691 0.26619 0.07239 0.26688 0.0743 0.26943 C 0.08351 0.28192 0.09601 0.29232 0.1092 0.29672 C 0.12101 0.30736 0.11649 0.30111 0.12361 0.31383 C 0.12673 0.33048 0.12673 0.3476 0.13628 0.36032 C 0.13489 0.36795 0.13246 0.37234 0.12986 0.37928 " pathEditMode="relative" rAng="0" ptsTypes="fffffffffffA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79 0.0206 C -0.04305 0.03379 -0.04166 0.0412 -0.03524 0.05185 C -0.03229 0.06296 -0.03055 0.06227 -0.02882 0.07592 C -0.02934 0.09953 -0.02916 0.12338 -0.03038 0.14699 C -0.03125 0.16319 -0.03507 0.1787 -0.0368 0.19467 C -0.03732 0.19884 -0.04045 0.20231 -0.04149 0.20648 C -0.04027 0.21597 -0.03593 0.22916 -0.03993 0.23819 C -0.04635 0.25324 -0.04895 0.24652 -0.0559 0.25625 C -0.05833 0.25972 -0.06215 0.26805 -0.06215 0.26828 C -0.06649 0.28449 -0.06423 0.29143 -0.06215 0.30926 C -0.06128 0.33287 -0.06198 0.36134 -0.0559 0.38472 C -0.05277 0.41713 -0.0658 0.45764 -0.04635 0.48194 " pathEditMode="relative" rAng="0" ptsTypes="fffffffffffA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16 0.081540 C 0.019646 0.097684 0.021036 0.106593 0.027466 0.119402 C 0.030416 0.132766 0.032146 0.131935 0.033886 0.148356 C 0.033366 0.176756 0.033536 0.205433 0.032326 0.233833 C 0.031456 0.253324 0.027636 0.271984 0.025896 0.291187 C 0.025376 0.296207 0.022256 0.300384 0.021216 0.305393 C 0.022426 0.316805 0.026766 0.332673 0.022776 0.343532 C 0.016356 0.361627 0.013746 0.353560 0.006806 0.365250 C 0.004376 0.369428 0.000556 0.379456 0.000556 0.379733 C -0.003784 0.399501 -0.001534 0.407856 0.000556 0.429286 C 0.001426 0.457686 0.000726 0.491936 0.006806 0.520059 C 0.009926 0.559030 -0.003094 0.607763 0.016356 0.636994 " pathEditMode="relative" rAng="0" ptsTypes="fffffffffffA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</Words>
  <Application>Microsoft Office PowerPoint</Application>
  <PresentationFormat>宽屏</PresentationFormat>
  <Paragraphs>41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6" baseType="lpstr">
      <vt:lpstr>Arial</vt:lpstr>
      <vt:lpstr>微软雅黑</vt:lpstr>
      <vt:lpstr>思源黑体 CN Regular</vt:lpstr>
      <vt:lpstr>Calibri</vt:lpstr>
      <vt:lpstr>FandolFang R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27</cp:revision>
  <dcterms:created xsi:type="dcterms:W3CDTF">2020-08-23T11:38:00Z</dcterms:created>
  <dcterms:modified xsi:type="dcterms:W3CDTF">2023-01-10T05:59:50Z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A2F6F8683830469FB4687298E8731541</vt:lpwstr>
  </property>
  <property fmtid="{D5CDD505-2E9C-101B-9397-08002B2CF9AE}" pid="3" name="KSOProductBuildVer">
    <vt:lpwstr>2052-11.1.0.10463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