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2" r:id="rId2"/>
    <p:sldId id="257" r:id="rId3"/>
    <p:sldId id="258" r:id="rId4"/>
    <p:sldId id="284" r:id="rId5"/>
    <p:sldId id="285" r:id="rId6"/>
    <p:sldId id="259" r:id="rId7"/>
    <p:sldId id="289" r:id="rId8"/>
    <p:sldId id="286" r:id="rId9"/>
    <p:sldId id="290" r:id="rId10"/>
    <p:sldId id="292" r:id="rId11"/>
    <p:sldId id="287" r:id="rId12"/>
    <p:sldId id="301" r:id="rId13"/>
    <p:sldId id="297" r:id="rId14"/>
    <p:sldId id="277" r:id="rId15"/>
    <p:sldId id="281" r:id="rId1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717"/>
    <a:srgbClr val="FFFFCC"/>
    <a:srgbClr val="003399"/>
    <a:srgbClr val="000099"/>
    <a:srgbClr val="526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6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-35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8E132-852A-443F-A1D6-4B14BE87884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A00A1-2448-44E0-BF35-C5C634632F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墙壁, 地面&#10;&#10;已生成高可信度的说明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, 地面&#10;&#10;已生成高可信度的说明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203925"/>
            <a:ext cx="8657705" cy="4710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, 地面&#10;&#10;已生成高可信度的说明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" y="203925"/>
            <a:ext cx="8657705" cy="4710895"/>
          </a:xfrm>
          <a:prstGeom prst="rect">
            <a:avLst/>
          </a:prstGeom>
        </p:spPr>
      </p:pic>
      <p:pic>
        <p:nvPicPr>
          <p:cNvPr id="4" name="图片 3" descr="图片包含 鲜花, 餐桌, 室内, 花瓶&#10;&#10;已生成极高可信度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93" y="-1514869"/>
            <a:ext cx="2861972" cy="393472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17" y="3765666"/>
            <a:ext cx="1146083" cy="15409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2" b="30476"/>
          <a:stretch>
            <a:fillRect/>
          </a:stretch>
        </p:blipFill>
        <p:spPr>
          <a:xfrm>
            <a:off x="0" y="3591098"/>
            <a:ext cx="1464478" cy="15524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3BADC-D1F4-4DC1-852B-2012506F646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3BADC-D1F4-4DC1-852B-2012506F646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91F8E-547F-4A88-AEEE-B65970F2C0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24" y="3193188"/>
            <a:ext cx="1571876" cy="21133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722" b="30476"/>
          <a:stretch>
            <a:fillRect/>
          </a:stretch>
        </p:blipFill>
        <p:spPr>
          <a:xfrm>
            <a:off x="0" y="2925147"/>
            <a:ext cx="2092711" cy="221835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6446" y="1579736"/>
            <a:ext cx="8374337" cy="1208595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noAutofit/>
          </a:bodyPr>
          <a:lstStyle/>
          <a:p>
            <a:pPr algn="ctr"/>
            <a:r>
              <a:rPr lang="en-US" altLang="zh-CN" sz="4100" b="1" dirty="0">
                <a:ln w="28575">
                  <a:noFill/>
                </a:ln>
                <a:solidFill>
                  <a:srgbClr val="526342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Unit 2  It describes the changes in Chinese society</a:t>
            </a:r>
            <a:endParaRPr lang="zh-CN" altLang="en-US" sz="4100" b="1" dirty="0">
              <a:ln w="28575">
                <a:noFill/>
              </a:ln>
              <a:solidFill>
                <a:srgbClr val="526342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4631" y="662684"/>
            <a:ext cx="8221895" cy="577081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3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Module 5 Lao She Teahouse</a:t>
            </a:r>
            <a:endParaRPr lang="zh-CN" altLang="en-US" sz="3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37" y="4170099"/>
            <a:ext cx="9144000" cy="4070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29" y="591830"/>
            <a:ext cx="3616778" cy="3616778"/>
          </a:xfrm>
          <a:prstGeom prst="rect">
            <a:avLst/>
          </a:prstGeom>
        </p:spPr>
      </p:pic>
      <p:pic>
        <p:nvPicPr>
          <p:cNvPr id="4" name="图片 3" descr="图片包含 鲜花, 餐桌, 室内, 花瓶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31" y="972715"/>
            <a:ext cx="2861972" cy="393472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27703" y="1462673"/>
            <a:ext cx="5597013" cy="1731243"/>
          </a:xfrm>
          <a:prstGeom prst="rect">
            <a:avLst/>
          </a:prstGeom>
        </p:spPr>
        <p:txBody>
          <a:bodyPr vert="horz" wrap="square" lIns="68580" tIns="34290" rIns="68580" bIns="3429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en-US" altLang="zh-CN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Lao She </a:t>
            </a:r>
          </a:p>
          <a:p>
            <a:pPr algn="ctr">
              <a:lnSpc>
                <a:spcPct val="200000"/>
              </a:lnSpc>
            </a:pPr>
            <a:r>
              <a:rPr kumimoji="1" lang="en-US" altLang="zh-CN" sz="2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was named “__________________”.</a:t>
            </a:r>
            <a:endParaRPr kumimoji="1" lang="zh-CN" altLang="en-US" sz="27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84206" y="2514601"/>
            <a:ext cx="2831691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kumimoji="1" lang="en-US" altLang="zh-CN" sz="2700" b="1" dirty="0">
                <a:solidFill>
                  <a:srgbClr val="BF1717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the People’s Artist</a:t>
            </a:r>
            <a:endParaRPr kumimoji="1" lang="zh-CN" altLang="en-US" sz="2700" b="1" dirty="0">
              <a:solidFill>
                <a:srgbClr val="BF1717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0610" y="1258156"/>
            <a:ext cx="3590950" cy="2883234"/>
            <a:chOff x="2693903" y="1536327"/>
            <a:chExt cx="4787933" cy="384431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4" r="22674"/>
            <a:stretch>
              <a:fillRect/>
            </a:stretch>
          </p:blipFill>
          <p:spPr>
            <a:xfrm>
              <a:off x="2693903" y="1536327"/>
              <a:ext cx="4787933" cy="384431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151118" y="2676466"/>
              <a:ext cx="1873504" cy="1304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kumimoji="1" lang="en-US" altLang="zh-C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Lao She</a:t>
              </a:r>
            </a:p>
            <a:p>
              <a:pPr algn="ctr">
                <a:lnSpc>
                  <a:spcPct val="120000"/>
                </a:lnSpc>
              </a:pPr>
              <a:r>
                <a:rPr kumimoji="1" lang="en-US" altLang="zh-CN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Teahouse</a:t>
              </a:r>
              <a:endParaRPr kumimoji="1" lang="zh-CN" alt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t="25328" r="25698" b="25072"/>
          <a:stretch>
            <a:fillRect/>
          </a:stretch>
        </p:blipFill>
        <p:spPr>
          <a:xfrm>
            <a:off x="3660915" y="3235339"/>
            <a:ext cx="445771" cy="40290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t="25328" r="25698" b="25072"/>
          <a:stretch>
            <a:fillRect/>
          </a:stretch>
        </p:blipFill>
        <p:spPr>
          <a:xfrm>
            <a:off x="4504562" y="759039"/>
            <a:ext cx="445771" cy="402908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4988432" y="757990"/>
            <a:ext cx="3467369" cy="80791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What can you enjoy in</a:t>
            </a:r>
          </a:p>
          <a:p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Lao She’s Teahouse?</a:t>
            </a:r>
          </a:p>
        </p:txBody>
      </p:sp>
      <p:sp>
        <p:nvSpPr>
          <p:cNvPr id="36" name="矩形 35"/>
          <p:cNvSpPr/>
          <p:nvPr/>
        </p:nvSpPr>
        <p:spPr>
          <a:xfrm>
            <a:off x="4250276" y="1692616"/>
            <a:ext cx="4572000" cy="1038746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/>
            <a:r>
              <a:rPr lang="en-US" altLang="zh-CN" sz="2100" b="1" dirty="0">
                <a:solidFill>
                  <a:srgbClr val="BF1717"/>
                </a:solidFill>
                <a:latin typeface="Times New Roman" panose="02020603050405020304" pitchFamily="18" charset="0"/>
              </a:rPr>
              <a:t>You can enjoy the tea, delicious Beijing food,  Beijing Opera, traditional music or magic shows.</a:t>
            </a:r>
          </a:p>
        </p:txBody>
      </p:sp>
      <p:sp>
        <p:nvSpPr>
          <p:cNvPr id="37" name="矩形 36"/>
          <p:cNvSpPr/>
          <p:nvPr/>
        </p:nvSpPr>
        <p:spPr>
          <a:xfrm>
            <a:off x="4160887" y="3224118"/>
            <a:ext cx="4572000" cy="1177245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Lao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She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Teahouse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____________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people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from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all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over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the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world________.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6769250" y="3198905"/>
            <a:ext cx="1686551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welcome</a:t>
            </a:r>
            <a:r>
              <a:rPr kumimoji="1" lang="en-US" altLang="zh-CN" sz="24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s</a:t>
            </a:r>
            <a:endParaRPr kumimoji="1" lang="zh-CN" altLang="en-US" sz="24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5056706" y="3921719"/>
            <a:ext cx="1204245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warm</a:t>
            </a:r>
            <a:r>
              <a:rPr kumimoji="1" lang="en-US" altLang="zh-CN" sz="24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ly</a:t>
            </a:r>
            <a:endParaRPr kumimoji="1" lang="zh-CN" altLang="en-US" sz="24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29322" y="1306637"/>
            <a:ext cx="7890734" cy="33932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   Lao She’s play, </a:t>
            </a:r>
            <a:r>
              <a:rPr lang="en-US" altLang="zh-CN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Teahouse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, has three acts. It describes the life of Wang </a:t>
            </a:r>
            <a:r>
              <a:rPr lang="en-US" altLang="zh-CN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Lifa</a:t>
            </a: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and the changes to the lives of (1) ___________ in Chinese (2) ______ in the first half of the (3) _______ century.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   Lao She went to a teacher’s school in Beijing, taught in _______and later returned to China. He is one of China’s greatest (4)_______.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   Come to Lao She Teahouse in Beijing if you like (5)_____________, traditional music or (6)_____ shows.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" y="2023564"/>
            <a:ext cx="2805125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common people</a:t>
            </a:r>
            <a:endParaRPr kumimoji="1" lang="zh-CN" altLang="en-US" sz="24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227755" y="1991290"/>
            <a:ext cx="1257108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society</a:t>
            </a:r>
            <a:endParaRPr kumimoji="1" lang="zh-CN" altLang="en-US" sz="24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1640" y="2382254"/>
            <a:ext cx="1686551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twentieth</a:t>
            </a:r>
            <a:endParaRPr kumimoji="1" lang="zh-CN" altLang="en-US" sz="24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167282" y="3464581"/>
            <a:ext cx="1285922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writers</a:t>
            </a:r>
            <a:endParaRPr kumimoji="1" lang="zh-CN" altLang="en-US" sz="24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24435" y="3088569"/>
            <a:ext cx="1288037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London</a:t>
            </a:r>
            <a:endParaRPr kumimoji="1" lang="zh-CN" altLang="en-US" sz="24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9567" y="4143216"/>
            <a:ext cx="2226812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kumimoji="1" lang="en-US" altLang="zh-CN" sz="2400" b="1" i="1" dirty="0">
                <a:solidFill>
                  <a:srgbClr val="C0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the Beijing Opera</a:t>
            </a:r>
            <a:endParaRPr kumimoji="1" lang="zh-CN" altLang="en-US" sz="2400" b="1" i="1" dirty="0">
              <a:solidFill>
                <a:srgbClr val="C000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112927" y="4175489"/>
            <a:ext cx="1035527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magic</a:t>
            </a:r>
            <a:endParaRPr kumimoji="1" lang="zh-CN" altLang="en-US" sz="24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7117" y="493196"/>
            <a:ext cx="4770345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Complete the passage</a:t>
            </a:r>
            <a:endParaRPr lang="zh-CN" altLang="en-US" sz="3600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通知的声音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9" end="1688.591797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668736" y="753836"/>
            <a:ext cx="304800" cy="304800"/>
          </a:xfrm>
          <a:prstGeom prst="rect">
            <a:avLst/>
          </a:prstGeom>
        </p:spPr>
      </p:pic>
      <p:pic>
        <p:nvPicPr>
          <p:cNvPr id="4" name="图片 3" descr="1034075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8876" y="0"/>
            <a:ext cx="5792993" cy="51435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29" y="591830"/>
            <a:ext cx="3616778" cy="3616778"/>
          </a:xfrm>
          <a:prstGeom prst="rect">
            <a:avLst/>
          </a:prstGeom>
        </p:spPr>
      </p:pic>
      <p:pic>
        <p:nvPicPr>
          <p:cNvPr id="4" name="图片 3" descr="图片包含 鲜花, 餐桌, 室内, 花瓶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31" y="972715"/>
            <a:ext cx="2861972" cy="393472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60565" y="661092"/>
            <a:ext cx="2265808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600" b="1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Homework</a:t>
            </a:r>
            <a:endParaRPr lang="zh-CN" altLang="en-US" sz="3600" b="1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5316" y="1673304"/>
            <a:ext cx="4660507" cy="104387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24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26000">
                      <a:srgbClr val="2A0415"/>
                    </a:gs>
                    <a:gs pos="100000">
                      <a:schemeClr val="accent1">
                        <a:lumMod val="75000"/>
                      </a:schemeClr>
                    </a:gs>
                    <a:gs pos="79000">
                      <a:schemeClr val="tx1"/>
                    </a:gs>
                  </a:gsLst>
                  <a:lin ang="189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>
              <a:lnSpc>
                <a:spcPts val="3770"/>
              </a:lnSpc>
            </a:pPr>
            <a:r>
              <a:rPr kumimoji="1" lang="en-US" altLang="zh-CN" sz="27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1.   Write a letter to Emily and tell </a:t>
            </a:r>
          </a:p>
          <a:p>
            <a:pPr>
              <a:lnSpc>
                <a:spcPts val="3770"/>
              </a:lnSpc>
            </a:pPr>
            <a:r>
              <a:rPr kumimoji="1" lang="en-US" altLang="zh-CN" sz="27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     her more about Samaranch.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63579" y="2877489"/>
            <a:ext cx="4731103" cy="153118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24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26000">
                      <a:srgbClr val="2A0415"/>
                    </a:gs>
                    <a:gs pos="100000">
                      <a:schemeClr val="accent1">
                        <a:lumMod val="75000"/>
                      </a:schemeClr>
                    </a:gs>
                    <a:gs pos="79000">
                      <a:schemeClr val="tx1"/>
                    </a:gs>
                  </a:gsLst>
                  <a:lin ang="189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>
              <a:lnSpc>
                <a:spcPts val="3770"/>
              </a:lnSpc>
            </a:pPr>
            <a:r>
              <a:rPr kumimoji="1" lang="en-US" altLang="zh-CN" sz="27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2.   If you can , try to search more </a:t>
            </a:r>
          </a:p>
          <a:p>
            <a:pPr>
              <a:lnSpc>
                <a:spcPts val="3770"/>
              </a:lnSpc>
            </a:pPr>
            <a:r>
              <a:rPr kumimoji="1" lang="en-US" altLang="zh-CN" sz="27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     information about Olympics.</a:t>
            </a:r>
          </a:p>
          <a:p>
            <a:pPr marL="557530" indent="-557530">
              <a:lnSpc>
                <a:spcPts val="3770"/>
              </a:lnSpc>
              <a:buAutoNum type="arabicPeriod"/>
            </a:pPr>
            <a:endParaRPr kumimoji="1" lang="en-US" altLang="zh-CN" sz="27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27" y="163286"/>
            <a:ext cx="3616778" cy="3616778"/>
          </a:xfrm>
          <a:prstGeom prst="rect">
            <a:avLst/>
          </a:prstGeom>
        </p:spPr>
      </p:pic>
      <p:pic>
        <p:nvPicPr>
          <p:cNvPr id="7" name="图片 6" descr="图片包含 餐桌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82" y="440871"/>
            <a:ext cx="3072068" cy="4044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24" y="3193188"/>
            <a:ext cx="1571876" cy="21133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2" b="30476"/>
          <a:stretch>
            <a:fillRect/>
          </a:stretch>
        </p:blipFill>
        <p:spPr>
          <a:xfrm>
            <a:off x="0" y="2925147"/>
            <a:ext cx="2092711" cy="221835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3014" y="1671504"/>
            <a:ext cx="8397972" cy="900247"/>
          </a:xfrm>
          <a:prstGeom prst="rect">
            <a:avLst/>
          </a:prstGeom>
          <a:noFill/>
          <a:ln>
            <a:noFill/>
          </a:ln>
          <a:effectLst>
            <a:glow>
              <a:schemeClr val="accent2">
                <a:satMod val="175000"/>
                <a:alpha val="85000"/>
              </a:schemeClr>
            </a:glow>
          </a:effectLst>
        </p:spPr>
        <p:txBody>
          <a:bodyPr vert="horz" wrap="none" lIns="68580" tIns="34290" rIns="68580" bIns="34290" rtlCol="0">
            <a:spAutoFit/>
          </a:bodyPr>
          <a:lstStyle/>
          <a:p>
            <a:r>
              <a:rPr lang="en-US" altLang="zh-CN" sz="5400" b="1" dirty="0">
                <a:ln w="28575">
                  <a:solidFill>
                    <a:schemeClr val="bg1"/>
                  </a:solidFill>
                </a:ln>
                <a:solidFill>
                  <a:srgbClr val="52634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listening!</a:t>
            </a:r>
            <a:endParaRPr lang="zh-CN" altLang="en-US" sz="5400" b="1" dirty="0">
              <a:ln w="28575">
                <a:solidFill>
                  <a:schemeClr val="bg1"/>
                </a:solidFill>
              </a:ln>
              <a:solidFill>
                <a:srgbClr val="52634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519905" y="380073"/>
            <a:ext cx="4104191" cy="76174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500" dirty="0">
                <a:ln w="28575">
                  <a:noFill/>
                </a:ln>
                <a:solidFill>
                  <a:srgbClr val="526342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Words review</a:t>
            </a:r>
            <a:endParaRPr lang="zh-CN" altLang="en-US" sz="4500" dirty="0">
              <a:ln w="28575">
                <a:noFill/>
              </a:ln>
              <a:solidFill>
                <a:srgbClr val="526342"/>
              </a:solidFill>
              <a:latin typeface="Times New Roman" panose="02020603050405020304" pitchFamily="18" charset="0"/>
              <a:ea typeface="方正姚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137457" y="1202367"/>
            <a:ext cx="4212431" cy="377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女演员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（尤指亚洲的）茶馆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提议；提出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（时间的）最后一段，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       末尾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结束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       最后；终于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</a:rPr>
              <a:t>       不知道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77990" y="1202367"/>
            <a:ext cx="1881188" cy="378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BF1717"/>
                </a:solidFill>
                <a:latin typeface="Times New Roman" panose="02020603050405020304" pitchFamily="18" charset="0"/>
              </a:rPr>
              <a:t>actress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BF1717"/>
                </a:solidFill>
                <a:latin typeface="Times New Roman" panose="02020603050405020304" pitchFamily="18" charset="0"/>
              </a:rPr>
              <a:t>teahouse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BF1717"/>
                </a:solidFill>
                <a:latin typeface="Times New Roman" panose="02020603050405020304" pitchFamily="18" charset="0"/>
              </a:rPr>
              <a:t>offer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BF1717"/>
                </a:solidFill>
                <a:latin typeface="Times New Roman" panose="02020603050405020304" pitchFamily="18" charset="0"/>
              </a:rPr>
              <a:t>end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zh-CN" sz="2400" dirty="0">
              <a:solidFill>
                <a:srgbClr val="BF1717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zh-CN" sz="2400" dirty="0">
              <a:solidFill>
                <a:srgbClr val="BF1717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BF1717"/>
                </a:solidFill>
                <a:latin typeface="Times New Roman" panose="02020603050405020304" pitchFamily="18" charset="0"/>
              </a:rPr>
              <a:t>in the end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rgbClr val="BF1717"/>
                </a:solidFill>
                <a:latin typeface="Times New Roman" panose="02020603050405020304" pitchFamily="18" charset="0"/>
              </a:rPr>
              <a:t>no idea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3" y="450457"/>
            <a:ext cx="5412816" cy="41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29" y="591830"/>
            <a:ext cx="3616778" cy="3616778"/>
          </a:xfrm>
          <a:prstGeom prst="rect">
            <a:avLst/>
          </a:prstGeom>
        </p:spPr>
      </p:pic>
      <p:pic>
        <p:nvPicPr>
          <p:cNvPr id="4" name="图片 3" descr="图片包含 鲜花, 餐桌, 室内, 花瓶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31" y="972715"/>
            <a:ext cx="2861972" cy="3934727"/>
          </a:xfrm>
          <a:prstGeom prst="rect">
            <a:avLst/>
          </a:prstGeom>
        </p:spPr>
      </p:pic>
      <p:sp>
        <p:nvSpPr>
          <p:cNvPr id="10" name="Rectangle 213"/>
          <p:cNvSpPr>
            <a:spLocks noChangeArrowheads="1"/>
          </p:cNvSpPr>
          <p:nvPr/>
        </p:nvSpPr>
        <p:spPr bwMode="auto">
          <a:xfrm>
            <a:off x="5514036" y="1183001"/>
            <a:ext cx="3333031" cy="227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212" tIns="30606" rIns="61212" bIns="30606" anchor="ctr">
            <a:spAutoFit/>
          </a:bodyPr>
          <a:lstStyle>
            <a:lvl1pPr defTabSz="8140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40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40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40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40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4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4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4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4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</a:rPr>
              <a:t>骆驼祥子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200000"/>
              </a:lnSpc>
            </a:pPr>
            <a:r>
              <a:rPr lang="en-US" altLang="zh-CN" sz="3600" b="1" i="1" dirty="0">
                <a:solidFill>
                  <a:schemeClr val="tx2">
                    <a:lumMod val="75000"/>
                  </a:schemeClr>
                </a:solidFill>
              </a:rPr>
              <a:t>Camel</a:t>
            </a:r>
            <a:r>
              <a:rPr lang="zh-CN" altLang="en-US" sz="36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sz="3600" b="1" i="1" dirty="0" err="1">
                <a:solidFill>
                  <a:schemeClr val="tx2">
                    <a:lumMod val="75000"/>
                  </a:schemeClr>
                </a:solidFill>
              </a:rPr>
              <a:t>Xiangzi</a:t>
            </a:r>
            <a:endParaRPr lang="zh-CN" altLang="en-US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7" y="516277"/>
            <a:ext cx="5486951" cy="410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29" y="591830"/>
            <a:ext cx="3616778" cy="3616778"/>
          </a:xfrm>
          <a:prstGeom prst="rect">
            <a:avLst/>
          </a:prstGeom>
        </p:spPr>
      </p:pic>
      <p:pic>
        <p:nvPicPr>
          <p:cNvPr id="4" name="图片 3" descr="图片包含 鲜花, 餐桌, 室内, 花瓶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31" y="972715"/>
            <a:ext cx="2861972" cy="3934727"/>
          </a:xfrm>
          <a:prstGeom prst="rect">
            <a:avLst/>
          </a:prstGeom>
        </p:spPr>
      </p:pic>
      <p:sp>
        <p:nvSpPr>
          <p:cNvPr id="12" name="Rectangle 213"/>
          <p:cNvSpPr>
            <a:spLocks noChangeArrowheads="1"/>
          </p:cNvSpPr>
          <p:nvPr/>
        </p:nvSpPr>
        <p:spPr bwMode="auto">
          <a:xfrm>
            <a:off x="5347699" y="1203642"/>
            <a:ext cx="3465624" cy="20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212" tIns="30606" rIns="61212" bIns="30606" anchor="ctr">
            <a:spAutoFit/>
          </a:bodyPr>
          <a:lstStyle>
            <a:lvl1pPr defTabSz="8140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40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40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40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40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4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4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4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4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</a:rPr>
              <a:t>四世同堂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altLang="zh-CN" sz="2700" b="1" dirty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en-US" altLang="zh-CN" sz="3000" b="1" i="1" dirty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zh-CN" altLang="en-US" sz="3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sz="3000" b="1" i="1" dirty="0">
                <a:solidFill>
                  <a:schemeClr val="tx2">
                    <a:lumMod val="75000"/>
                  </a:schemeClr>
                </a:solidFill>
              </a:rPr>
              <a:t>Yellow</a:t>
            </a:r>
            <a:r>
              <a:rPr lang="zh-CN" altLang="en-US" sz="3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sz="3000" b="1" i="1" dirty="0">
                <a:solidFill>
                  <a:schemeClr val="tx2">
                    <a:lumMod val="75000"/>
                  </a:schemeClr>
                </a:solidFill>
              </a:rPr>
              <a:t>Storm</a:t>
            </a:r>
            <a:endParaRPr lang="zh-CN" altLang="en-US" sz="27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5" y="531688"/>
            <a:ext cx="5448534" cy="405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629" y="591830"/>
            <a:ext cx="3616778" cy="3616778"/>
          </a:xfrm>
          <a:prstGeom prst="rect">
            <a:avLst/>
          </a:prstGeom>
        </p:spPr>
      </p:pic>
      <p:pic>
        <p:nvPicPr>
          <p:cNvPr id="4" name="图片 3" descr="图片包含 鲜花, 餐桌, 室内, 花瓶&#10;&#10;已生成极高可信度的说明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31" y="972715"/>
            <a:ext cx="2861972" cy="3934727"/>
          </a:xfrm>
          <a:prstGeom prst="rect">
            <a:avLst/>
          </a:prstGeom>
        </p:spPr>
      </p:pic>
      <p:sp>
        <p:nvSpPr>
          <p:cNvPr id="12" name="Rectangle 213"/>
          <p:cNvSpPr>
            <a:spLocks noChangeArrowheads="1"/>
          </p:cNvSpPr>
          <p:nvPr/>
        </p:nvSpPr>
        <p:spPr bwMode="auto">
          <a:xfrm>
            <a:off x="5347699" y="1111310"/>
            <a:ext cx="3465624" cy="227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212" tIns="30606" rIns="61212" bIns="30606" anchor="ctr">
            <a:spAutoFit/>
          </a:bodyPr>
          <a:lstStyle>
            <a:lvl1pPr defTabSz="8140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8140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8140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8140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81407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814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814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814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8140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</a:rPr>
              <a:t>   茶馆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200000"/>
              </a:lnSpc>
            </a:pPr>
            <a:r>
              <a:rPr lang="en-US" altLang="zh-CN" sz="3600" b="1" i="1" dirty="0">
                <a:solidFill>
                  <a:schemeClr val="tx2">
                    <a:lumMod val="75000"/>
                  </a:schemeClr>
                </a:solidFill>
              </a:rPr>
              <a:t>     Teahouse</a:t>
            </a:r>
            <a:endParaRPr lang="zh-CN" altLang="en-US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866508" y="2071541"/>
            <a:ext cx="5352068" cy="10664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5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楷体" panose="02010609060101010101" pitchFamily="49" charset="-122"/>
                <a:cs typeface="Arial Narrow" panose="020B0606020202030204" pitchFamily="34" charset="0"/>
              </a:rPr>
              <a:t>Watch</a:t>
            </a:r>
            <a:r>
              <a:rPr kumimoji="1" lang="zh-CN" altLang="en-US" sz="5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楷体" panose="02010609060101010101" pitchFamily="49" charset="-122"/>
                <a:cs typeface="Arial Narrow" panose="020B0606020202030204" pitchFamily="34" charset="0"/>
              </a:rPr>
              <a:t> </a:t>
            </a:r>
            <a:r>
              <a:rPr kumimoji="1" lang="en-US" altLang="zh-CN" sz="5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楷体" panose="02010609060101010101" pitchFamily="49" charset="-122"/>
                <a:cs typeface="Arial Narrow" panose="020B0606020202030204" pitchFamily="34" charset="0"/>
              </a:rPr>
              <a:t>the</a:t>
            </a:r>
            <a:r>
              <a:rPr kumimoji="1" lang="zh-CN" altLang="en-US" sz="5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楷体" panose="02010609060101010101" pitchFamily="49" charset="-122"/>
                <a:cs typeface="Arial Narrow" panose="020B0606020202030204" pitchFamily="34" charset="0"/>
              </a:rPr>
              <a:t> </a:t>
            </a:r>
            <a:r>
              <a:rPr kumimoji="1" lang="en-US" altLang="zh-CN" sz="5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楷体" panose="02010609060101010101" pitchFamily="49" charset="-122"/>
                <a:cs typeface="Arial Narrow" panose="020B0606020202030204" pitchFamily="34" charset="0"/>
              </a:rPr>
              <a:t>video.</a:t>
            </a:r>
            <a:endParaRPr kumimoji="1" lang="zh-CN" altLang="en-US" sz="5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ea typeface="楷体" panose="02010609060101010101" pitchFamily="49" charset="-122"/>
              <a:cs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79" y="1482436"/>
            <a:ext cx="2191745" cy="235042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96" y="1486593"/>
            <a:ext cx="2191745" cy="235042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96553" y="1482436"/>
            <a:ext cx="2348405" cy="2350424"/>
            <a:chOff x="-1328815" y="805747"/>
            <a:chExt cx="4174942" cy="417852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50308" y="805747"/>
              <a:ext cx="3896435" cy="417852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8815" y="1019738"/>
              <a:ext cx="1957032" cy="1904141"/>
            </a:xfrm>
            <a:prstGeom prst="rect">
              <a:avLst/>
            </a:prstGeom>
          </p:spPr>
        </p:pic>
      </p:grpSp>
      <p:sp>
        <p:nvSpPr>
          <p:cNvPr id="6" name="TextBox 36"/>
          <p:cNvSpPr txBox="1"/>
          <p:nvPr/>
        </p:nvSpPr>
        <p:spPr>
          <a:xfrm>
            <a:off x="1025042" y="1984599"/>
            <a:ext cx="1848084" cy="13434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story </a:t>
            </a:r>
          </a:p>
          <a:p>
            <a:pPr algn="ctr">
              <a:lnSpc>
                <a:spcPct val="120000"/>
              </a:lnSpc>
            </a:pPr>
            <a:r>
              <a:rPr kumimoji="1" lang="en-US" altLang="zh-CN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of </a:t>
            </a:r>
          </a:p>
          <a:p>
            <a:pPr algn="ctr">
              <a:lnSpc>
                <a:spcPct val="120000"/>
              </a:lnSpc>
            </a:pPr>
            <a:r>
              <a:rPr kumimoji="1" lang="en-US" altLang="zh-CN" sz="2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Teahouse</a:t>
            </a:r>
            <a:endParaRPr kumimoji="1" lang="zh-CN" altLang="en-US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35" y="1606963"/>
            <a:ext cx="1100831" cy="107108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18" y="1602807"/>
            <a:ext cx="1100831" cy="107108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4021851" y="2433404"/>
            <a:ext cx="1542214" cy="4939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Lao She</a:t>
            </a:r>
            <a:endParaRPr kumimoji="1" lang="zh-CN" altLang="en-US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796734" y="2241893"/>
            <a:ext cx="1542214" cy="9187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Lao She</a:t>
            </a:r>
          </a:p>
          <a:p>
            <a:pPr algn="ctr">
              <a:lnSpc>
                <a:spcPct val="120000"/>
              </a:lnSpc>
            </a:pPr>
            <a:r>
              <a:rPr kumimoji="1" lang="en-US" altLang="zh-CN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Teahouse</a:t>
            </a:r>
            <a:endParaRPr kumimoji="1" lang="zh-CN" altLang="en-US" sz="23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r="22674"/>
          <a:stretch>
            <a:fillRect/>
          </a:stretch>
        </p:blipFill>
        <p:spPr>
          <a:xfrm>
            <a:off x="457752" y="1178890"/>
            <a:ext cx="3590950" cy="288323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371765" y="1229555"/>
            <a:ext cx="5495551" cy="579646"/>
            <a:chOff x="5155107" y="-2982999"/>
            <a:chExt cx="9769864" cy="103048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1" t="25328" r="25698" b="25072"/>
            <a:stretch>
              <a:fillRect/>
            </a:stretch>
          </p:blipFill>
          <p:spPr>
            <a:xfrm>
              <a:off x="5155107" y="-2891018"/>
              <a:ext cx="792481" cy="71628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947588" y="-2982999"/>
              <a:ext cx="8977383" cy="1030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2400"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26000">
                        <a:srgbClr val="2A0415"/>
                      </a:gs>
                      <a:gs pos="100000">
                        <a:schemeClr val="accent1">
                          <a:lumMod val="75000"/>
                        </a:schemeClr>
                      </a:gs>
                      <a:gs pos="79000">
                        <a:schemeClr val="tx1"/>
                      </a:gs>
                    </a:gsLst>
                    <a:lin ang="18900000" scaled="1"/>
                  </a:gra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>
                <a:lnSpc>
                  <a:spcPts val="3770"/>
                </a:lnSpc>
              </a:pPr>
              <a:r>
                <a:rPr kumimoji="1" lang="en-US" altLang="zh-CN" sz="27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How</a:t>
              </a:r>
              <a:r>
                <a:rPr kumimoji="1" lang="zh-CN" altLang="en-US" sz="27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kumimoji="1" lang="en-US" altLang="zh-CN" sz="27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many</a:t>
              </a:r>
              <a:r>
                <a:rPr kumimoji="1" lang="zh-CN" altLang="en-US" sz="27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kumimoji="1" lang="en-US" altLang="zh-CN" sz="27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acts</a:t>
              </a:r>
              <a:r>
                <a:rPr kumimoji="1" lang="zh-CN" altLang="en-US" sz="27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kumimoji="1" lang="en-US" altLang="zh-CN" sz="27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does</a:t>
              </a:r>
              <a:r>
                <a:rPr kumimoji="1" lang="zh-CN" altLang="en-US" sz="27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kumimoji="1" lang="en-US" altLang="zh-CN" sz="27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the</a:t>
              </a:r>
              <a:r>
                <a:rPr kumimoji="1" lang="zh-CN" altLang="en-US" sz="27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kumimoji="1" lang="en-US" altLang="zh-CN" sz="27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play</a:t>
              </a:r>
              <a:r>
                <a:rPr kumimoji="1" lang="zh-CN" altLang="en-US" sz="27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kumimoji="1" lang="en-US" altLang="zh-CN" sz="2700" b="1" dirty="0">
                  <a:solidFill>
                    <a:schemeClr val="accent6">
                      <a:lumMod val="50000"/>
                    </a:schemeClr>
                  </a:solidFill>
                  <a:latin typeface="Arial Narrow" panose="020B0606020202030204" pitchFamily="34" charset="0"/>
                </a:rPr>
                <a:t>have?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825816" y="3202038"/>
            <a:ext cx="4603077" cy="733534"/>
            <a:chOff x="3396154" y="4671426"/>
            <a:chExt cx="8183248" cy="130406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20000" contrast="-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01" t="25328" r="25698" b="25072"/>
            <a:stretch>
              <a:fillRect/>
            </a:stretch>
          </p:blipFill>
          <p:spPr>
            <a:xfrm>
              <a:off x="3396154" y="4763407"/>
              <a:ext cx="792481" cy="716283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4120950" y="4671426"/>
              <a:ext cx="7458452" cy="1304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lnSpc>
                  <a:spcPts val="5025"/>
                </a:lnSpc>
                <a:defRPr kumimoji="1" sz="3200" b="1">
                  <a:solidFill>
                    <a:srgbClr val="002060"/>
                  </a:solidFill>
                  <a:latin typeface="Arial Narrow" panose="020B0606020202030204" pitchFamily="34" charset="0"/>
                  <a:ea typeface="方正清刻本悦宋简体" panose="02000000000000000000" pitchFamily="2" charset="-122"/>
                </a:defRPr>
              </a:lvl1pPr>
            </a:lstStyle>
            <a:p>
              <a:r>
                <a:rPr lang="en-US" altLang="zh-CN" sz="2700" dirty="0">
                  <a:solidFill>
                    <a:schemeClr val="accent6">
                      <a:lumMod val="50000"/>
                    </a:schemeClr>
                  </a:solidFill>
                </a:rPr>
                <a:t>What</a:t>
              </a:r>
              <a:r>
                <a:rPr lang="zh-CN" altLang="en-US" sz="27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zh-CN" sz="2700" dirty="0">
                  <a:solidFill>
                    <a:schemeClr val="accent6">
                      <a:lumMod val="50000"/>
                    </a:schemeClr>
                  </a:solidFill>
                </a:rPr>
                <a:t>does</a:t>
              </a:r>
              <a:r>
                <a:rPr lang="zh-CN" altLang="en-US" sz="27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zh-CN" sz="2700" dirty="0">
                  <a:solidFill>
                    <a:schemeClr val="accent6">
                      <a:lumMod val="50000"/>
                    </a:schemeClr>
                  </a:solidFill>
                </a:rPr>
                <a:t>the</a:t>
              </a:r>
              <a:r>
                <a:rPr lang="zh-CN" altLang="en-US" sz="27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zh-CN" sz="2700" dirty="0">
                  <a:solidFill>
                    <a:schemeClr val="accent6">
                      <a:lumMod val="50000"/>
                    </a:schemeClr>
                  </a:solidFill>
                </a:rPr>
                <a:t>play</a:t>
              </a:r>
              <a:r>
                <a:rPr lang="zh-CN" altLang="en-US" sz="27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altLang="zh-CN" sz="2700" dirty="0">
                  <a:solidFill>
                    <a:schemeClr val="accent6">
                      <a:lumMod val="50000"/>
                    </a:schemeClr>
                  </a:solidFill>
                </a:rPr>
                <a:t>describe?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292672" y="2215795"/>
            <a:ext cx="4323941" cy="6408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lnSpc>
                <a:spcPts val="5025"/>
              </a:lnSpc>
              <a:defRPr kumimoji="1" sz="3600" b="1">
                <a:solidFill>
                  <a:srgbClr val="002060"/>
                </a:solidFill>
                <a:latin typeface="Arial Narrow" panose="020B0606020202030204" pitchFamily="34" charset="0"/>
                <a:ea typeface="方正清刻本悦宋简体" panose="02000000000000000000" pitchFamily="2" charset="-122"/>
              </a:defRPr>
            </a:lvl1pPr>
          </a:lstStyle>
          <a:p>
            <a:r>
              <a:rPr lang="en-US" altLang="zh-CN" sz="3200" dirty="0">
                <a:solidFill>
                  <a:schemeClr val="accent6">
                    <a:lumMod val="50000"/>
                  </a:schemeClr>
                </a:solidFill>
              </a:rPr>
              <a:t>What</a:t>
            </a:r>
            <a:r>
              <a:rPr lang="zh-CN" alt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accent6">
                    <a:lumMod val="50000"/>
                  </a:schemeClr>
                </a:solidFill>
              </a:rPr>
              <a:t>story</a:t>
            </a:r>
            <a:r>
              <a:rPr lang="zh-CN" alt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accent6">
                    <a:lumMod val="50000"/>
                  </a:schemeClr>
                </a:solidFill>
              </a:rPr>
              <a:t>does</a:t>
            </a:r>
            <a:r>
              <a:rPr lang="zh-CN" alt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accent6">
                    <a:lumMod val="50000"/>
                  </a:schemeClr>
                </a:solidFill>
              </a:rPr>
              <a:t>it</a:t>
            </a:r>
            <a:r>
              <a:rPr lang="zh-CN" alt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accent6">
                    <a:lumMod val="50000"/>
                  </a:schemeClr>
                </a:solidFill>
              </a:rPr>
              <a:t>tell</a:t>
            </a:r>
            <a:r>
              <a:rPr lang="zh-CN" alt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zh-CN" sz="3200" dirty="0">
                <a:solidFill>
                  <a:schemeClr val="accent6">
                    <a:lumMod val="50000"/>
                  </a:schemeClr>
                </a:solidFill>
              </a:rPr>
              <a:t>us?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71021" y="1952383"/>
            <a:ext cx="2764411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600" b="1" dirty="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26000">
                      <a:srgbClr val="2A0415"/>
                    </a:gs>
                    <a:gs pos="100000">
                      <a:schemeClr val="accent1">
                        <a:lumMod val="75000"/>
                      </a:schemeClr>
                    </a:gs>
                    <a:gs pos="79000">
                      <a:schemeClr val="tx1"/>
                    </a:gs>
                  </a:gsLst>
                  <a:lin ang="18900000" scaled="1"/>
                </a:gra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The story of </a:t>
            </a:r>
          </a:p>
          <a:p>
            <a:pPr algn="ctr">
              <a:lnSpc>
                <a:spcPct val="120000"/>
              </a:lnSpc>
            </a:pPr>
            <a:r>
              <a:rPr lang="en-US" altLang="zh-CN" sz="2600" b="1" dirty="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26000">
                      <a:srgbClr val="2A0415"/>
                    </a:gs>
                    <a:gs pos="100000">
                      <a:schemeClr val="accent1">
                        <a:lumMod val="75000"/>
                      </a:schemeClr>
                    </a:gs>
                    <a:gs pos="79000">
                      <a:schemeClr val="tx1"/>
                    </a:gs>
                  </a:gsLst>
                  <a:lin ang="18900000" scaled="1"/>
                </a:gra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Teahouse</a:t>
            </a:r>
            <a:endParaRPr lang="zh-CN" altLang="en-US" sz="2600" b="1" dirty="0">
              <a:gradFill>
                <a:gsLst>
                  <a:gs pos="0">
                    <a:schemeClr val="accent2">
                      <a:lumMod val="75000"/>
                    </a:schemeClr>
                  </a:gs>
                  <a:gs pos="26000">
                    <a:srgbClr val="2A0415"/>
                  </a:gs>
                  <a:gs pos="100000">
                    <a:schemeClr val="accent1">
                      <a:lumMod val="75000"/>
                    </a:schemeClr>
                  </a:gs>
                  <a:gs pos="79000">
                    <a:schemeClr val="tx1"/>
                  </a:gs>
                </a:gsLst>
                <a:lin ang="18900000" scaled="1"/>
              </a:gra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1" t="25328" r="25698" b="25072"/>
          <a:stretch>
            <a:fillRect/>
          </a:stretch>
        </p:blipFill>
        <p:spPr>
          <a:xfrm>
            <a:off x="3925806" y="2294669"/>
            <a:ext cx="445771" cy="402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 rot="20693958">
            <a:off x="2336306" y="2899737"/>
            <a:ext cx="1113628" cy="744253"/>
            <a:chOff x="572012" y="793402"/>
            <a:chExt cx="3371082" cy="2252945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185" b="29357"/>
            <a:stretch>
              <a:fillRect/>
            </a:stretch>
          </p:blipFill>
          <p:spPr>
            <a:xfrm>
              <a:off x="572012" y="793402"/>
              <a:ext cx="1713988" cy="1224245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185" b="29357"/>
            <a:stretch>
              <a:fillRect/>
            </a:stretch>
          </p:blipFill>
          <p:spPr>
            <a:xfrm rot="10800000">
              <a:off x="2229106" y="1822102"/>
              <a:ext cx="1713988" cy="1224245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 flipV="1">
            <a:off x="3701793" y="2799839"/>
            <a:ext cx="1113628" cy="744255"/>
            <a:chOff x="572012" y="793402"/>
            <a:chExt cx="3371082" cy="2252945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185" b="29357"/>
            <a:stretch>
              <a:fillRect/>
            </a:stretch>
          </p:blipFill>
          <p:spPr>
            <a:xfrm>
              <a:off x="572012" y="793402"/>
              <a:ext cx="1713988" cy="1224245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185" b="29357"/>
            <a:stretch>
              <a:fillRect/>
            </a:stretch>
          </p:blipFill>
          <p:spPr>
            <a:xfrm rot="10800000">
              <a:off x="2229106" y="1822102"/>
              <a:ext cx="1713988" cy="1224245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 rot="20932410" flipV="1">
            <a:off x="6531390" y="2350933"/>
            <a:ext cx="1113628" cy="744255"/>
            <a:chOff x="572012" y="793402"/>
            <a:chExt cx="3371082" cy="2252945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185" b="29357"/>
            <a:stretch>
              <a:fillRect/>
            </a:stretch>
          </p:blipFill>
          <p:spPr>
            <a:xfrm>
              <a:off x="572012" y="793402"/>
              <a:ext cx="1713988" cy="1224245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185" b="29357"/>
            <a:stretch>
              <a:fillRect/>
            </a:stretch>
          </p:blipFill>
          <p:spPr>
            <a:xfrm rot="10800000">
              <a:off x="2229106" y="1822102"/>
              <a:ext cx="1713988" cy="1224245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 rot="20657264">
            <a:off x="5148318" y="2605360"/>
            <a:ext cx="1113628" cy="744253"/>
            <a:chOff x="572012" y="793402"/>
            <a:chExt cx="3371082" cy="2252945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185" b="29357"/>
            <a:stretch>
              <a:fillRect/>
            </a:stretch>
          </p:blipFill>
          <p:spPr>
            <a:xfrm>
              <a:off x="572012" y="793402"/>
              <a:ext cx="1713988" cy="1224245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185" b="29357"/>
            <a:stretch>
              <a:fillRect/>
            </a:stretch>
          </p:blipFill>
          <p:spPr>
            <a:xfrm rot="10800000">
              <a:off x="2229106" y="1822102"/>
              <a:ext cx="1713988" cy="1224245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2613" y="2616721"/>
            <a:ext cx="907437" cy="804661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1783714" y="2871910"/>
            <a:ext cx="773289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1899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619703" y="3406280"/>
            <a:ext cx="1040347" cy="10387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4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26000">
                      <a:srgbClr val="2A0415"/>
                    </a:gs>
                    <a:gs pos="100000">
                      <a:schemeClr val="accent1">
                        <a:lumMod val="75000"/>
                      </a:schemeClr>
                    </a:gs>
                    <a:gs pos="79000">
                      <a:schemeClr val="tx1"/>
                    </a:gs>
                  </a:gsLst>
                  <a:lin ang="189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en-US" altLang="zh-CN" sz="2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</a:p>
          <a:p>
            <a:r>
              <a:rPr lang="en-US" altLang="zh-CN" sz="2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 in</a:t>
            </a:r>
          </a:p>
          <a:p>
            <a:r>
              <a:rPr lang="en-US" altLang="zh-CN" sz="2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Beijing</a:t>
            </a:r>
            <a:endParaRPr lang="zh-CN" altLang="en-US" sz="21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6874" y="3066929"/>
            <a:ext cx="907438" cy="80466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175178" y="3338254"/>
            <a:ext cx="773289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1913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753316" y="1935442"/>
            <a:ext cx="1463381" cy="103874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24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26000">
                      <a:srgbClr val="2A0415"/>
                    </a:gs>
                    <a:gs pos="100000">
                      <a:schemeClr val="accent1">
                        <a:lumMod val="75000"/>
                      </a:schemeClr>
                    </a:gs>
                    <a:gs pos="79000">
                      <a:schemeClr val="tx1"/>
                    </a:gs>
                  </a:gsLst>
                  <a:lin ang="189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/>
            <a:r>
              <a:rPr lang="en-US" altLang="zh-CN" sz="2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sent to </a:t>
            </a:r>
          </a:p>
          <a:p>
            <a:pPr algn="ctr"/>
            <a:r>
              <a:rPr lang="en-US" altLang="zh-CN" sz="2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teacher’s </a:t>
            </a:r>
          </a:p>
          <a:p>
            <a:pPr algn="ctr"/>
            <a:r>
              <a:rPr lang="en-US" altLang="zh-CN" sz="2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zh-CN" altLang="en-US" sz="21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3274" y="2422492"/>
            <a:ext cx="907438" cy="804662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493019" y="2670369"/>
            <a:ext cx="773289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1918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60887" y="3343030"/>
            <a:ext cx="1052211" cy="71558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4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26000">
                      <a:srgbClr val="2A0415"/>
                    </a:gs>
                    <a:gs pos="100000">
                      <a:schemeClr val="accent1">
                        <a:lumMod val="75000"/>
                      </a:schemeClr>
                    </a:gs>
                    <a:gs pos="79000">
                      <a:schemeClr val="tx1"/>
                    </a:gs>
                  </a:gsLst>
                  <a:lin ang="189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en-US" altLang="zh-CN" sz="2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</a:p>
          <a:p>
            <a:r>
              <a:rPr lang="en-US" altLang="zh-CN" sz="2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zh-CN" altLang="en-US" sz="21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75788" y="2755624"/>
            <a:ext cx="907438" cy="80466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52126" y="3013865"/>
            <a:ext cx="773289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1924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76125" y="1428718"/>
            <a:ext cx="2093362" cy="116801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4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26000">
                      <a:srgbClr val="2A0415"/>
                    </a:gs>
                    <a:gs pos="100000">
                      <a:schemeClr val="accent1">
                        <a:lumMod val="75000"/>
                      </a:schemeClr>
                    </a:gs>
                    <a:gs pos="79000">
                      <a:schemeClr val="tx1"/>
                    </a:gs>
                  </a:gsLst>
                  <a:lin ang="189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>
              <a:spcBef>
                <a:spcPct val="20000"/>
              </a:spcBef>
            </a:pPr>
            <a:r>
              <a:rPr lang="en-US" altLang="zh-CN" sz="2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home</a:t>
            </a:r>
          </a:p>
          <a:p>
            <a:pPr>
              <a:spcBef>
                <a:spcPct val="20000"/>
              </a:spcBef>
            </a:pPr>
            <a:r>
              <a:rPr lang="en-US" altLang="zh-CN" sz="2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>
              <a:spcBef>
                <a:spcPct val="20000"/>
              </a:spcBef>
            </a:pPr>
            <a:r>
              <a:rPr lang="en-US" altLang="zh-CN" sz="2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to England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9" t="17415" r="18334" b="13346"/>
          <a:stretch>
            <a:fillRect/>
          </a:stretch>
        </p:blipFill>
        <p:spPr>
          <a:xfrm>
            <a:off x="7075864" y="1452416"/>
            <a:ext cx="1431362" cy="149018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374528" y="2041007"/>
            <a:ext cx="773289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1957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24927" y="2813110"/>
            <a:ext cx="1205426" cy="71558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 algn="ctr">
              <a:defRPr sz="24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26000">
                      <a:srgbClr val="2A0415"/>
                    </a:gs>
                    <a:gs pos="100000">
                      <a:schemeClr val="accent1">
                        <a:lumMod val="75000"/>
                      </a:schemeClr>
                    </a:gs>
                    <a:gs pos="79000">
                      <a:schemeClr val="tx1"/>
                    </a:gs>
                  </a:gsLst>
                  <a:lin ang="18900000" scaled="1"/>
                </a:gra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en-US" altLang="zh-CN" sz="2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wrote</a:t>
            </a:r>
          </a:p>
          <a:p>
            <a:r>
              <a:rPr lang="en-US" altLang="zh-CN" sz="2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Teahouse</a:t>
            </a:r>
            <a:endParaRPr lang="zh-CN" altLang="en-US" sz="21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2161568" y="3180241"/>
            <a:ext cx="0" cy="3484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endCxn id="27" idx="0"/>
          </p:cNvCxnSpPr>
          <p:nvPr/>
        </p:nvCxnSpPr>
        <p:spPr>
          <a:xfrm flipH="1">
            <a:off x="3561823" y="2921226"/>
            <a:ext cx="2012" cy="41702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4884480" y="3090101"/>
            <a:ext cx="0" cy="3484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6426994" y="2616720"/>
            <a:ext cx="0" cy="3484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7796653" y="2537857"/>
            <a:ext cx="0" cy="3484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r="22674"/>
          <a:stretch>
            <a:fillRect/>
          </a:stretch>
        </p:blipFill>
        <p:spPr>
          <a:xfrm>
            <a:off x="278173" y="535646"/>
            <a:ext cx="2622101" cy="2105330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237498" y="1179178"/>
            <a:ext cx="2764411" cy="5493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600" b="1" dirty="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26000">
                      <a:srgbClr val="2A0415"/>
                    </a:gs>
                    <a:gs pos="100000">
                      <a:schemeClr val="accent1">
                        <a:lumMod val="75000"/>
                      </a:schemeClr>
                    </a:gs>
                    <a:gs pos="79000">
                      <a:schemeClr val="tx1"/>
                    </a:gs>
                  </a:gsLst>
                  <a:lin ang="18900000" scaled="1"/>
                </a:gra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Lao She</a:t>
            </a:r>
            <a:endParaRPr lang="zh-CN" altLang="en-US" sz="2600" b="1" dirty="0">
              <a:gradFill>
                <a:gsLst>
                  <a:gs pos="0">
                    <a:schemeClr val="accent2">
                      <a:lumMod val="75000"/>
                    </a:schemeClr>
                  </a:gs>
                  <a:gs pos="26000">
                    <a:srgbClr val="2A0415"/>
                  </a:gs>
                  <a:gs pos="100000">
                    <a:schemeClr val="accent1">
                      <a:lumMod val="75000"/>
                    </a:schemeClr>
                  </a:gs>
                  <a:gs pos="79000">
                    <a:schemeClr val="tx1"/>
                  </a:gs>
                </a:gsLst>
                <a:lin ang="18900000" scaled="1"/>
              </a:gra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2" grpId="0"/>
      <p:bldP spid="27" grpId="0"/>
      <p:bldP spid="30" grpId="0"/>
      <p:bldP spid="25" grpId="0"/>
      <p:bldP spid="23" grpId="0"/>
      <p:bldP spid="16" grpId="0"/>
      <p:bldP spid="18" grpId="0"/>
      <p:bldP spid="10" grpId="0"/>
      <p:bldP spid="13" grpId="0"/>
      <p:bldP spid="60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全屏显示(16:9)</PresentationFormat>
  <Paragraphs>85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等线</vt:lpstr>
      <vt:lpstr>等线 Light</vt:lpstr>
      <vt:lpstr>方正清刻本悦宋简体</vt:lpstr>
      <vt:lpstr>方正姚体</vt:lpstr>
      <vt:lpstr>楷体</vt:lpstr>
      <vt:lpstr>宋体</vt:lpstr>
      <vt:lpstr>微软雅黑</vt:lpstr>
      <vt:lpstr>微软雅黑 Light</vt:lpstr>
      <vt:lpstr>Arial</vt:lpstr>
      <vt:lpstr>Arial Narrow</vt:lpstr>
      <vt:lpstr>Calibri</vt:lpstr>
      <vt:lpstr>Tahoma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2017-08-25T06:00:00Z</dcterms:created>
  <dcterms:modified xsi:type="dcterms:W3CDTF">2023-01-16T19:17:50Z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09E59D9AC60642C4A3F127EAE61B61EB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