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28" r:id="rId2"/>
    <p:sldId id="593" r:id="rId3"/>
    <p:sldId id="594" r:id="rId4"/>
    <p:sldId id="595" r:id="rId5"/>
    <p:sldId id="614" r:id="rId6"/>
    <p:sldId id="609" r:id="rId7"/>
    <p:sldId id="598" r:id="rId8"/>
    <p:sldId id="599" r:id="rId9"/>
    <p:sldId id="600" r:id="rId10"/>
    <p:sldId id="615" r:id="rId11"/>
    <p:sldId id="610" r:id="rId12"/>
    <p:sldId id="613" r:id="rId13"/>
    <p:sldId id="606" r:id="rId14"/>
    <p:sldId id="611" r:id="rId15"/>
    <p:sldId id="612" r:id="rId16"/>
    <p:sldId id="607" r:id="rId17"/>
    <p:sldId id="567" r:id="rId18"/>
    <p:sldId id="608" r:id="rId19"/>
    <p:sldId id="345" r:id="rId20"/>
  </p:sldIdLst>
  <p:sldSz cx="9144000" cy="6858000" type="screen4x3"/>
  <p:notesSz cx="6858000" cy="9144000"/>
  <p:custDataLst>
    <p:tags r:id="rId23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34C5"/>
    <a:srgbClr val="B102E8"/>
    <a:srgbClr val="B6470A"/>
    <a:srgbClr val="FF3300"/>
    <a:srgbClr val="FF0000"/>
    <a:srgbClr val="0000FF"/>
    <a:srgbClr val="03075D"/>
    <a:srgbClr val="49D7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0937" autoAdjust="0"/>
  </p:normalViewPr>
  <p:slideViewPr>
    <p:cSldViewPr>
      <p:cViewPr>
        <p:scale>
          <a:sx n="100" d="100"/>
          <a:sy n="100" d="100"/>
        </p:scale>
        <p:origin x="-318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568E8DA-749C-4AA6-9077-9206A91E92C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13970EF3-723B-4B99-9115-31E6F51E40B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8844592E-3FEC-4183-90D7-45D1645F4135}" type="slidenum">
              <a:rPr lang="zh-CN" altLang="en-US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0D82FDD-0803-4CA6-BA4C-CDB34181C387}" type="slidenum">
              <a:rPr lang="zh-CN" altLang="en-US">
                <a:latin typeface="Calibri" panose="020F0502020204030204" pitchFamily="34" charset="0"/>
              </a:rPr>
              <a:t>11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0752377-383A-4CEA-ACDC-EC47ADA9FCA8}" type="slidenum">
              <a:rPr lang="zh-CN" altLang="en-US">
                <a:latin typeface="Calibri" panose="020F0502020204030204" pitchFamily="34" charset="0"/>
              </a:rPr>
              <a:t>13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CFE8D2D-41B4-4916-8ABF-2D39F2C2AE60}" type="slidenum">
              <a:rPr lang="zh-CN" altLang="en-US">
                <a:latin typeface="Calibri" panose="020F0502020204030204" pitchFamily="34" charset="0"/>
              </a:rPr>
              <a:t>14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C9D1013-DC2E-46CD-AF81-89A9552F022A}" type="slidenum">
              <a:rPr lang="zh-CN" altLang="en-US">
                <a:latin typeface="Calibri" panose="020F0502020204030204" pitchFamily="34" charset="0"/>
              </a:rPr>
              <a:t>16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FB298F9-0295-4175-ACE2-47AEEA55865C}" type="slidenum">
              <a:rPr lang="zh-CN" altLang="en-US">
                <a:latin typeface="Calibri" panose="020F0502020204030204" pitchFamily="34" charset="0"/>
              </a:rPr>
              <a:t>17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D86C765C-92C4-4148-AB81-F72E641DE54F}" type="slidenum">
              <a:rPr lang="zh-CN" altLang="en-US">
                <a:latin typeface="Calibri" panose="020F0502020204030204" pitchFamily="34" charset="0"/>
              </a:rPr>
              <a:t>18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351C917-9701-4FFA-B472-A6EA89C6B21C}" type="slidenum">
              <a:rPr lang="zh-CN" altLang="en-US">
                <a:latin typeface="Calibri" panose="020F0502020204030204" pitchFamily="34" charset="0"/>
              </a:rPr>
              <a:t>19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43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F979E84-B561-4D65-8E5C-FD8C915BF2D6}" type="slidenum">
              <a:rPr lang="zh-CN" altLang="en-US">
                <a:latin typeface="Calibri" panose="020F0502020204030204" pitchFamily="34" charset="0"/>
              </a:rPr>
              <a:t>2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63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4DBE1BE-8201-4F54-9166-3838C0448C3F}" type="slidenum">
              <a:rPr lang="zh-CN" altLang="en-US">
                <a:latin typeface="Calibri" panose="020F0502020204030204" pitchFamily="34" charset="0"/>
              </a:rPr>
              <a:t>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dirty="0" smtClean="0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CE400A1-7EF5-4C1A-9840-A3DCE884181B}" type="slidenum">
              <a:rPr lang="zh-CN" altLang="en-US">
                <a:latin typeface="Calibri" panose="020F0502020204030204" pitchFamily="34" charset="0"/>
              </a:rPr>
              <a:t>4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B08EABD-B85E-44F7-AA18-D28BD07FFCBE}" type="slidenum">
              <a:rPr lang="zh-CN" altLang="en-US">
                <a:latin typeface="Calibri" panose="020F0502020204030204" pitchFamily="34" charset="0"/>
              </a:rPr>
              <a:t>5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9C2F8BC-8A2E-4DDF-95D4-4D61748A4388}" type="slidenum">
              <a:rPr lang="zh-CN" altLang="en-US">
                <a:latin typeface="Calibri" panose="020F0502020204030204" pitchFamily="34" charset="0"/>
              </a:rPr>
              <a:t>6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E3076F5-AFD4-401C-A46A-FCB06E8043F8}" type="slidenum">
              <a:rPr lang="zh-CN" altLang="en-US">
                <a:latin typeface="Calibri" panose="020F0502020204030204" pitchFamily="34" charset="0"/>
              </a:rPr>
              <a:t>7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ED6EBC99-8D59-4396-B6E2-363BF0884640}" type="slidenum">
              <a:rPr lang="zh-CN" altLang="en-US">
                <a:latin typeface="Calibri" panose="020F0502020204030204" pitchFamily="34" charset="0"/>
              </a:rPr>
              <a:t>8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4865F12-D71D-42F8-B2ED-042753233EB9}" type="slidenum">
              <a:rPr lang="zh-CN" altLang="en-US">
                <a:latin typeface="Calibri" panose="020F0502020204030204" pitchFamily="34" charset="0"/>
              </a:rPr>
              <a:t>10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 bwMode="gray">
          <a:xfrm>
            <a:off x="-12700" y="2144489"/>
            <a:ext cx="9156700" cy="3660775"/>
          </a:xfrm>
          <a:custGeom>
            <a:avLst/>
            <a:gdLst>
              <a:gd name="T0" fmla="*/ 2147483646 w 9991"/>
              <a:gd name="T1" fmla="*/ 2147483646 h 9927"/>
              <a:gd name="T2" fmla="*/ 2147483646 w 9991"/>
              <a:gd name="T3" fmla="*/ 2147483646 h 9927"/>
              <a:gd name="T4" fmla="*/ 2147483646 w 9991"/>
              <a:gd name="T5" fmla="*/ 2147483646 h 9927"/>
              <a:gd name="T6" fmla="*/ 2147483646 w 9991"/>
              <a:gd name="T7" fmla="*/ 2147483646 h 9927"/>
              <a:gd name="T8" fmla="*/ 2147483646 w 9991"/>
              <a:gd name="T9" fmla="*/ 2147483646 h 9927"/>
              <a:gd name="T10" fmla="*/ 2147483646 w 9991"/>
              <a:gd name="T11" fmla="*/ 2147483646 h 9927"/>
              <a:gd name="T12" fmla="*/ 2147483646 w 9991"/>
              <a:gd name="T13" fmla="*/ 2147483646 h 9927"/>
              <a:gd name="T14" fmla="*/ 2147483646 w 9991"/>
              <a:gd name="T15" fmla="*/ 2147483646 h 9927"/>
              <a:gd name="T16" fmla="*/ 2147483646 w 9991"/>
              <a:gd name="T17" fmla="*/ 2147483646 h 992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991" h="9927">
                <a:moveTo>
                  <a:pt x="12" y="470"/>
                </a:moveTo>
                <a:cubicBezTo>
                  <a:pt x="251" y="271"/>
                  <a:pt x="997" y="-44"/>
                  <a:pt x="2383" y="6"/>
                </a:cubicBezTo>
                <a:cubicBezTo>
                  <a:pt x="3769" y="51"/>
                  <a:pt x="5829" y="1766"/>
                  <a:pt x="7031" y="2363"/>
                </a:cubicBezTo>
                <a:cubicBezTo>
                  <a:pt x="8233" y="2959"/>
                  <a:pt x="9752" y="863"/>
                  <a:pt x="9991" y="445"/>
                </a:cubicBezTo>
                <a:cubicBezTo>
                  <a:pt x="9987" y="3252"/>
                  <a:pt x="9993" y="6085"/>
                  <a:pt x="9989" y="8892"/>
                </a:cubicBezTo>
                <a:cubicBezTo>
                  <a:pt x="8652" y="9952"/>
                  <a:pt x="7961" y="9510"/>
                  <a:pt x="6861" y="9330"/>
                </a:cubicBezTo>
                <a:cubicBezTo>
                  <a:pt x="5761" y="9150"/>
                  <a:pt x="4694" y="7715"/>
                  <a:pt x="3391" y="7814"/>
                </a:cubicBezTo>
                <a:cubicBezTo>
                  <a:pt x="2252" y="7798"/>
                  <a:pt x="-9" y="9906"/>
                  <a:pt x="1" y="9927"/>
                </a:cubicBezTo>
                <a:cubicBezTo>
                  <a:pt x="12" y="9956"/>
                  <a:pt x="12" y="2309"/>
                  <a:pt x="12" y="470"/>
                </a:cubicBezTo>
                <a:close/>
              </a:path>
            </a:pathLst>
          </a:custGeom>
          <a:solidFill>
            <a:srgbClr val="EC34C5">
              <a:alpha val="3960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Freeform 3"/>
          <p:cNvSpPr/>
          <p:nvPr/>
        </p:nvSpPr>
        <p:spPr bwMode="gray">
          <a:xfrm>
            <a:off x="-4763" y="2461989"/>
            <a:ext cx="9153526" cy="3025775"/>
          </a:xfrm>
          <a:custGeom>
            <a:avLst/>
            <a:gdLst>
              <a:gd name="T0" fmla="*/ 2147483646 w 10000"/>
              <a:gd name="T1" fmla="*/ 2147483646 h 9999"/>
              <a:gd name="T2" fmla="*/ 2147483646 w 10000"/>
              <a:gd name="T3" fmla="*/ 2147483646 h 9999"/>
              <a:gd name="T4" fmla="*/ 2147483646 w 10000"/>
              <a:gd name="T5" fmla="*/ 2147483646 h 9999"/>
              <a:gd name="T6" fmla="*/ 2147483646 w 10000"/>
              <a:gd name="T7" fmla="*/ 2147483646 h 9999"/>
              <a:gd name="T8" fmla="*/ 2147483646 w 10000"/>
              <a:gd name="T9" fmla="*/ 2147483646 h 9999"/>
              <a:gd name="T10" fmla="*/ 2147483646 w 10000"/>
              <a:gd name="T11" fmla="*/ 2147483646 h 9999"/>
              <a:gd name="T12" fmla="*/ 2147483646 w 10000"/>
              <a:gd name="T13" fmla="*/ 2147483646 h 9999"/>
              <a:gd name="T14" fmla="*/ 2147483646 w 10000"/>
              <a:gd name="T15" fmla="*/ 2147483646 h 9999"/>
              <a:gd name="T16" fmla="*/ 2147483646 w 10000"/>
              <a:gd name="T17" fmla="*/ 2147483646 h 99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000" h="9999">
                <a:moveTo>
                  <a:pt x="1" y="1304"/>
                </a:moveTo>
                <a:cubicBezTo>
                  <a:pt x="241" y="1111"/>
                  <a:pt x="1129" y="-48"/>
                  <a:pt x="2512" y="2"/>
                </a:cubicBezTo>
                <a:cubicBezTo>
                  <a:pt x="3895" y="51"/>
                  <a:pt x="5997" y="2229"/>
                  <a:pt x="7245" y="2348"/>
                </a:cubicBezTo>
                <a:cubicBezTo>
                  <a:pt x="8493" y="2467"/>
                  <a:pt x="9761" y="1130"/>
                  <a:pt x="10000" y="718"/>
                </a:cubicBezTo>
                <a:lnTo>
                  <a:pt x="10000" y="8931"/>
                </a:lnTo>
                <a:cubicBezTo>
                  <a:pt x="8534" y="10154"/>
                  <a:pt x="8060" y="10101"/>
                  <a:pt x="6938" y="9866"/>
                </a:cubicBezTo>
                <a:cubicBezTo>
                  <a:pt x="5816" y="9631"/>
                  <a:pt x="4571" y="7420"/>
                  <a:pt x="3272" y="7519"/>
                </a:cubicBezTo>
                <a:cubicBezTo>
                  <a:pt x="2132" y="7505"/>
                  <a:pt x="-9" y="9706"/>
                  <a:pt x="1" y="9731"/>
                </a:cubicBezTo>
                <a:cubicBezTo>
                  <a:pt x="12" y="9757"/>
                  <a:pt x="1" y="3139"/>
                  <a:pt x="1" y="1304"/>
                </a:cubicBezTo>
                <a:close/>
              </a:path>
            </a:pathLst>
          </a:custGeom>
          <a:solidFill>
            <a:srgbClr val="EC34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395536" y="3140307"/>
            <a:ext cx="6696744" cy="1720077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4200" b="0" baseline="0">
                <a:solidFill>
                  <a:schemeClr val="bg1"/>
                </a:solidFill>
                <a:effectLst>
                  <a:outerShdw blurRad="50800" dist="38100" dir="2700000" sx="99000" sy="99000" algn="tl" rotWithShape="0">
                    <a:schemeClr val="accent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7CC34-E9CD-4379-8517-5B3AC2B41EE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8844B6-E44D-4331-A0E9-3C8731AEC3E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DCB0DB-7D35-45A0-9684-E6E0E77500C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7E9A9-216A-4957-B6EC-2AF064A9119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54E7F-D6E3-4575-9B1D-241C0765BC9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FEB5E-4AAF-4106-BBC8-60C29EF4BF0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54E7F-D6E3-4575-9B1D-241C0765BC9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FEB5E-4AAF-4106-BBC8-60C29EF4BF0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图片 1"/>
          <p:cNvSpPr>
            <a:spLocks noChangeAspect="1"/>
          </p:cNvSpPr>
          <p:nvPr userDrawn="1"/>
        </p:nvSpPr>
        <p:spPr bwMode="auto">
          <a:xfrm>
            <a:off x="142875" y="4786313"/>
            <a:ext cx="302895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smtClean="0"/>
          </a:p>
        </p:txBody>
      </p:sp>
      <p:sp>
        <p:nvSpPr>
          <p:cNvPr id="1027" name="任意多边形 15"/>
          <p:cNvSpPr/>
          <p:nvPr/>
        </p:nvSpPr>
        <p:spPr bwMode="gray">
          <a:xfrm>
            <a:off x="0" y="-100013"/>
            <a:ext cx="9164638" cy="1216026"/>
          </a:xfrm>
          <a:custGeom>
            <a:avLst/>
            <a:gdLst>
              <a:gd name="T0" fmla="*/ 9170152 w 9164371"/>
              <a:gd name="T1" fmla="*/ 3 h 1402412"/>
              <a:gd name="T2" fmla="*/ 9179690 w 9164371"/>
              <a:gd name="T3" fmla="*/ 3 h 1402412"/>
              <a:gd name="T4" fmla="*/ 9164361 w 9164371"/>
              <a:gd name="T5" fmla="*/ 3 h 1402412"/>
              <a:gd name="T6" fmla="*/ 6515530 w 9164371"/>
              <a:gd name="T7" fmla="*/ 3 h 1402412"/>
              <a:gd name="T8" fmla="*/ 3121710 w 9164371"/>
              <a:gd name="T9" fmla="*/ 3 h 1402412"/>
              <a:gd name="T10" fmla="*/ 8750 w 9164371"/>
              <a:gd name="T11" fmla="*/ 3 h 1402412"/>
              <a:gd name="T12" fmla="*/ 0 w 9164371"/>
              <a:gd name="T13" fmla="*/ 3 h 1402412"/>
              <a:gd name="T14" fmla="*/ 0 w 9164371"/>
              <a:gd name="T15" fmla="*/ 3 h 1402412"/>
              <a:gd name="T16" fmla="*/ 6435 w 9164371"/>
              <a:gd name="T17" fmla="*/ 3 h 1402412"/>
              <a:gd name="T18" fmla="*/ 2213262 w 9164371"/>
              <a:gd name="T19" fmla="*/ 3 h 1402412"/>
              <a:gd name="T20" fmla="*/ 6461708 w 9164371"/>
              <a:gd name="T21" fmla="*/ 3 h 1402412"/>
              <a:gd name="T22" fmla="*/ 9190570 w 9164371"/>
              <a:gd name="T23" fmla="*/ 0 h 1402412"/>
              <a:gd name="T24" fmla="*/ 9170152 w 9164371"/>
              <a:gd name="T25" fmla="*/ 3 h 1402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64371" h="1402412">
                <a:moveTo>
                  <a:pt x="9143999" y="7114"/>
                </a:moveTo>
                <a:lnTo>
                  <a:pt x="9153524" y="1327097"/>
                </a:lnTo>
                <a:lnTo>
                  <a:pt x="9138229" y="1266501"/>
                </a:lnTo>
                <a:cubicBezTo>
                  <a:pt x="8118814" y="1354137"/>
                  <a:pt x="7501188" y="1301225"/>
                  <a:pt x="6496949" y="1258323"/>
                </a:cubicBezTo>
                <a:cubicBezTo>
                  <a:pt x="5492710" y="1215421"/>
                  <a:pt x="4194158" y="985696"/>
                  <a:pt x="3112792" y="1009086"/>
                </a:cubicBezTo>
                <a:cubicBezTo>
                  <a:pt x="2031426" y="1032476"/>
                  <a:pt x="456202" y="1253638"/>
                  <a:pt x="8750" y="1398665"/>
                </a:cubicBezTo>
                <a:lnTo>
                  <a:pt x="0" y="1402412"/>
                </a:lnTo>
                <a:lnTo>
                  <a:pt x="0" y="100989"/>
                </a:lnTo>
                <a:lnTo>
                  <a:pt x="6435" y="188191"/>
                </a:lnTo>
                <a:cubicBezTo>
                  <a:pt x="324619" y="155765"/>
                  <a:pt x="1067215" y="6580"/>
                  <a:pt x="2206990" y="12136"/>
                </a:cubicBezTo>
                <a:cubicBezTo>
                  <a:pt x="3509588" y="18486"/>
                  <a:pt x="5287044" y="294711"/>
                  <a:pt x="6443284" y="343923"/>
                </a:cubicBezTo>
                <a:cubicBezTo>
                  <a:pt x="7453571" y="386984"/>
                  <a:pt x="8737712" y="155358"/>
                  <a:pt x="9164371" y="0"/>
                </a:cubicBezTo>
                <a:lnTo>
                  <a:pt x="9143999" y="7114"/>
                </a:lnTo>
                <a:close/>
              </a:path>
            </a:pathLst>
          </a:custGeom>
          <a:solidFill>
            <a:srgbClr val="EC34C5">
              <a:alpha val="40784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8" name="任意多边形 13"/>
          <p:cNvSpPr/>
          <p:nvPr/>
        </p:nvSpPr>
        <p:spPr bwMode="gray">
          <a:xfrm>
            <a:off x="0" y="115888"/>
            <a:ext cx="9144000" cy="731837"/>
          </a:xfrm>
          <a:custGeom>
            <a:avLst/>
            <a:gdLst>
              <a:gd name="T0" fmla="*/ 2248413 w 9144000"/>
              <a:gd name="T1" fmla="*/ 2 h 965363"/>
              <a:gd name="T2" fmla="*/ 6686052 w 9144000"/>
              <a:gd name="T3" fmla="*/ 2 h 965363"/>
              <a:gd name="T4" fmla="*/ 8995103 w 9144000"/>
              <a:gd name="T5" fmla="*/ 2 h 965363"/>
              <a:gd name="T6" fmla="*/ 9144000 w 9144000"/>
              <a:gd name="T7" fmla="*/ 2 h 965363"/>
              <a:gd name="T8" fmla="*/ 9144000 w 9144000"/>
              <a:gd name="T9" fmla="*/ 2 h 965363"/>
              <a:gd name="T10" fmla="*/ 8848319 w 9144000"/>
              <a:gd name="T11" fmla="*/ 2 h 965363"/>
              <a:gd name="T12" fmla="*/ 6345199 w 9144000"/>
              <a:gd name="T13" fmla="*/ 2 h 965363"/>
              <a:gd name="T14" fmla="*/ 2898982 w 9144000"/>
              <a:gd name="T15" fmla="*/ 2 h 965363"/>
              <a:gd name="T16" fmla="*/ 209006 w 9144000"/>
              <a:gd name="T17" fmla="*/ 2 h 965363"/>
              <a:gd name="T18" fmla="*/ 0 w 9144000"/>
              <a:gd name="T19" fmla="*/ 2 h 965363"/>
              <a:gd name="T20" fmla="*/ 0 w 9144000"/>
              <a:gd name="T21" fmla="*/ 2 h 965363"/>
              <a:gd name="T22" fmla="*/ 102745 w 9144000"/>
              <a:gd name="T23" fmla="*/ 2 h 965363"/>
              <a:gd name="T24" fmla="*/ 2248413 w 9144000"/>
              <a:gd name="T25" fmla="*/ 2 h 9653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44000" h="965363">
                <a:moveTo>
                  <a:pt x="2248413" y="97"/>
                </a:moveTo>
                <a:cubicBezTo>
                  <a:pt x="3554467" y="4859"/>
                  <a:pt x="5527480" y="190597"/>
                  <a:pt x="6686052" y="230284"/>
                </a:cubicBezTo>
                <a:cubicBezTo>
                  <a:pt x="7556209" y="260050"/>
                  <a:pt x="8488126" y="169265"/>
                  <a:pt x="8995103" y="104599"/>
                </a:cubicBezTo>
                <a:lnTo>
                  <a:pt x="9144000" y="84263"/>
                </a:lnTo>
                <a:lnTo>
                  <a:pt x="9144000" y="895147"/>
                </a:lnTo>
                <a:lnTo>
                  <a:pt x="8848319" y="918357"/>
                </a:lnTo>
                <a:cubicBezTo>
                  <a:pt x="7751831" y="993127"/>
                  <a:pt x="7033459" y="962915"/>
                  <a:pt x="6345199" y="935134"/>
                </a:cubicBezTo>
                <a:cubicBezTo>
                  <a:pt x="5560254" y="903384"/>
                  <a:pt x="4126379" y="709709"/>
                  <a:pt x="2898982" y="719234"/>
                </a:cubicBezTo>
                <a:cubicBezTo>
                  <a:pt x="2091505" y="718043"/>
                  <a:pt x="800095" y="863300"/>
                  <a:pt x="209006" y="937342"/>
                </a:cubicBezTo>
                <a:lnTo>
                  <a:pt x="0" y="964474"/>
                </a:lnTo>
                <a:lnTo>
                  <a:pt x="0" y="156255"/>
                </a:lnTo>
                <a:lnTo>
                  <a:pt x="102745" y="141409"/>
                </a:lnTo>
                <a:cubicBezTo>
                  <a:pt x="453405" y="92965"/>
                  <a:pt x="1268871" y="-3475"/>
                  <a:pt x="2248413" y="97"/>
                </a:cubicBezTo>
                <a:close/>
              </a:path>
            </a:pathLst>
          </a:custGeom>
          <a:solidFill>
            <a:srgbClr val="EC34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32DCB0DB-7D35-45A0-9684-E6E0E77500C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9D9D9D"/>
                </a:solidFill>
              </a:defRPr>
            </a:lvl1pPr>
          </a:lstStyle>
          <a:p>
            <a:fld id="{8927E9A9-216A-4957-B6EC-2AF064A91190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447675" indent="-361950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"/>
        <a:defRPr sz="2000" kern="1200">
          <a:solidFill>
            <a:srgbClr val="6EAA2E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1pPr>
      <a:lvl2pPr marL="447675" indent="-447675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9FD47C"/>
        </a:buClr>
        <a:buFont typeface="幼圆" panose="02010509060101010101" pitchFamily="49" charset="-122"/>
        <a:buChar char=" "/>
        <a:defRPr sz="1600" kern="12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jpeg"/><Relationship Id="rId2" Type="http://schemas.openxmlformats.org/officeDocument/2006/relationships/audio" Target="file:///D:\&#29579;&#25991;&#21375;\2017&#19978;&#21322;&#24180;&#36164;&#28304;&#24314;&#35774;\&#35838;&#20214;\&#35838;&#20214;&#36164;&#28304;&#24314;&#35774;\5&#19979;\Unit4%20He%20Lives%20in%20a%20Village%20&#31532;2&#35838;&#26102;&#25945;&#23398;&#35838;&#20214;\Unit4_PartA_Let&#8217;s_talk&#35838;&#25991;&#24405;&#38899;_128k.mp3" TargetMode="External"/><Relationship Id="rId1" Type="http://schemas.microsoft.com/office/2007/relationships/media" Target="file:///D:\&#29579;&#25991;&#21375;\2017&#19978;&#21322;&#24180;&#36164;&#28304;&#24314;&#35774;\&#35838;&#20214;\&#35838;&#20214;&#36164;&#28304;&#24314;&#35774;\5&#19979;\Unit4%20He%20Lives%20in%20a%20Village%20&#31532;2&#35838;&#26102;&#25945;&#23398;&#35838;&#20214;\Unit4_PartA_Let&#8217;s_talk&#35838;&#25991;&#24405;&#38899;_128k.mp3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&#29579;&#25991;&#21375;\2017&#19978;&#21322;&#24180;&#36164;&#28304;&#24314;&#35774;\&#35838;&#20214;\&#35838;&#20214;&#36164;&#28304;&#24314;&#35774;\5&#19979;\Unit4%20He%20Lives%20in%20a%20Village%20&#31532;2&#35838;&#26102;&#25945;&#23398;&#35838;&#20214;\Unit4_PartA_Let&#8217;s_talk&#35838;&#25991;&#24405;&#38899;_128k.mp3" TargetMode="External"/><Relationship Id="rId1" Type="http://schemas.microsoft.com/office/2007/relationships/media" Target="file:///D:\&#29579;&#25991;&#21375;\2017&#19978;&#21322;&#24180;&#36164;&#28304;&#24314;&#35774;\&#35838;&#20214;\&#35838;&#20214;&#36164;&#28304;&#24314;&#35774;\5&#19979;\Unit4%20He%20Lives%20in%20a%20Village%20&#31532;2&#35838;&#26102;&#25945;&#23398;&#35838;&#20214;\Unit4_PartA_Let&#8217;s_talk&#35838;&#25991;&#24405;&#38899;_128k.mp3" TargetMode="Externa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&#25299;&#23637;&#21160;&#30011;&#65306;Round_the_village.swf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12" Type="http://schemas.openxmlformats.org/officeDocument/2006/relationships/image" Target="../media/image1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audio" Target="../media/audio2.wav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file:///D:\&#29579;&#25991;&#21375;\2017&#19978;&#21322;&#24180;&#36164;&#28304;&#24314;&#35774;\&#35838;&#20214;\&#35838;&#20214;&#36164;&#28304;&#24314;&#35774;\5&#19979;\Unit4%20He%20Lives%20in%20a%20Village%20&#31532;2&#35838;&#26102;&#25945;&#23398;&#35838;&#20214;\Unit4_PartA_Let&#8217;s_talk&#35838;&#25991;&#24405;&#38899;_128k.mp3" TargetMode="External"/><Relationship Id="rId1" Type="http://schemas.microsoft.com/office/2007/relationships/media" Target="file:///D:\&#29579;&#25991;&#21375;\2017&#19978;&#21322;&#24180;&#36164;&#28304;&#24314;&#35774;\&#35838;&#20214;\&#35838;&#20214;&#36164;&#28304;&#24314;&#35774;\5&#19979;\Unit4%20He%20Lives%20in%20a%20Village%20&#31532;2&#35838;&#26102;&#25945;&#23398;&#35838;&#20214;\Unit4_PartA_Let&#8217;s_talk&#35838;&#25991;&#24405;&#38899;_128k.mp3" TargetMode="External"/><Relationship Id="rId6" Type="http://schemas.openxmlformats.org/officeDocument/2006/relationships/image" Target="../media/image16.png"/><Relationship Id="rId5" Type="http://schemas.openxmlformats.org/officeDocument/2006/relationships/hyperlink" Target="27.wmv" TargetMode="External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file:///D:\&#29579;&#25991;&#21375;\2017&#19978;&#21322;&#24180;&#36164;&#28304;&#24314;&#35774;\&#35838;&#20214;\&#35838;&#20214;&#36164;&#28304;&#24314;&#35774;\5&#19979;\Unit4%20He%20Lives%20in%20a%20Village%20&#31532;2&#35838;&#26102;&#25945;&#23398;&#35838;&#20214;\04_128k.mp3" TargetMode="External"/><Relationship Id="rId13" Type="http://schemas.openxmlformats.org/officeDocument/2006/relationships/image" Target="../media/image20.png"/><Relationship Id="rId3" Type="http://schemas.microsoft.com/office/2007/relationships/media" Target="file:///D:\&#29579;&#25991;&#21375;\2017&#19978;&#21322;&#24180;&#36164;&#28304;&#24314;&#35774;\&#35838;&#20214;\&#35838;&#20214;&#36164;&#28304;&#24314;&#35774;\5&#19979;\Unit4%20He%20Lives%20in%20a%20Village%20&#31532;2&#35838;&#26102;&#25945;&#23398;&#35838;&#20214;\02_128k.mp3" TargetMode="External"/><Relationship Id="rId7" Type="http://schemas.microsoft.com/office/2007/relationships/media" Target="file:///D:\&#29579;&#25991;&#21375;\2017&#19978;&#21322;&#24180;&#36164;&#28304;&#24314;&#35774;\&#35838;&#20214;\&#35838;&#20214;&#36164;&#28304;&#24314;&#35774;\5&#19979;\Unit4%20He%20Lives%20in%20a%20Village%20&#31532;2&#35838;&#26102;&#25945;&#23398;&#35838;&#20214;\04_128k.mp3" TargetMode="External"/><Relationship Id="rId12" Type="http://schemas.openxmlformats.org/officeDocument/2006/relationships/notesSlide" Target="../notesSlides/notesSlide8.xml"/><Relationship Id="rId2" Type="http://schemas.openxmlformats.org/officeDocument/2006/relationships/audio" Target="file:///D:\&#29579;&#25991;&#21375;\2017&#19978;&#21322;&#24180;&#36164;&#28304;&#24314;&#35774;\&#35838;&#20214;\&#35838;&#20214;&#36164;&#28304;&#24314;&#35774;\5&#19979;\Unit4%20He%20Lives%20in%20a%20Village%20&#31532;2&#35838;&#26102;&#25945;&#23398;&#35838;&#20214;\01_128k.mp3" TargetMode="External"/><Relationship Id="rId1" Type="http://schemas.microsoft.com/office/2007/relationships/media" Target="file:///D:\&#29579;&#25991;&#21375;\2017&#19978;&#21322;&#24180;&#36164;&#28304;&#24314;&#35774;\&#35838;&#20214;\&#35838;&#20214;&#36164;&#28304;&#24314;&#35774;\5&#19979;\Unit4%20He%20Lives%20in%20a%20Village%20&#31532;2&#35838;&#26102;&#25945;&#23398;&#35838;&#20214;\01_128k.mp3" TargetMode="External"/><Relationship Id="rId6" Type="http://schemas.openxmlformats.org/officeDocument/2006/relationships/audio" Target="file:///D:\&#29579;&#25991;&#21375;\2017&#19978;&#21322;&#24180;&#36164;&#28304;&#24314;&#35774;\&#35838;&#20214;\&#35838;&#20214;&#36164;&#28304;&#24314;&#35774;\5&#19979;\Unit4%20He%20Lives%20in%20a%20Village%20&#31532;2&#35838;&#26102;&#25945;&#23398;&#35838;&#20214;\03_128k.mp3" TargetMode="External"/><Relationship Id="rId11" Type="http://schemas.openxmlformats.org/officeDocument/2006/relationships/slideLayout" Target="../slideLayouts/slideLayout2.xml"/><Relationship Id="rId5" Type="http://schemas.microsoft.com/office/2007/relationships/media" Target="file:///D:\&#29579;&#25991;&#21375;\2017&#19978;&#21322;&#24180;&#36164;&#28304;&#24314;&#35774;\&#35838;&#20214;\&#35838;&#20214;&#36164;&#28304;&#24314;&#35774;\5&#19979;\Unit4%20He%20Lives%20in%20a%20Village%20&#31532;2&#35838;&#26102;&#25945;&#23398;&#35838;&#20214;\03_128k.mp3" TargetMode="External"/><Relationship Id="rId10" Type="http://schemas.openxmlformats.org/officeDocument/2006/relationships/audio" Target="file:///D:\&#29579;&#25991;&#21375;\2017&#19978;&#21322;&#24180;&#36164;&#28304;&#24314;&#35774;\&#35838;&#20214;\&#35838;&#20214;&#36164;&#28304;&#24314;&#35774;\5&#19979;\Unit4%20He%20Lives%20in%20a%20Village%20&#31532;2&#35838;&#26102;&#25945;&#23398;&#35838;&#20214;\05_128k.mp3" TargetMode="External"/><Relationship Id="rId4" Type="http://schemas.openxmlformats.org/officeDocument/2006/relationships/audio" Target="file:///D:\&#29579;&#25991;&#21375;\2017&#19978;&#21322;&#24180;&#36164;&#28304;&#24314;&#35774;\&#35838;&#20214;\&#35838;&#20214;&#36164;&#28304;&#24314;&#35774;\5&#19979;\Unit4%20He%20Lives%20in%20a%20Village%20&#31532;2&#35838;&#26102;&#25945;&#23398;&#35838;&#20214;\02_128k.mp3" TargetMode="External"/><Relationship Id="rId9" Type="http://schemas.microsoft.com/office/2007/relationships/media" Target="file:///D:\&#29579;&#25991;&#21375;\2017&#19978;&#21322;&#24180;&#36164;&#28304;&#24314;&#35774;\&#35838;&#20214;\&#35838;&#20214;&#36164;&#28304;&#24314;&#35774;\5&#19979;\Unit4%20He%20Lives%20in%20a%20Village%20&#31532;2&#35838;&#26102;&#25945;&#23398;&#35838;&#20214;\05_128k.mp3" TargetMode="External"/><Relationship Id="rId1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media" Target="file:///D:\&#29579;&#25991;&#21375;\2017&#19978;&#21322;&#24180;&#36164;&#28304;&#24314;&#35774;\&#35838;&#20214;\&#35838;&#20214;&#36164;&#28304;&#24314;&#35774;\5&#19979;\Unit4%20He%20Lives%20in%20a%20Village%20&#31532;2&#35838;&#26102;&#25945;&#23398;&#35838;&#20214;\07_128k.mp3" TargetMode="External"/><Relationship Id="rId7" Type="http://schemas.openxmlformats.org/officeDocument/2006/relationships/slideLayout" Target="../slideLayouts/slideLayout2.xml"/><Relationship Id="rId2" Type="http://schemas.openxmlformats.org/officeDocument/2006/relationships/audio" Target="file:///D:\&#29579;&#25991;&#21375;\2017&#19978;&#21322;&#24180;&#36164;&#28304;&#24314;&#35774;\&#35838;&#20214;\&#35838;&#20214;&#36164;&#28304;&#24314;&#35774;\5&#19979;\Unit4%20He%20Lives%20in%20a%20Village%20&#31532;2&#35838;&#26102;&#25945;&#23398;&#35838;&#20214;\06_128k.mp3" TargetMode="External"/><Relationship Id="rId1" Type="http://schemas.microsoft.com/office/2007/relationships/media" Target="file:///D:\&#29579;&#25991;&#21375;\2017&#19978;&#21322;&#24180;&#36164;&#28304;&#24314;&#35774;\&#35838;&#20214;\&#35838;&#20214;&#36164;&#28304;&#24314;&#35774;\5&#19979;\Unit4%20He%20Lives%20in%20a%20Village%20&#31532;2&#35838;&#26102;&#25945;&#23398;&#35838;&#20214;\06_128k.mp3" TargetMode="External"/><Relationship Id="rId6" Type="http://schemas.openxmlformats.org/officeDocument/2006/relationships/audio" Target="file:///D:\&#29579;&#25991;&#21375;\2017&#19978;&#21322;&#24180;&#36164;&#28304;&#24314;&#35774;\&#35838;&#20214;\&#35838;&#20214;&#36164;&#28304;&#24314;&#35774;\5&#19979;\Unit4%20He%20Lives%20in%20a%20Village%20&#31532;2&#35838;&#26102;&#25945;&#23398;&#35838;&#20214;\08_128k.mp3" TargetMode="External"/><Relationship Id="rId5" Type="http://schemas.microsoft.com/office/2007/relationships/media" Target="file:///D:\&#29579;&#25991;&#21375;\2017&#19978;&#21322;&#24180;&#36164;&#28304;&#24314;&#35774;\&#35838;&#20214;\&#35838;&#20214;&#36164;&#28304;&#24314;&#35774;\5&#19979;\Unit4%20He%20Lives%20in%20a%20Village%20&#31532;2&#35838;&#26102;&#25945;&#23398;&#35838;&#20214;\08_128k.mp3" TargetMode="External"/><Relationship Id="rId4" Type="http://schemas.openxmlformats.org/officeDocument/2006/relationships/audio" Target="file:///D:\&#29579;&#25991;&#21375;\2017&#19978;&#21322;&#24180;&#36164;&#28304;&#24314;&#35774;\&#35838;&#20214;\&#35838;&#20214;&#36164;&#28304;&#24314;&#35774;\5&#19979;\Unit4%20He%20Lives%20in%20a%20Village%20&#31532;2&#35838;&#26102;&#25945;&#23398;&#35838;&#20214;\07_128k.mp3" TargetMode="External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1699" y="188640"/>
            <a:ext cx="3966714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395288" y="765175"/>
            <a:ext cx="7848600" cy="5472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0" y="3356992"/>
            <a:ext cx="9144000" cy="916940"/>
          </a:xfrm>
        </p:spPr>
        <p:txBody>
          <a:bodyPr/>
          <a:lstStyle/>
          <a:p>
            <a:pPr>
              <a:defRPr/>
            </a:pPr>
            <a:r>
              <a:rPr lang="en-US" altLang="zh-CN" sz="4400" b="1" dirty="0" smtClean="0"/>
              <a:t>Unit4 He Lives in a Village</a:t>
            </a:r>
            <a:endParaRPr lang="zh-CN" altLang="en-US" sz="4400" b="1" dirty="0"/>
          </a:p>
        </p:txBody>
      </p:sp>
      <p:sp>
        <p:nvSpPr>
          <p:cNvPr id="9" name="标题 1"/>
          <p:cNvSpPr txBox="1"/>
          <p:nvPr/>
        </p:nvSpPr>
        <p:spPr bwMode="auto">
          <a:xfrm>
            <a:off x="611560" y="548680"/>
            <a:ext cx="3311525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40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陕旅版</a:t>
            </a:r>
            <a:endParaRPr lang="en-US" altLang="zh-CN" sz="4000" dirty="0" smtClean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defRPr/>
            </a:pPr>
            <a:r>
              <a:rPr lang="zh-CN" altLang="en-US" sz="40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五</a:t>
            </a:r>
            <a:r>
              <a:rPr lang="zh-CN" altLang="en-US" sz="40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年级下册</a:t>
            </a:r>
          </a:p>
        </p:txBody>
      </p:sp>
      <p:sp>
        <p:nvSpPr>
          <p:cNvPr id="11270" name="TextBox 10"/>
          <p:cNvSpPr>
            <a:spLocks noChangeArrowheads="1"/>
          </p:cNvSpPr>
          <p:nvPr/>
        </p:nvSpPr>
        <p:spPr bwMode="auto">
          <a:xfrm>
            <a:off x="5076056" y="4437112"/>
            <a:ext cx="33123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2800" b="1" dirty="0" smtClean="0">
                <a:solidFill>
                  <a:srgbClr val="000000"/>
                </a:solidFill>
                <a:cs typeface="Arial" panose="020B0604020202020204" pitchFamily="34" charset="0"/>
                <a:sym typeface="宋体" panose="02010600030101010101" pitchFamily="2" charset="-122"/>
              </a:rPr>
              <a:t>第二课时</a:t>
            </a:r>
            <a:endParaRPr lang="en-US" altLang="zh-CN" sz="2800" b="1" dirty="0">
              <a:solidFill>
                <a:srgbClr val="000000"/>
              </a:solidFill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5832030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内容占位符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47813" y="2405063"/>
            <a:ext cx="2741612" cy="225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副标题 4"/>
          <p:cNvSpPr txBox="1"/>
          <p:nvPr/>
        </p:nvSpPr>
        <p:spPr bwMode="auto">
          <a:xfrm>
            <a:off x="995363" y="4687888"/>
            <a:ext cx="783748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1pPr>
            <a:lvl2pPr marL="742950" indent="-285750" algn="just">
              <a:lnSpc>
                <a:spcPct val="130000"/>
              </a:lnSpc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l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Level1: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分角色朗读对话，注意模仿语音语调。</a:t>
            </a:r>
          </a:p>
        </p:txBody>
      </p:sp>
      <p:sp>
        <p:nvSpPr>
          <p:cNvPr id="5" name="爆炸形 1 4"/>
          <p:cNvSpPr/>
          <p:nvPr/>
        </p:nvSpPr>
        <p:spPr>
          <a:xfrm>
            <a:off x="3792538" y="831850"/>
            <a:ext cx="4721225" cy="2157413"/>
          </a:xfrm>
          <a:prstGeom prst="irregularSeal1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</a:rPr>
              <a:t>根据自己的情况，选择来做吧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</a:rPr>
              <a:t>！</a:t>
            </a:r>
          </a:p>
        </p:txBody>
      </p:sp>
      <p:sp>
        <p:nvSpPr>
          <p:cNvPr id="6" name="副标题 4"/>
          <p:cNvSpPr txBox="1"/>
          <p:nvPr/>
        </p:nvSpPr>
        <p:spPr bwMode="auto">
          <a:xfrm>
            <a:off x="995363" y="5399088"/>
            <a:ext cx="68754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1pPr>
            <a:lvl2pPr marL="742950" indent="-285750" algn="just">
              <a:lnSpc>
                <a:spcPct val="130000"/>
              </a:lnSpc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l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Level2: 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人一组，试着表演出来吧。</a:t>
            </a:r>
          </a:p>
        </p:txBody>
      </p:sp>
      <p:sp>
        <p:nvSpPr>
          <p:cNvPr id="28678" name="标题 2"/>
          <p:cNvSpPr txBox="1"/>
          <p:nvPr/>
        </p:nvSpPr>
        <p:spPr bwMode="auto">
          <a:xfrm>
            <a:off x="395288" y="188913"/>
            <a:ext cx="32893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8679" name="组合 29"/>
          <p:cNvGrpSpPr/>
          <p:nvPr/>
        </p:nvGrpSpPr>
        <p:grpSpPr bwMode="auto">
          <a:xfrm>
            <a:off x="969963" y="1230313"/>
            <a:ext cx="2078037" cy="976312"/>
            <a:chOff x="339590" y="1472944"/>
            <a:chExt cx="2076952" cy="1007620"/>
          </a:xfrm>
        </p:grpSpPr>
        <p:sp>
          <p:nvSpPr>
            <p:cNvPr id="15" name="云形 14"/>
            <p:cNvSpPr/>
            <p:nvPr/>
          </p:nvSpPr>
          <p:spPr>
            <a:xfrm>
              <a:off x="339590" y="1472944"/>
              <a:ext cx="2076952" cy="1007620"/>
            </a:xfrm>
            <a:prstGeom prst="cloud">
              <a:avLst/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609324" y="1653169"/>
              <a:ext cx="1567631" cy="5406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Role play</a:t>
              </a:r>
              <a:endParaRPr lang="zh-CN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2"/>
          <p:cNvSpPr txBox="1"/>
          <p:nvPr/>
        </p:nvSpPr>
        <p:spPr bwMode="auto">
          <a:xfrm>
            <a:off x="395288" y="188913"/>
            <a:ext cx="32893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855663" y="1420813"/>
            <a:ext cx="4295775" cy="2540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占位符 2"/>
          <p:cNvSpPr txBox="1"/>
          <p:nvPr/>
        </p:nvSpPr>
        <p:spPr bwMode="auto">
          <a:xfrm>
            <a:off x="633413" y="862013"/>
            <a:ext cx="4802187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Listen again and answer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885825" y="1587500"/>
            <a:ext cx="8713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Where does the tourist live? 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873125" y="2174875"/>
            <a:ext cx="6337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He lives in a village far from the city.</a:t>
            </a:r>
          </a:p>
        </p:txBody>
      </p:sp>
      <p:pic>
        <p:nvPicPr>
          <p:cNvPr id="30727" name="图片 1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5763" y="1620838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903288" y="2816225"/>
            <a:ext cx="8712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Is the village big? </a:t>
            </a:r>
          </a:p>
        </p:txBody>
      </p:sp>
      <p:pic>
        <p:nvPicPr>
          <p:cNvPr id="30729" name="图片 1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288" y="2889250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903288" y="3379788"/>
            <a:ext cx="63357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No. It is small, but very beautiful.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879475" y="4016375"/>
            <a:ext cx="68611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What does the tourist have in September 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and October? </a:t>
            </a:r>
          </a:p>
        </p:txBody>
      </p:sp>
      <p:pic>
        <p:nvPicPr>
          <p:cNvPr id="30732" name="图片 1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5763" y="4040188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903288" y="5392738"/>
            <a:ext cx="63357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tourist has many fruits.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05588" y="5518150"/>
            <a:ext cx="10001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5" name="图片 21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105650" y="1055688"/>
            <a:ext cx="1335088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Unit4_PartA_Let’s_talk课文录音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7958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3" grpId="0"/>
      <p:bldP spid="17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 2"/>
          <p:cNvSpPr txBox="1"/>
          <p:nvPr/>
        </p:nvSpPr>
        <p:spPr bwMode="auto">
          <a:xfrm>
            <a:off x="395288" y="188913"/>
            <a:ext cx="32893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730250" y="1381125"/>
            <a:ext cx="3336925" cy="2540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占位符 2"/>
          <p:cNvSpPr txBox="1"/>
          <p:nvPr/>
        </p:nvSpPr>
        <p:spPr bwMode="auto">
          <a:xfrm>
            <a:off x="633413" y="862013"/>
            <a:ext cx="422592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Listen and number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419100" y="2576513"/>
            <a:ext cx="7842250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     ) </a:t>
            </a: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The tourist lives in a village far from the city.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466725" y="4692650"/>
            <a:ext cx="5564188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     ) </a:t>
            </a: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Xi’an is really a beautiful city.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395288" y="3652838"/>
            <a:ext cx="8372475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     ) </a:t>
            </a: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In September and October, we have many fruits.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466725" y="1539875"/>
            <a:ext cx="76708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     ) It sounds very nice.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658813" y="4586288"/>
            <a:ext cx="633412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4000" b="1">
                <a:solidFill>
                  <a:srgbClr val="FF0000"/>
                </a:solidFill>
                <a:ea typeface="微软雅黑" panose="020B0503020204020204" pitchFamily="34" charset="-122"/>
              </a:rPr>
              <a:t>1</a:t>
            </a:r>
            <a:endParaRPr lang="zh-CN" altLang="en-US" sz="4000" b="1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633413" y="2478088"/>
            <a:ext cx="633412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4000" b="1">
                <a:solidFill>
                  <a:srgbClr val="FF0000"/>
                </a:solidFill>
                <a:ea typeface="微软雅黑" panose="020B0503020204020204" pitchFamily="34" charset="-122"/>
              </a:rPr>
              <a:t>2</a:t>
            </a:r>
            <a:endParaRPr lang="zh-CN" altLang="en-US" sz="4000" b="1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446088" y="5665788"/>
            <a:ext cx="6902450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     ) </a:t>
            </a: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The village is small, but very beautiful.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633413" y="5546725"/>
            <a:ext cx="633412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4000" b="1">
                <a:solidFill>
                  <a:srgbClr val="FF0000"/>
                </a:solidFill>
                <a:ea typeface="微软雅黑" panose="020B0503020204020204" pitchFamily="34" charset="-122"/>
              </a:rPr>
              <a:t>3</a:t>
            </a:r>
            <a:endParaRPr lang="zh-CN" altLang="en-US" sz="4000" b="1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633413" y="3532188"/>
            <a:ext cx="633412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4000" b="1">
                <a:solidFill>
                  <a:srgbClr val="FF0000"/>
                </a:solidFill>
                <a:ea typeface="微软雅黑" panose="020B0503020204020204" pitchFamily="34" charset="-122"/>
              </a:rPr>
              <a:t>4</a:t>
            </a:r>
            <a:endParaRPr lang="zh-CN" altLang="en-US" sz="4000" b="1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633413" y="1436688"/>
            <a:ext cx="633412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4000" b="1">
                <a:solidFill>
                  <a:srgbClr val="FF0000"/>
                </a:solidFill>
                <a:ea typeface="微软雅黑" panose="020B0503020204020204" pitchFamily="34" charset="-122"/>
              </a:rPr>
              <a:t>5</a:t>
            </a:r>
            <a:endParaRPr lang="zh-CN" altLang="en-US" sz="4000" b="1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pic>
        <p:nvPicPr>
          <p:cNvPr id="17" name="Unit4_PartA_Let’s_talk课文录音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925" y="56880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1" grpId="0"/>
      <p:bldP spid="12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2"/>
          <p:cNvSpPr txBox="1"/>
          <p:nvPr/>
        </p:nvSpPr>
        <p:spPr bwMode="auto">
          <a:xfrm>
            <a:off x="520700" y="188913"/>
            <a:ext cx="32893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555625" y="900113"/>
            <a:ext cx="2863850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Write and say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755650" y="1482725"/>
            <a:ext cx="2317750" cy="20638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684213" y="1495425"/>
            <a:ext cx="8212137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en-US" altLang="zh-CN" sz="2800" b="1" dirty="0" smtClean="0">
                <a:solidFill>
                  <a:srgbClr val="3399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A: 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Excuse me, </a:t>
            </a: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______ 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can I get to </a:t>
            </a: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the library?</a:t>
            </a:r>
            <a:endParaRPr lang="en-US" altLang="zh-CN" sz="28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B: 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You can go with me.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800" b="1" dirty="0" smtClean="0">
                <a:solidFill>
                  <a:srgbClr val="3399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A: 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Thank you. </a:t>
            </a:r>
            <a:endParaRPr lang="en-US" altLang="zh-CN" sz="2800" b="1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B: ____________ in this city?</a:t>
            </a:r>
            <a:endParaRPr lang="en-US" altLang="zh-CN" sz="28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sz="2800" b="1" dirty="0" smtClean="0">
                <a:solidFill>
                  <a:srgbClr val="3399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A: </a:t>
            </a: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No. I ______ in a village _________ the city.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B: Is your village big?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A: </a:t>
            </a: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No. It is ______. But very beautiful. In autumn   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we have many fruits.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B: It ________ very nice.</a:t>
            </a:r>
            <a:endParaRPr lang="en-US" altLang="zh-CN" sz="26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3071813" y="1420813"/>
            <a:ext cx="122555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how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1168400" y="3035300"/>
            <a:ext cx="30448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Do you live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>
            <a:spLocks noChangeArrowheads="1"/>
          </p:cNvSpPr>
          <p:nvPr/>
        </p:nvSpPr>
        <p:spPr bwMode="auto">
          <a:xfrm>
            <a:off x="2165350" y="3627438"/>
            <a:ext cx="12255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live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6" name="文本框 25"/>
          <p:cNvSpPr txBox="1">
            <a:spLocks noChangeArrowheads="1"/>
          </p:cNvSpPr>
          <p:nvPr/>
        </p:nvSpPr>
        <p:spPr bwMode="auto">
          <a:xfrm>
            <a:off x="4884738" y="3627438"/>
            <a:ext cx="21209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far from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>
            <a:spLocks noChangeArrowheads="1"/>
          </p:cNvSpPr>
          <p:nvPr/>
        </p:nvSpPr>
        <p:spPr bwMode="auto">
          <a:xfrm>
            <a:off x="2460625" y="4716463"/>
            <a:ext cx="122396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small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1547813" y="5913438"/>
            <a:ext cx="1692275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sounds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4" grpId="0"/>
      <p:bldP spid="25" grpId="0"/>
      <p:bldP spid="26" grpId="0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标题 2"/>
          <p:cNvSpPr txBox="1"/>
          <p:nvPr/>
        </p:nvSpPr>
        <p:spPr bwMode="auto">
          <a:xfrm>
            <a:off x="395288" y="188913"/>
            <a:ext cx="32893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  <a:endParaRPr lang="zh-CN" altLang="en-US" sz="2400" i="1" dirty="0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68275" y="1335088"/>
            <a:ext cx="8988425" cy="165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zh-CN" altLang="en-US" sz="26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一、英汉互译。</a:t>
            </a:r>
            <a:endParaRPr lang="en-US" altLang="zh-CN" sz="2600" b="1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sz="26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 </a:t>
            </a:r>
            <a:r>
              <a:rPr lang="zh-CN" altLang="en-US" sz="26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许多种 </a:t>
            </a:r>
            <a:r>
              <a:rPr lang="en-US" altLang="zh-CN" sz="26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___________</a:t>
            </a:r>
            <a:r>
              <a:rPr lang="zh-CN" altLang="en-US" sz="26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   </a:t>
            </a:r>
            <a:r>
              <a:rPr lang="en-US" altLang="zh-CN" sz="26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2. a beautiful city __________</a:t>
            </a:r>
            <a:r>
              <a:rPr lang="zh-CN" altLang="en-US" sz="26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endParaRPr lang="en-US" altLang="zh-CN" sz="2600" b="1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sz="26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3.  </a:t>
            </a:r>
            <a:r>
              <a:rPr lang="zh-CN" altLang="en-US" sz="26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远离</a:t>
            </a:r>
            <a:r>
              <a:rPr lang="en-US" altLang="zh-CN" sz="26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…… </a:t>
            </a:r>
            <a:r>
              <a:rPr lang="zh-CN" alt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________</a:t>
            </a:r>
            <a:r>
              <a:rPr lang="zh-CN" alt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6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  4.  live in </a:t>
            </a:r>
            <a:r>
              <a:rPr lang="zh-CN" alt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________</a:t>
            </a:r>
            <a:r>
              <a:rPr lang="zh-CN" alt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endParaRPr lang="en-US" altLang="zh-CN" sz="2600" b="1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35844" name="Picture 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91880" y="900113"/>
            <a:ext cx="201612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68275" y="2886075"/>
            <a:ext cx="8807450" cy="425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zh-CN" alt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二</a:t>
            </a:r>
            <a:r>
              <a:rPr lang="zh-CN" altLang="en-US" sz="26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、单项选择题。</a:t>
            </a:r>
            <a:endParaRPr lang="en-US" altLang="zh-CN" sz="2600" b="1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sz="26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5. (          )-Where is your home?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6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        - ________.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6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A. In a big village.   B. At 8 o’clock    C. In the afternoon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6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6. </a:t>
            </a:r>
            <a:r>
              <a:rPr lang="en-US" altLang="zh-CN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          </a:t>
            </a:r>
            <a:r>
              <a:rPr lang="en-US" altLang="zh-CN" sz="26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)-Do you live in the city?</a:t>
            </a:r>
            <a:endParaRPr lang="en-US" altLang="zh-CN" sz="26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        </a:t>
            </a:r>
            <a:r>
              <a:rPr lang="en-US" altLang="zh-CN" sz="26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- </a:t>
            </a:r>
            <a:r>
              <a:rPr lang="en-US" altLang="zh-CN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________.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</a:t>
            </a:r>
            <a:r>
              <a:rPr lang="en-US" altLang="zh-CN" sz="26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A</a:t>
            </a:r>
            <a:r>
              <a:rPr lang="en-US" altLang="zh-CN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 </a:t>
            </a:r>
            <a:r>
              <a:rPr lang="en-US" altLang="zh-CN" sz="26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No, I do.               B</a:t>
            </a:r>
            <a:r>
              <a:rPr lang="en-US" altLang="zh-CN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 </a:t>
            </a:r>
            <a:r>
              <a:rPr lang="en-US" altLang="zh-CN" sz="26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Yes, I don’t.     C</a:t>
            </a:r>
            <a:r>
              <a:rPr lang="en-US" altLang="zh-CN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 </a:t>
            </a:r>
            <a:r>
              <a:rPr lang="en-US" altLang="zh-CN" sz="26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Yes, I do.</a:t>
            </a:r>
          </a:p>
          <a:p>
            <a:pPr>
              <a:lnSpc>
                <a:spcPct val="130000"/>
              </a:lnSpc>
              <a:defRPr/>
            </a:pPr>
            <a:endParaRPr lang="en-US" altLang="zh-CN" sz="2600" b="1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1631950" y="1866900"/>
            <a:ext cx="212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many kinds of 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985000" y="1930400"/>
            <a:ext cx="1990725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一座美丽的城市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2124075" y="2398713"/>
            <a:ext cx="1292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far from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6162675" y="2363788"/>
            <a:ext cx="8032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居住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1116013" y="3429000"/>
            <a:ext cx="44450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971550" y="4989513"/>
            <a:ext cx="4445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14" name="图片 13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114042">
            <a:off x="7794493" y="1188703"/>
            <a:ext cx="484875" cy="7087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9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71475" y="4818063"/>
            <a:ext cx="8642350" cy="17716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8. (          )In autumn, we have _____ fruits and we can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       eat them.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A. much             B. many                  C. them</a:t>
            </a: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7891" name="Picture 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29013" y="893763"/>
            <a:ext cx="19431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371475" y="1423988"/>
            <a:ext cx="8642350" cy="17732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6. (          )-______, how can I get to the school?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        - This way, please. 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A. Sorry.             B. Excuse me.     C. I’m sorry.</a:t>
            </a: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39725" y="3119438"/>
            <a:ext cx="8642350" cy="17732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7. (          )-Is  your village big?                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       - ______. 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A. Yes, it isn’t.    B. No, it is.          C. Yes, it is.</a:t>
            </a: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7894" name="标题 2"/>
          <p:cNvSpPr txBox="1"/>
          <p:nvPr/>
        </p:nvSpPr>
        <p:spPr bwMode="auto">
          <a:xfrm>
            <a:off x="395288" y="188913"/>
            <a:ext cx="32893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23963" y="1443038"/>
            <a:ext cx="423862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1195388" y="3141663"/>
            <a:ext cx="4445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1216025" y="4837113"/>
            <a:ext cx="423863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10" name="图片 9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114042">
            <a:off x="8018626" y="1070691"/>
            <a:ext cx="484875" cy="7087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图片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16663" y="2571750"/>
            <a:ext cx="2232025" cy="288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标题 2"/>
          <p:cNvSpPr txBox="1"/>
          <p:nvPr/>
        </p:nvSpPr>
        <p:spPr bwMode="auto">
          <a:xfrm>
            <a:off x="395288" y="188913"/>
            <a:ext cx="32893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395288" y="927100"/>
            <a:ext cx="604837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Ask and answer. Then report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539750" y="1485900"/>
            <a:ext cx="5184775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918" name="图片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2790825"/>
            <a:ext cx="1454150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圆角矩形标注 8"/>
          <p:cNvSpPr/>
          <p:nvPr/>
        </p:nvSpPr>
        <p:spPr>
          <a:xfrm>
            <a:off x="539750" y="1671638"/>
            <a:ext cx="3384550" cy="606425"/>
          </a:xfrm>
          <a:prstGeom prst="wedgeRoundRectCallout">
            <a:avLst>
              <a:gd name="adj1" fmla="val -22501"/>
              <a:gd name="adj2" fmla="val 148957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do you live?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6015038" y="1776413"/>
            <a:ext cx="2301875" cy="604837"/>
          </a:xfrm>
          <a:prstGeom prst="wedgeRoundRectCallout">
            <a:avLst>
              <a:gd name="adj1" fmla="val 9994"/>
              <a:gd name="adj2" fmla="val 118389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live in …</a:t>
            </a:r>
            <a:endParaRPr lang="zh-CN" altLang="en-US" sz="36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2484438" y="2571750"/>
            <a:ext cx="3530600" cy="3386138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689225" y="2493963"/>
            <a:ext cx="3816350" cy="3533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Questions: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Where do you live?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Is it big/small/beautiful?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Is there a river/lake?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What’s in the city/village?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Do you love it?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How can I get there?</a:t>
            </a:r>
            <a:endParaRPr lang="zh-CN" altLang="en-US" sz="24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8923" name="图片 13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95650" y="2359025"/>
            <a:ext cx="388938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文本框 14"/>
          <p:cNvSpPr txBox="1"/>
          <p:nvPr/>
        </p:nvSpPr>
        <p:spPr>
          <a:xfrm>
            <a:off x="722313" y="5854700"/>
            <a:ext cx="4229100" cy="6524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Kitty lives in … </a:t>
            </a:r>
            <a:endParaRPr lang="zh-CN" altLang="en-US" sz="2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标题 3"/>
          <p:cNvSpPr>
            <a:spLocks noGrp="1"/>
          </p:cNvSpPr>
          <p:nvPr>
            <p:ph type="title" idx="4294967295"/>
          </p:nvPr>
        </p:nvSpPr>
        <p:spPr bwMode="auto">
          <a:xfrm>
            <a:off x="419100" y="207963"/>
            <a:ext cx="8291513" cy="70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2400" i="1" dirty="0" smtClean="0"/>
              <a:t>&gt;&gt;Summary</a:t>
            </a:r>
            <a:endParaRPr lang="zh-CN" altLang="en-US" sz="2400" i="1" dirty="0" smtClean="0"/>
          </a:p>
        </p:txBody>
      </p:sp>
      <p:sp>
        <p:nvSpPr>
          <p:cNvPr id="9" name="圆角矩形 8"/>
          <p:cNvSpPr/>
          <p:nvPr/>
        </p:nvSpPr>
        <p:spPr>
          <a:xfrm>
            <a:off x="827088" y="1700213"/>
            <a:ext cx="7691437" cy="3889375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0" y="711200"/>
            <a:ext cx="2124075" cy="146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矩形 17"/>
          <p:cNvSpPr/>
          <p:nvPr/>
        </p:nvSpPr>
        <p:spPr>
          <a:xfrm>
            <a:off x="1328738" y="1976438"/>
            <a:ext cx="346710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如何询问去某地：</a:t>
            </a:r>
          </a:p>
        </p:txBody>
      </p:sp>
      <p:sp>
        <p:nvSpPr>
          <p:cNvPr id="25" name="五角星 24"/>
          <p:cNvSpPr/>
          <p:nvPr/>
        </p:nvSpPr>
        <p:spPr>
          <a:xfrm>
            <a:off x="889000" y="2057400"/>
            <a:ext cx="492125" cy="396875"/>
          </a:xfrm>
          <a:prstGeom prst="star5">
            <a:avLst/>
          </a:prstGeom>
          <a:solidFill>
            <a:srgbClr val="DC5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465263" y="2466975"/>
            <a:ext cx="7088187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-How can + I / we + get to + 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地点？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465263" y="3055938"/>
            <a:ext cx="57769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800" dirty="0">
                <a:solidFill>
                  <a:srgbClr val="0000FF"/>
                </a:solidFill>
                <a:cs typeface="Arial" panose="020B0604020202020204" pitchFamily="34" charset="0"/>
              </a:rPr>
              <a:t>-</a:t>
            </a:r>
            <a:r>
              <a:rPr kumimoji="1"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can …</a:t>
            </a:r>
          </a:p>
        </p:txBody>
      </p:sp>
      <p:sp>
        <p:nvSpPr>
          <p:cNvPr id="10" name="椭圆 9"/>
          <p:cNvSpPr/>
          <p:nvPr/>
        </p:nvSpPr>
        <p:spPr bwMode="auto">
          <a:xfrm>
            <a:off x="1328738" y="3575050"/>
            <a:ext cx="1082675" cy="55086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内容占位符 1"/>
          <p:cNvSpPr txBox="1"/>
          <p:nvPr/>
        </p:nvSpPr>
        <p:spPr bwMode="auto">
          <a:xfrm>
            <a:off x="1565275" y="3603625"/>
            <a:ext cx="1062038" cy="5969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ct val="2000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e.g.</a:t>
            </a:r>
            <a:endParaRPr lang="zh-CN" altLang="en-US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430338" y="4151313"/>
            <a:ext cx="70881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-How can I get to the cinema?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465263" y="4730750"/>
            <a:ext cx="46196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-You can go straight, then left.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84888" y="3856038"/>
            <a:ext cx="1817687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3" grpId="0"/>
      <p:bldP spid="8" grpId="0"/>
      <p:bldP spid="10" grpId="0" animBg="1"/>
      <p:bldP spid="11" grpId="0"/>
      <p:bldP spid="12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标题 3"/>
          <p:cNvSpPr>
            <a:spLocks noGrp="1"/>
          </p:cNvSpPr>
          <p:nvPr>
            <p:ph type="title" idx="4294967295"/>
          </p:nvPr>
        </p:nvSpPr>
        <p:spPr bwMode="auto">
          <a:xfrm>
            <a:off x="419100" y="207963"/>
            <a:ext cx="8291513" cy="70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2400" i="1" smtClean="0"/>
              <a:t>&gt;&gt;Summary</a:t>
            </a:r>
            <a:endParaRPr lang="zh-CN" altLang="en-US" sz="2400" i="1" smtClean="0"/>
          </a:p>
        </p:txBody>
      </p:sp>
      <p:sp>
        <p:nvSpPr>
          <p:cNvPr id="9" name="圆角矩形 8"/>
          <p:cNvSpPr/>
          <p:nvPr/>
        </p:nvSpPr>
        <p:spPr>
          <a:xfrm>
            <a:off x="827088" y="1700213"/>
            <a:ext cx="7691437" cy="3889375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0" y="711200"/>
            <a:ext cx="2124075" cy="146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矩形 17"/>
          <p:cNvSpPr/>
          <p:nvPr/>
        </p:nvSpPr>
        <p:spPr>
          <a:xfrm>
            <a:off x="1328738" y="1976438"/>
            <a:ext cx="510857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如何询问他人的居住环境：</a:t>
            </a:r>
          </a:p>
        </p:txBody>
      </p:sp>
      <p:sp>
        <p:nvSpPr>
          <p:cNvPr id="25" name="五角星 24"/>
          <p:cNvSpPr/>
          <p:nvPr/>
        </p:nvSpPr>
        <p:spPr>
          <a:xfrm>
            <a:off x="889000" y="2057400"/>
            <a:ext cx="492125" cy="396875"/>
          </a:xfrm>
          <a:prstGeom prst="star5">
            <a:avLst/>
          </a:prstGeom>
          <a:solidFill>
            <a:srgbClr val="DC5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457325" y="2395538"/>
            <a:ext cx="7088188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-Do you live in …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？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457325" y="2995613"/>
            <a:ext cx="57769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800" dirty="0">
                <a:solidFill>
                  <a:srgbClr val="0000FF"/>
                </a:solidFill>
                <a:cs typeface="Arial" panose="020B0604020202020204" pitchFamily="34" charset="0"/>
              </a:rPr>
              <a:t>-</a:t>
            </a:r>
            <a:r>
              <a:rPr kumimoji="1"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live …</a:t>
            </a:r>
          </a:p>
        </p:txBody>
      </p:sp>
      <p:sp>
        <p:nvSpPr>
          <p:cNvPr id="10" name="椭圆 9"/>
          <p:cNvSpPr/>
          <p:nvPr/>
        </p:nvSpPr>
        <p:spPr bwMode="auto">
          <a:xfrm>
            <a:off x="1457325" y="3529013"/>
            <a:ext cx="1098550" cy="55086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内容占位符 1"/>
          <p:cNvSpPr txBox="1"/>
          <p:nvPr/>
        </p:nvSpPr>
        <p:spPr bwMode="auto">
          <a:xfrm>
            <a:off x="1612900" y="3556000"/>
            <a:ext cx="1306513" cy="568325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ct val="2000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e.g.</a:t>
            </a:r>
            <a:endParaRPr lang="zh-CN" altLang="en-US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457325" y="4176713"/>
            <a:ext cx="70881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-Do you live in a city?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470025" y="4738688"/>
            <a:ext cx="70881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-No. I live in a village far from the city.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34050" y="3514725"/>
            <a:ext cx="23145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3" grpId="0"/>
      <p:bldP spid="8" grpId="0"/>
      <p:bldP spid="10" grpId="0" animBg="1"/>
      <p:bldP spid="11" grpId="0"/>
      <p:bldP spid="12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96188" y="5229225"/>
            <a:ext cx="129381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圆角矩形 16">
            <a:hlinkClick r:id="" action="ppaction://hlinkshowjump?jump=endshow"/>
          </p:cNvPr>
          <p:cNvSpPr/>
          <p:nvPr/>
        </p:nvSpPr>
        <p:spPr>
          <a:xfrm>
            <a:off x="6407943" y="6093296"/>
            <a:ext cx="1223963" cy="50435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close</a:t>
            </a:r>
            <a:endParaRPr lang="zh-CN" altLang="en-US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62" name="标题 1"/>
          <p:cNvSpPr>
            <a:spLocks noGrp="1"/>
          </p:cNvSpPr>
          <p:nvPr>
            <p:ph type="title" idx="4294967295"/>
          </p:nvPr>
        </p:nvSpPr>
        <p:spPr bwMode="auto">
          <a:xfrm>
            <a:off x="419100" y="207963"/>
            <a:ext cx="8291513" cy="70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2400" i="1" dirty="0" smtClean="0"/>
              <a:t>&gt;&gt;Homework</a:t>
            </a:r>
            <a:endParaRPr lang="zh-CN" altLang="en-US" sz="2400" i="1" dirty="0" smtClean="0"/>
          </a:p>
        </p:txBody>
      </p:sp>
      <p:sp>
        <p:nvSpPr>
          <p:cNvPr id="16" name="圆角矩形 15"/>
          <p:cNvSpPr/>
          <p:nvPr/>
        </p:nvSpPr>
        <p:spPr>
          <a:xfrm>
            <a:off x="825500" y="1393825"/>
            <a:ext cx="7751763" cy="4648200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1171394">
            <a:off x="296863" y="525463"/>
            <a:ext cx="2185987" cy="141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1492250" y="1659572"/>
            <a:ext cx="6911975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听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课文录音并跟读，按照正确的语音、语调朗读并表演课文对话。</a:t>
            </a: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Pair work: </a:t>
            </a: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人一组，表演课文对话</a:t>
            </a: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并在此基础上创编新对话（创编对话可在下节课展示）。</a:t>
            </a:r>
            <a:endParaRPr lang="en-US" altLang="zh-CN" sz="24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预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习</a:t>
            </a:r>
            <a:r>
              <a:rPr lang="en-US" altLang="zh-CN" sz="24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Unit4 B Let’s learn more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 </a:t>
            </a:r>
            <a:endParaRPr lang="zh-CN" altLang="en-US" sz="24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五角星 10"/>
          <p:cNvSpPr/>
          <p:nvPr/>
        </p:nvSpPr>
        <p:spPr>
          <a:xfrm>
            <a:off x="1147763" y="1908175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2" name="五角星 11"/>
          <p:cNvSpPr/>
          <p:nvPr/>
        </p:nvSpPr>
        <p:spPr>
          <a:xfrm>
            <a:off x="862013" y="3384550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5" name="五角星 14"/>
          <p:cNvSpPr/>
          <p:nvPr/>
        </p:nvSpPr>
        <p:spPr>
          <a:xfrm>
            <a:off x="1271588" y="4848225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9" name="五角星 18"/>
          <p:cNvSpPr/>
          <p:nvPr/>
        </p:nvSpPr>
        <p:spPr>
          <a:xfrm>
            <a:off x="1214438" y="3378200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0" name="五角星 19"/>
          <p:cNvSpPr/>
          <p:nvPr/>
        </p:nvSpPr>
        <p:spPr>
          <a:xfrm>
            <a:off x="946150" y="4860925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1" name="五角星 20"/>
          <p:cNvSpPr/>
          <p:nvPr/>
        </p:nvSpPr>
        <p:spPr>
          <a:xfrm>
            <a:off x="1090613" y="5178425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75656" y="1700808"/>
            <a:ext cx="5911924" cy="46018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3315" name="标题 2"/>
          <p:cNvSpPr txBox="1"/>
          <p:nvPr/>
        </p:nvSpPr>
        <p:spPr bwMode="auto">
          <a:xfrm>
            <a:off x="395288" y="188913"/>
            <a:ext cx="32893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&gt;&gt;Warm-up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占位符 2"/>
          <p:cNvSpPr txBox="1"/>
          <p:nvPr/>
        </p:nvSpPr>
        <p:spPr bwMode="auto">
          <a:xfrm>
            <a:off x="468313" y="871538"/>
            <a:ext cx="31432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Sing a song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611188" y="1408113"/>
            <a:ext cx="2089150" cy="20637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8" name="图片 8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86200" y="3213100"/>
            <a:ext cx="1090613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2"/>
          <p:cNvSpPr txBox="1"/>
          <p:nvPr/>
        </p:nvSpPr>
        <p:spPr bwMode="auto">
          <a:xfrm>
            <a:off x="395288" y="188913"/>
            <a:ext cx="32893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&gt;&gt;Review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876550" y="889000"/>
            <a:ext cx="339090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dirty="0">
                <a:solidFill>
                  <a:srgbClr val="0000FF"/>
                </a:solidFill>
                <a:latin typeface="+mj-lt"/>
                <a:ea typeface="黑体" panose="02010609060101010101" pitchFamily="49" charset="-122"/>
              </a:rPr>
              <a:t>Quick response</a:t>
            </a:r>
            <a:endParaRPr lang="zh-CN" altLang="en-US" dirty="0">
              <a:solidFill>
                <a:srgbClr val="0000FF"/>
              </a:solidFill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15" name="心形 14"/>
          <p:cNvSpPr/>
          <p:nvPr/>
        </p:nvSpPr>
        <p:spPr>
          <a:xfrm>
            <a:off x="436563" y="1471613"/>
            <a:ext cx="1800225" cy="1417637"/>
          </a:xfrm>
          <a:prstGeom prst="hear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" name="心形 15"/>
          <p:cNvSpPr/>
          <p:nvPr/>
        </p:nvSpPr>
        <p:spPr>
          <a:xfrm>
            <a:off x="2592388" y="2214563"/>
            <a:ext cx="1800225" cy="1419225"/>
          </a:xfrm>
          <a:prstGeom prst="hear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" name="心形 16"/>
          <p:cNvSpPr/>
          <p:nvPr/>
        </p:nvSpPr>
        <p:spPr>
          <a:xfrm>
            <a:off x="6721475" y="1543050"/>
            <a:ext cx="1800225" cy="1417638"/>
          </a:xfrm>
          <a:prstGeom prst="hear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1" name="心形 20"/>
          <p:cNvSpPr/>
          <p:nvPr/>
        </p:nvSpPr>
        <p:spPr>
          <a:xfrm>
            <a:off x="4886325" y="2189163"/>
            <a:ext cx="1800225" cy="1417637"/>
          </a:xfrm>
          <a:prstGeom prst="hear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93775" y="1828800"/>
            <a:ext cx="6873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300913" y="1890713"/>
            <a:ext cx="6413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089275" y="2554288"/>
            <a:ext cx="825500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449888" y="2586038"/>
            <a:ext cx="742950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440488" y="3436938"/>
            <a:ext cx="1720850" cy="15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935038" y="3429000"/>
            <a:ext cx="173990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595688" y="4965700"/>
            <a:ext cx="1995487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3817938" y="3433763"/>
            <a:ext cx="144145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2"/>
          <p:cNvSpPr txBox="1"/>
          <p:nvPr/>
        </p:nvSpPr>
        <p:spPr bwMode="auto">
          <a:xfrm>
            <a:off x="395288" y="231775"/>
            <a:ext cx="32893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&gt;&gt;Lead-in</a:t>
            </a:r>
            <a:endParaRPr lang="zh-CN" altLang="en-US" sz="2400" i="1" dirty="0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646113" y="863600"/>
            <a:ext cx="3144837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712788" y="1381125"/>
            <a:ext cx="1627187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占位符 2"/>
          <p:cNvSpPr txBox="1"/>
          <p:nvPr/>
        </p:nvSpPr>
        <p:spPr bwMode="auto">
          <a:xfrm>
            <a:off x="633413" y="862013"/>
            <a:ext cx="3144837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Free talk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414" name="图片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3798888"/>
            <a:ext cx="3816350" cy="269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947738" y="1562100"/>
            <a:ext cx="82804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Where do you live?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Is your village(home) big or small?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Can you tell me how to get to your home?</a:t>
            </a:r>
          </a:p>
        </p:txBody>
      </p:sp>
      <p:pic>
        <p:nvPicPr>
          <p:cNvPr id="17416" name="图片 11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663" y="1581150"/>
            <a:ext cx="34607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图片 12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3413" y="2368550"/>
            <a:ext cx="34607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图片 13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663" y="3051175"/>
            <a:ext cx="34607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2"/>
          <p:cNvSpPr txBox="1"/>
          <p:nvPr/>
        </p:nvSpPr>
        <p:spPr bwMode="auto">
          <a:xfrm>
            <a:off x="395288" y="188913"/>
            <a:ext cx="32893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633413" y="862013"/>
            <a:ext cx="42989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Make a survey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755650" y="1381125"/>
            <a:ext cx="2520950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723900" y="1593850"/>
            <a:ext cx="75342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en-US" altLang="zh-CN" sz="32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Do(Does) … live(lives) in the city(village)?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755650" y="2852738"/>
            <a:ext cx="56356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en-US" altLang="zh-CN" sz="32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Is your village(city) big(small)?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19463" name="图片 1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74863" y="3933825"/>
            <a:ext cx="4994275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椭圆 9"/>
          <p:cNvSpPr/>
          <p:nvPr/>
        </p:nvSpPr>
        <p:spPr>
          <a:xfrm>
            <a:off x="233363" y="1651000"/>
            <a:ext cx="466725" cy="43497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/>
              <a:t>1</a:t>
            </a:r>
            <a:endParaRPr lang="zh-CN" altLang="en-US" sz="3200" dirty="0"/>
          </a:p>
        </p:txBody>
      </p:sp>
      <p:sp>
        <p:nvSpPr>
          <p:cNvPr id="11" name="椭圆 10"/>
          <p:cNvSpPr/>
          <p:nvPr/>
        </p:nvSpPr>
        <p:spPr>
          <a:xfrm>
            <a:off x="204788" y="3073400"/>
            <a:ext cx="466725" cy="43497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/>
              <a:t>2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2"/>
          <p:cNvSpPr txBox="1"/>
          <p:nvPr/>
        </p:nvSpPr>
        <p:spPr bwMode="auto">
          <a:xfrm>
            <a:off x="395288" y="188913"/>
            <a:ext cx="32893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633413" y="862013"/>
            <a:ext cx="220980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learn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755650" y="1387475"/>
            <a:ext cx="1824038" cy="11113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/>
          <p:cNvSpPr/>
          <p:nvPr/>
        </p:nvSpPr>
        <p:spPr>
          <a:xfrm>
            <a:off x="233363" y="1651000"/>
            <a:ext cx="466725" cy="43497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/>
              <a:t>1</a:t>
            </a:r>
            <a:endParaRPr lang="zh-CN" altLang="en-US" sz="3200" dirty="0"/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755650" y="1495425"/>
            <a:ext cx="4826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en-US" altLang="zh-CN" sz="32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Do/Does… live/lives in …?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812800" y="2195513"/>
            <a:ext cx="3279775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zh-CN" altLang="en-US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询问他人的居住环境？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5581650" y="1474788"/>
            <a:ext cx="2214563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en-US" altLang="zh-CN" sz="32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Yes, /No, …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755650" y="2709863"/>
            <a:ext cx="74168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-Do you live in the city, too?</a:t>
            </a:r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-No. I live in a village far from the city.</a:t>
            </a:r>
            <a:endParaRPr lang="zh-CN" alt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33363" y="4000500"/>
            <a:ext cx="466725" cy="43497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/>
              <a:t>2</a:t>
            </a:r>
            <a:endParaRPr lang="zh-CN" altLang="en-US" sz="3200" dirty="0"/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820738" y="3863975"/>
            <a:ext cx="311467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en-US" altLang="zh-CN" sz="32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Is … village big?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4403725" y="3894138"/>
            <a:ext cx="34226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en-US" altLang="zh-CN" sz="32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Yes, /No, … but …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812800" y="4597400"/>
            <a:ext cx="5529263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zh-CN" altLang="en-US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如何询问并描述自己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/</a:t>
            </a:r>
            <a:r>
              <a:rPr lang="zh-CN" altLang="en-US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他人的居住环境？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755650" y="5141913"/>
            <a:ext cx="6162675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-Is your village big?</a:t>
            </a:r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-No. It is small, but very beautiful.</a:t>
            </a:r>
            <a:endParaRPr lang="zh-CN" altLang="en-US" sz="3200" b="1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5" name="椭圆 14"/>
          <p:cNvSpPr/>
          <p:nvPr/>
        </p:nvSpPr>
        <p:spPr bwMode="auto">
          <a:xfrm>
            <a:off x="633413" y="2743200"/>
            <a:ext cx="884237" cy="55245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e.g.</a:t>
            </a:r>
            <a:endParaRPr lang="zh-CN" altLang="en-US" sz="24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" name="椭圆 15"/>
          <p:cNvSpPr/>
          <p:nvPr/>
        </p:nvSpPr>
        <p:spPr bwMode="auto">
          <a:xfrm>
            <a:off x="633413" y="5210175"/>
            <a:ext cx="884237" cy="55245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e.g.</a:t>
            </a:r>
            <a:endParaRPr lang="zh-CN" altLang="en-US" sz="24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animBg="1"/>
      <p:bldP spid="11" grpId="0"/>
      <p:bldP spid="12" grpId="0"/>
      <p:bldP spid="13" grpId="0"/>
      <p:bldP spid="14" grpId="0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标题 2"/>
          <p:cNvSpPr txBox="1"/>
          <p:nvPr/>
        </p:nvSpPr>
        <p:spPr bwMode="auto">
          <a:xfrm>
            <a:off x="395288" y="188913"/>
            <a:ext cx="32893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714375" y="1454150"/>
            <a:ext cx="4945063" cy="1905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占位符 2"/>
          <p:cNvSpPr txBox="1"/>
          <p:nvPr/>
        </p:nvSpPr>
        <p:spPr bwMode="auto">
          <a:xfrm>
            <a:off x="598488" y="914400"/>
            <a:ext cx="5307012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Listen, then ask and answer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3557" name="Picture 3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D3ECFB"/>
              </a:clrFrom>
              <a:clrTo>
                <a:srgbClr val="D3EC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63700" y="3887788"/>
            <a:ext cx="4241800" cy="264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058863" y="1557338"/>
            <a:ext cx="6038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Where does Liu </a:t>
            </a:r>
            <a:r>
              <a:rPr lang="en-US" altLang="zh-CN" sz="3200" dirty="0" err="1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Zhaoyang</a:t>
            </a: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 live?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128713" y="2763838"/>
            <a:ext cx="59578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Does the tourist live in the city?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128713" y="2136775"/>
            <a:ext cx="68595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He lives in Xi’an.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112838" y="3365500"/>
            <a:ext cx="6858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No, he lives in a village far from the city.</a:t>
            </a:r>
          </a:p>
        </p:txBody>
      </p:sp>
      <p:pic>
        <p:nvPicPr>
          <p:cNvPr id="23562" name="图片 19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58813" y="1611313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图片 19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58813" y="2832100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24638" y="5661025"/>
            <a:ext cx="10001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Unit4_PartA_Let’s_talk课文录音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0514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标题 2"/>
          <p:cNvSpPr txBox="1"/>
          <p:nvPr/>
        </p:nvSpPr>
        <p:spPr bwMode="auto">
          <a:xfrm>
            <a:off x="395288" y="188913"/>
            <a:ext cx="32893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4038" y="1285875"/>
            <a:ext cx="3484562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457200" y="2046288"/>
            <a:ext cx="7251700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rgbClr val="3399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Tourist: 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Excuse me, how can I get to 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     the Bell Tower?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</a:t>
            </a:r>
            <a:r>
              <a:rPr lang="en-US" altLang="zh-CN" sz="2800" b="1" dirty="0">
                <a:solidFill>
                  <a:srgbClr val="3399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Liu: 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You can go with me.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rgbClr val="3399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Tourist: 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Thank you. Xi'an is really a 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     beautiful city.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</a:t>
            </a:r>
            <a:r>
              <a:rPr lang="en-US" altLang="zh-CN" sz="2800" b="1" dirty="0">
                <a:solidFill>
                  <a:srgbClr val="3399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Liu: 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Yes. Do you live in the city, too?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rgbClr val="3399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Tourist: 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No. I live in a village far from the </a:t>
            </a:r>
            <a:r>
              <a:rPr lang="en-US" altLang="zh-CN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city.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5943600" y="5365750"/>
            <a:ext cx="5762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圆角矩形 10"/>
          <p:cNvSpPr/>
          <p:nvPr/>
        </p:nvSpPr>
        <p:spPr>
          <a:xfrm>
            <a:off x="4500563" y="5492750"/>
            <a:ext cx="4319587" cy="863600"/>
          </a:xfrm>
          <a:prstGeom prst="roundRect">
            <a:avLst/>
          </a:prstGeom>
          <a:solidFill>
            <a:srgbClr val="AB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600" b="1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当它位于疑问句句末时，表示渴望得到肯定的回答。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1898650" y="2576513"/>
            <a:ext cx="15843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圆角矩形 12"/>
          <p:cNvSpPr/>
          <p:nvPr/>
        </p:nvSpPr>
        <p:spPr>
          <a:xfrm>
            <a:off x="2039938" y="1744663"/>
            <a:ext cx="1368425" cy="504825"/>
          </a:xfrm>
          <a:prstGeom prst="roundRect">
            <a:avLst/>
          </a:prstGeom>
          <a:solidFill>
            <a:srgbClr val="AB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600" b="1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打扰了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3684588" y="5365750"/>
            <a:ext cx="863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圆角矩形 14"/>
          <p:cNvSpPr/>
          <p:nvPr/>
        </p:nvSpPr>
        <p:spPr>
          <a:xfrm>
            <a:off x="3995738" y="4489450"/>
            <a:ext cx="1800225" cy="503238"/>
          </a:xfrm>
          <a:prstGeom prst="roundRect">
            <a:avLst/>
          </a:prstGeom>
          <a:solidFill>
            <a:srgbClr val="AB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600" b="1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住在</a:t>
            </a:r>
            <a:r>
              <a:rPr lang="en-US" altLang="zh-CN" sz="2600" b="1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  <a:endParaRPr lang="zh-CN" altLang="en-US" sz="2600" b="1" dirty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712788" y="1381125"/>
            <a:ext cx="1627187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占位符 2"/>
          <p:cNvSpPr txBox="1"/>
          <p:nvPr/>
        </p:nvSpPr>
        <p:spPr bwMode="auto">
          <a:xfrm>
            <a:off x="633413" y="862013"/>
            <a:ext cx="3144837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talk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" name="01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2163763"/>
            <a:ext cx="411162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02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3254375"/>
            <a:ext cx="357187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03_128k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3863975"/>
            <a:ext cx="373062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04_128k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4992688"/>
            <a:ext cx="373062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05_128k.mp3">
            <a:hlinkClick r:id="" action="ppaction://media"/>
          </p:cNvPr>
          <p:cNvPicPr>
            <a:picLocks noRot="1"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5513388"/>
            <a:ext cx="3524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18" name="组合 26"/>
          <p:cNvGrpSpPr/>
          <p:nvPr/>
        </p:nvGrpSpPr>
        <p:grpSpPr bwMode="auto">
          <a:xfrm>
            <a:off x="5791200" y="1128713"/>
            <a:ext cx="2562225" cy="622300"/>
            <a:chOff x="5786447" y="428608"/>
            <a:chExt cx="3179526" cy="459854"/>
          </a:xfrm>
        </p:grpSpPr>
        <p:sp>
          <p:nvSpPr>
            <p:cNvPr id="25" name="云形 24"/>
            <p:cNvSpPr/>
            <p:nvPr/>
          </p:nvSpPr>
          <p:spPr bwMode="auto">
            <a:xfrm>
              <a:off x="5786447" y="428608"/>
              <a:ext cx="2300921" cy="459854"/>
            </a:xfrm>
            <a:prstGeom prst="cloud">
              <a:avLst/>
            </a:pr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64000">
                  <a:schemeClr val="accent3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62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zh-CN" altLang="en-US" dirty="0"/>
            </a:p>
          </p:txBody>
        </p:sp>
        <p:sp>
          <p:nvSpPr>
            <p:cNvPr id="25620" name="TextBox 31"/>
            <p:cNvSpPr txBox="1">
              <a:spLocks noChangeArrowheads="1"/>
            </p:cNvSpPr>
            <p:nvPr/>
          </p:nvSpPr>
          <p:spPr bwMode="auto">
            <a:xfrm>
              <a:off x="5875492" y="552829"/>
              <a:ext cx="3090481" cy="231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zh-CN" sz="1600">
                  <a:solidFill>
                    <a:schemeClr val="tx2"/>
                  </a:solidFill>
                  <a:cs typeface="Arial" panose="020B0604020202020204" pitchFamily="34" charset="0"/>
                </a:rPr>
                <a:t>Read and imitate</a:t>
              </a:r>
              <a:endParaRPr lang="zh-CN" altLang="en-US" sz="1600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9" grpId="0"/>
      <p:bldP spid="11" grpId="0" animBg="1"/>
      <p:bldP spid="13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 2"/>
          <p:cNvSpPr txBox="1"/>
          <p:nvPr/>
        </p:nvSpPr>
        <p:spPr bwMode="auto">
          <a:xfrm>
            <a:off x="395288" y="188913"/>
            <a:ext cx="32893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712788" y="1381125"/>
            <a:ext cx="1627187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占位符 2"/>
          <p:cNvSpPr txBox="1"/>
          <p:nvPr/>
        </p:nvSpPr>
        <p:spPr bwMode="auto">
          <a:xfrm>
            <a:off x="633413" y="862013"/>
            <a:ext cx="3144837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talk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88" y="889000"/>
            <a:ext cx="3560762" cy="271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604838" y="2054225"/>
            <a:ext cx="6705600" cy="395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rgbClr val="3399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Liu: 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Is your village big?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rgbClr val="3399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Tourist: 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No. It is small, but very 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    beautiful. In April and May, 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    there are many kinds of 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    flowers around. In September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    and October, we have many fruits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rgbClr val="3399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Liu: 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It sounds very nice. 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3413125" y="4221163"/>
            <a:ext cx="20875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圆角矩形 7"/>
          <p:cNvSpPr/>
          <p:nvPr/>
        </p:nvSpPr>
        <p:spPr>
          <a:xfrm>
            <a:off x="5676900" y="3836988"/>
            <a:ext cx="1298575" cy="503237"/>
          </a:xfrm>
          <a:prstGeom prst="roundRect">
            <a:avLst/>
          </a:prstGeom>
          <a:solidFill>
            <a:srgbClr val="AB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600" b="1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许多种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3144838" y="4797425"/>
            <a:ext cx="10795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圆角矩形 9"/>
          <p:cNvSpPr/>
          <p:nvPr/>
        </p:nvSpPr>
        <p:spPr>
          <a:xfrm>
            <a:off x="5783263" y="4760913"/>
            <a:ext cx="2389187" cy="863600"/>
          </a:xfrm>
          <a:prstGeom prst="roundRect">
            <a:avLst/>
          </a:prstGeom>
          <a:solidFill>
            <a:srgbClr val="AB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600" b="1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adv.</a:t>
            </a:r>
            <a:r>
              <a:rPr lang="zh-CN" altLang="en-US" sz="2600" b="1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在周围，在附近</a:t>
            </a:r>
          </a:p>
        </p:txBody>
      </p:sp>
      <p:pic>
        <p:nvPicPr>
          <p:cNvPr id="14" name="06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2246313"/>
            <a:ext cx="3349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07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81300"/>
            <a:ext cx="3492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08_128k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5530850"/>
            <a:ext cx="38735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6" grpId="0"/>
      <p:bldP spid="8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5d9bd043f82637ddbc699569e221ec07ef5"/>
  <p:tag name="ISPRING_RESOURCE_PATHS_HASH_PRESENTER" val="8a494b6bf0af80881a36483a8bbb62c834fdbc7"/>
</p:tagLst>
</file>

<file path=ppt/theme/theme1.xml><?xml version="1.0" encoding="utf-8"?>
<a:theme xmlns:a="http://schemas.openxmlformats.org/drawingml/2006/main" name="WWW.2PPT.COM&#10;">
  <a:themeElements>
    <a:clrScheme name="自定义 92">
      <a:dk1>
        <a:srgbClr val="5F5F5F"/>
      </a:dk1>
      <a:lt1>
        <a:sysClr val="window" lastClr="FFFFFF"/>
      </a:lt1>
      <a:dk2>
        <a:srgbClr val="4D4D4D"/>
      </a:dk2>
      <a:lt2>
        <a:srgbClr val="FFFFFF"/>
      </a:lt2>
      <a:accent1>
        <a:srgbClr val="92D050"/>
      </a:accent1>
      <a:accent2>
        <a:srgbClr val="63A537"/>
      </a:accent2>
      <a:accent3>
        <a:srgbClr val="37A76F"/>
      </a:accent3>
      <a:accent4>
        <a:srgbClr val="43C1A3"/>
      </a:accent4>
      <a:accent5>
        <a:srgbClr val="36B7F8"/>
      </a:accent5>
      <a:accent6>
        <a:srgbClr val="FFC000"/>
      </a:accent6>
      <a:hlink>
        <a:srgbClr val="2998E3"/>
      </a:hlink>
      <a:folHlink>
        <a:srgbClr val="7F723D"/>
      </a:folHlink>
    </a:clrScheme>
    <a:fontScheme name="自定义 2">
      <a:majorFont>
        <a:latin typeface="Arial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ct val="130000"/>
          </a:lnSpc>
          <a:defRPr sz="4000" b="1" dirty="0" smtClean="0">
            <a:solidFill>
              <a:schemeClr val="tx1">
                <a:lumMod val="50000"/>
              </a:schemeClr>
            </a:solidFill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53b61e80c50d6</Template>
  <TotalTime>0</TotalTime>
  <Words>1013</Words>
  <Application>Microsoft Office PowerPoint</Application>
  <PresentationFormat>全屏显示(4:3)</PresentationFormat>
  <Paragraphs>185</Paragraphs>
  <Slides>19</Slides>
  <Notes>16</Notes>
  <HiddenSlides>0</HiddenSlides>
  <MMClips>11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黑体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Times New Roman</vt:lpstr>
      <vt:lpstr>Wingdings</vt:lpstr>
      <vt:lpstr>WWW.2PPT.COM
</vt:lpstr>
      <vt:lpstr>Unit4 He Lives in a Village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&gt;&gt;Summary</vt:lpstr>
      <vt:lpstr>&gt;&gt;Summary</vt:lpstr>
      <vt:lpstr>&gt;&gt;Homework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2014-11-17T10:58:00Z</dcterms:created>
  <dcterms:modified xsi:type="dcterms:W3CDTF">2023-01-16T19:17:55Z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AC46428D45E242429A2E6DF77A547BD5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